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ssistant Light"/>
      <p:regular r:id="rId35"/>
      <p:bold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Assistant"/>
      <p:regular r:id="rId41"/>
      <p:bold r:id="rId42"/>
    </p:embeddedFont>
    <p:embeddedFont>
      <p:font typeface="Lexend Deca"/>
      <p:regular r:id="rId43"/>
    </p:embeddedFont>
    <p:embeddedFont>
      <p:font typeface="Roboto Slab Regular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F53B0D-2B66-4057-AF19-D4489C869515}">
  <a:tblStyle styleId="{E6F53B0D-2B66-4057-AF19-D4489C8695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Assistant-bold.fntdata"/><Relationship Id="rId41" Type="http://schemas.openxmlformats.org/officeDocument/2006/relationships/font" Target="fonts/Assistant-regular.fntdata"/><Relationship Id="rId22" Type="http://schemas.openxmlformats.org/officeDocument/2006/relationships/slide" Target="slides/slide16.xml"/><Relationship Id="rId44" Type="http://schemas.openxmlformats.org/officeDocument/2006/relationships/font" Target="fonts/RobotoSlabRegular-regular.fntdata"/><Relationship Id="rId21" Type="http://schemas.openxmlformats.org/officeDocument/2006/relationships/slide" Target="slides/slide15.xml"/><Relationship Id="rId43" Type="http://schemas.openxmlformats.org/officeDocument/2006/relationships/font" Target="fonts/LexendDeca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SlabRegula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AssistantLight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FiraSansExtraCondensedMedium-regular.fntdata"/><Relationship Id="rId14" Type="http://schemas.openxmlformats.org/officeDocument/2006/relationships/slide" Target="slides/slide8.xml"/><Relationship Id="rId36" Type="http://schemas.openxmlformats.org/officeDocument/2006/relationships/font" Target="fonts/AssistantLight-bold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italic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5caf3b9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5caf3b9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f865c0789_4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f865c0789_4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8bd6d9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8bd6d9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f865c078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f865c078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f865c078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f865c078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f865c0789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f865c0789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f865c078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f865c078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f865c078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f865c078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f865c078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f865c078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f865c0789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f865c0789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7f865c0789_2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7f865c0789_2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7f865c0789_2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7f865c0789_2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7f865c0789_1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7f865c0789_1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bba8ee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bba8ee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fd843ecc1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fd843ecc1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fd843ecc1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fd843ecc1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7f865c078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7f865c078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fd843ecc1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fd843ecc1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fd843ecc1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fd843ecc1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8bba8ee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8bba8ee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63380" y="1853625"/>
            <a:ext cx="41073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Lexend Deca"/>
              <a:buNone/>
              <a:defRPr sz="6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55821" y="3511200"/>
            <a:ext cx="39540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ssistant Light"/>
              <a:buNone/>
              <a:defRPr>
                <a:solidFill>
                  <a:schemeClr val="lt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list">
  <p:cSld name="CUSTOM_1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737600" y="2107450"/>
            <a:ext cx="4623300" cy="15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ctrTitle"/>
          </p:nvPr>
        </p:nvSpPr>
        <p:spPr>
          <a:xfrm>
            <a:off x="602727" y="365222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" type="subTitle"/>
          </p:nvPr>
        </p:nvSpPr>
        <p:spPr>
          <a:xfrm>
            <a:off x="616461" y="2302948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redits">
  <p:cSld name="CUSTOM_1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2268000" y="1914450"/>
            <a:ext cx="4608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2882425" y="794975"/>
            <a:ext cx="2761500" cy="4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2" type="subTitle"/>
          </p:nvPr>
        </p:nvSpPr>
        <p:spPr>
          <a:xfrm>
            <a:off x="624043" y="2144951"/>
            <a:ext cx="1907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_1">
    <p:bg>
      <p:bgPr>
        <a:noFill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6270399" y="1528994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subTitle"/>
          </p:nvPr>
        </p:nvSpPr>
        <p:spPr>
          <a:xfrm>
            <a:off x="5235456" y="2994143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3" type="subTitle"/>
          </p:nvPr>
        </p:nvSpPr>
        <p:spPr>
          <a:xfrm>
            <a:off x="775976" y="2994127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4" type="subTitle"/>
          </p:nvPr>
        </p:nvSpPr>
        <p:spPr>
          <a:xfrm>
            <a:off x="1792853" y="1528988"/>
            <a:ext cx="211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5" type="subTitle"/>
          </p:nvPr>
        </p:nvSpPr>
        <p:spPr>
          <a:xfrm>
            <a:off x="775976" y="3198202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 rot="10800000">
            <a:off x="5183050" y="3696676"/>
            <a:ext cx="26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" name="Google Shape;18;p3"/>
          <p:cNvSpPr txBox="1"/>
          <p:nvPr>
            <p:ph idx="6" type="subTitle"/>
          </p:nvPr>
        </p:nvSpPr>
        <p:spPr>
          <a:xfrm>
            <a:off x="1792853" y="1733063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270399" y="1733069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8" type="subTitle"/>
          </p:nvPr>
        </p:nvSpPr>
        <p:spPr>
          <a:xfrm>
            <a:off x="5235456" y="3198218"/>
            <a:ext cx="2067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728992" y="1684725"/>
            <a:ext cx="1001400" cy="100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957741" y="3149875"/>
            <a:ext cx="1001400" cy="100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415240" y="3149875"/>
            <a:ext cx="1001400" cy="100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5186491" y="1684725"/>
            <a:ext cx="1001400" cy="100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hasCustomPrompt="1" type="title"/>
          </p:nvPr>
        </p:nvSpPr>
        <p:spPr>
          <a:xfrm flipH="1">
            <a:off x="652486" y="1916474"/>
            <a:ext cx="1154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9" type="title"/>
          </p:nvPr>
        </p:nvSpPr>
        <p:spPr>
          <a:xfrm flipH="1">
            <a:off x="2881251" y="3381619"/>
            <a:ext cx="1154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13" type="title"/>
          </p:nvPr>
        </p:nvSpPr>
        <p:spPr>
          <a:xfrm flipH="1">
            <a:off x="5110001" y="1922325"/>
            <a:ext cx="1154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14" type="title"/>
          </p:nvPr>
        </p:nvSpPr>
        <p:spPr>
          <a:xfrm flipH="1">
            <a:off x="7338734" y="3381624"/>
            <a:ext cx="1154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Fira Sans Extra Condensed Medium"/>
              <a:buNone/>
              <a:defRPr sz="6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5"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cxnSp>
        <p:nvCxnSpPr>
          <p:cNvPr id="30" name="Google Shape;30;p3"/>
          <p:cNvCxnSpPr/>
          <p:nvPr/>
        </p:nvCxnSpPr>
        <p:spPr>
          <a:xfrm>
            <a:off x="1106400" y="2235925"/>
            <a:ext cx="2871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" name="Google Shape;31;p3"/>
          <p:cNvCxnSpPr/>
          <p:nvPr/>
        </p:nvCxnSpPr>
        <p:spPr>
          <a:xfrm rot="10800000">
            <a:off x="704800" y="3696676"/>
            <a:ext cx="2648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" name="Google Shape;32;p3"/>
          <p:cNvCxnSpPr/>
          <p:nvPr/>
        </p:nvCxnSpPr>
        <p:spPr>
          <a:xfrm>
            <a:off x="5572925" y="2235925"/>
            <a:ext cx="283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40">
          <p15:clr>
            <a:srgbClr val="FA7B17"/>
          </p15:clr>
        </p15:guide>
        <p15:guide id="2" pos="326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1_1_2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ctrTitle"/>
          </p:nvPr>
        </p:nvSpPr>
        <p:spPr>
          <a:xfrm>
            <a:off x="831200" y="-385502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831200" y="1552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TITLE_ONLY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974844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974844" y="3658713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5"/>
          <p:cNvSpPr txBox="1"/>
          <p:nvPr>
            <p:ph idx="2" type="ctrTitle"/>
          </p:nvPr>
        </p:nvSpPr>
        <p:spPr>
          <a:xfrm>
            <a:off x="3637449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3637449" y="3658713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5"/>
          <p:cNvSpPr txBox="1"/>
          <p:nvPr>
            <p:ph idx="4" type="ctrTitle"/>
          </p:nvPr>
        </p:nvSpPr>
        <p:spPr>
          <a:xfrm>
            <a:off x="6300054" y="14933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5"/>
          <p:cNvSpPr txBox="1"/>
          <p:nvPr>
            <p:ph idx="5" type="subTitle"/>
          </p:nvPr>
        </p:nvSpPr>
        <p:spPr>
          <a:xfrm>
            <a:off x="6300054" y="3658713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5"/>
          <p:cNvSpPr txBox="1"/>
          <p:nvPr>
            <p:ph idx="6"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_1_1_1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1">
  <p:cSld name="CUSTOM_1_1_1_1_1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ctrTitle"/>
          </p:nvPr>
        </p:nvSpPr>
        <p:spPr>
          <a:xfrm>
            <a:off x="3419106" y="137278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419100" y="1884849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7"/>
          <p:cNvSpPr txBox="1"/>
          <p:nvPr>
            <p:ph idx="3" type="ctrTitle"/>
          </p:nvPr>
        </p:nvSpPr>
        <p:spPr>
          <a:xfrm>
            <a:off x="5920781" y="137278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4" type="subTitle"/>
          </p:nvPr>
        </p:nvSpPr>
        <p:spPr>
          <a:xfrm>
            <a:off x="5920775" y="1884849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7"/>
          <p:cNvSpPr txBox="1"/>
          <p:nvPr>
            <p:ph idx="5" type="ctrTitle"/>
          </p:nvPr>
        </p:nvSpPr>
        <p:spPr>
          <a:xfrm>
            <a:off x="5920781" y="327418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6" type="subTitle"/>
          </p:nvPr>
        </p:nvSpPr>
        <p:spPr>
          <a:xfrm>
            <a:off x="5920780" y="3786249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7"/>
          <p:cNvSpPr txBox="1"/>
          <p:nvPr>
            <p:ph idx="7" type="ctrTitle"/>
          </p:nvPr>
        </p:nvSpPr>
        <p:spPr>
          <a:xfrm>
            <a:off x="3419119" y="3274189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8" type="subTitle"/>
          </p:nvPr>
        </p:nvSpPr>
        <p:spPr>
          <a:xfrm>
            <a:off x="3419125" y="3786249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9" type="ctrTitle"/>
          </p:nvPr>
        </p:nvSpPr>
        <p:spPr>
          <a:xfrm>
            <a:off x="624049" y="207723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1_1_1_1_1_1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620725" y="430100"/>
            <a:ext cx="17700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2" type="ctrTitle"/>
          </p:nvPr>
        </p:nvSpPr>
        <p:spPr>
          <a:xfrm>
            <a:off x="720006" y="297776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720000" y="3489824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8"/>
          <p:cNvSpPr txBox="1"/>
          <p:nvPr>
            <p:ph idx="3" type="ctrTitle"/>
          </p:nvPr>
        </p:nvSpPr>
        <p:spPr>
          <a:xfrm>
            <a:off x="4708906" y="297776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4" type="subTitle"/>
          </p:nvPr>
        </p:nvSpPr>
        <p:spPr>
          <a:xfrm>
            <a:off x="4708900" y="3489824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8"/>
          <p:cNvSpPr txBox="1"/>
          <p:nvPr>
            <p:ph idx="5" type="ctrTitle"/>
          </p:nvPr>
        </p:nvSpPr>
        <p:spPr>
          <a:xfrm>
            <a:off x="6703356" y="221576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6" type="subTitle"/>
          </p:nvPr>
        </p:nvSpPr>
        <p:spPr>
          <a:xfrm>
            <a:off x="6703355" y="2727824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8"/>
          <p:cNvSpPr txBox="1"/>
          <p:nvPr>
            <p:ph idx="7" type="ctrTitle"/>
          </p:nvPr>
        </p:nvSpPr>
        <p:spPr>
          <a:xfrm>
            <a:off x="2714444" y="221576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8" type="subTitle"/>
          </p:nvPr>
        </p:nvSpPr>
        <p:spPr>
          <a:xfrm>
            <a:off x="2714450" y="2727824"/>
            <a:ext cx="18813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2" type="ctrTitle"/>
          </p:nvPr>
        </p:nvSpPr>
        <p:spPr>
          <a:xfrm>
            <a:off x="41271" y="1307000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775671" y="16139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9"/>
          <p:cNvSpPr txBox="1"/>
          <p:nvPr>
            <p:ph idx="3" type="ctrTitle"/>
          </p:nvPr>
        </p:nvSpPr>
        <p:spPr>
          <a:xfrm>
            <a:off x="41271" y="2423284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9"/>
          <p:cNvSpPr txBox="1"/>
          <p:nvPr>
            <p:ph idx="4" type="subTitle"/>
          </p:nvPr>
        </p:nvSpPr>
        <p:spPr>
          <a:xfrm>
            <a:off x="775671" y="2756602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9"/>
          <p:cNvSpPr txBox="1"/>
          <p:nvPr>
            <p:ph idx="5" type="ctrTitle"/>
          </p:nvPr>
        </p:nvSpPr>
        <p:spPr>
          <a:xfrm>
            <a:off x="41271" y="3572496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9"/>
          <p:cNvSpPr txBox="1"/>
          <p:nvPr>
            <p:ph idx="6" type="subTitle"/>
          </p:nvPr>
        </p:nvSpPr>
        <p:spPr>
          <a:xfrm>
            <a:off x="775671" y="3905814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9"/>
          <p:cNvSpPr txBox="1"/>
          <p:nvPr>
            <p:ph idx="7" type="ctrTitle"/>
          </p:nvPr>
        </p:nvSpPr>
        <p:spPr>
          <a:xfrm>
            <a:off x="6485818" y="1307000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9"/>
          <p:cNvSpPr txBox="1"/>
          <p:nvPr>
            <p:ph idx="8" type="subTitle"/>
          </p:nvPr>
        </p:nvSpPr>
        <p:spPr>
          <a:xfrm>
            <a:off x="6485818" y="16139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9"/>
          <p:cNvSpPr txBox="1"/>
          <p:nvPr>
            <p:ph idx="9" type="ctrTitle"/>
          </p:nvPr>
        </p:nvSpPr>
        <p:spPr>
          <a:xfrm>
            <a:off x="6485818" y="2456213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9"/>
          <p:cNvSpPr txBox="1"/>
          <p:nvPr>
            <p:ph idx="13" type="subTitle"/>
          </p:nvPr>
        </p:nvSpPr>
        <p:spPr>
          <a:xfrm>
            <a:off x="6485818" y="2763188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9"/>
          <p:cNvSpPr txBox="1"/>
          <p:nvPr>
            <p:ph idx="14" type="ctrTitle"/>
          </p:nvPr>
        </p:nvSpPr>
        <p:spPr>
          <a:xfrm>
            <a:off x="6485818" y="3605425"/>
            <a:ext cx="2615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9"/>
          <p:cNvSpPr txBox="1"/>
          <p:nvPr>
            <p:ph idx="15" type="subTitle"/>
          </p:nvPr>
        </p:nvSpPr>
        <p:spPr>
          <a:xfrm>
            <a:off x="6485818" y="3912400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ve columns">
  <p:cSld name="CUSTOM_1_1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ctrTitle"/>
          </p:nvPr>
        </p:nvSpPr>
        <p:spPr>
          <a:xfrm>
            <a:off x="118399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" type="subTitle"/>
          </p:nvPr>
        </p:nvSpPr>
        <p:spPr>
          <a:xfrm>
            <a:off x="1282725" y="2122599"/>
            <a:ext cx="199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0"/>
          <p:cNvSpPr txBox="1"/>
          <p:nvPr>
            <p:ph idx="2" type="title"/>
          </p:nvPr>
        </p:nvSpPr>
        <p:spPr>
          <a:xfrm>
            <a:off x="620714" y="430112"/>
            <a:ext cx="26157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3" type="ctrTitle"/>
          </p:nvPr>
        </p:nvSpPr>
        <p:spPr>
          <a:xfrm>
            <a:off x="347474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4" type="subTitle"/>
          </p:nvPr>
        </p:nvSpPr>
        <p:spPr>
          <a:xfrm>
            <a:off x="3573475" y="2122599"/>
            <a:ext cx="199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0"/>
          <p:cNvSpPr txBox="1"/>
          <p:nvPr>
            <p:ph idx="5" type="ctrTitle"/>
          </p:nvPr>
        </p:nvSpPr>
        <p:spPr>
          <a:xfrm>
            <a:off x="5765499" y="1729076"/>
            <a:ext cx="2194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6" type="subTitle"/>
          </p:nvPr>
        </p:nvSpPr>
        <p:spPr>
          <a:xfrm>
            <a:off x="5864225" y="2122599"/>
            <a:ext cx="199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0"/>
          <p:cNvSpPr txBox="1"/>
          <p:nvPr>
            <p:ph idx="7" type="ctrTitle"/>
          </p:nvPr>
        </p:nvSpPr>
        <p:spPr>
          <a:xfrm>
            <a:off x="2335403" y="3416886"/>
            <a:ext cx="2194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8" type="subTitle"/>
          </p:nvPr>
        </p:nvSpPr>
        <p:spPr>
          <a:xfrm>
            <a:off x="2434129" y="3810410"/>
            <a:ext cx="199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"/>
          <p:cNvSpPr txBox="1"/>
          <p:nvPr>
            <p:ph idx="9" type="ctrTitle"/>
          </p:nvPr>
        </p:nvSpPr>
        <p:spPr>
          <a:xfrm>
            <a:off x="4622570" y="3416886"/>
            <a:ext cx="2194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13" type="subTitle"/>
          </p:nvPr>
        </p:nvSpPr>
        <p:spPr>
          <a:xfrm>
            <a:off x="4721296" y="3810410"/>
            <a:ext cx="199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exend Deca"/>
              <a:buNone/>
              <a:defRPr sz="28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●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 Light"/>
              <a:buChar char="○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ssistant Light"/>
              <a:buChar char="■"/>
              <a:defRPr sz="1200">
                <a:solidFill>
                  <a:schemeClr val="dk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57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88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38.png"/><Relationship Id="rId13" Type="http://schemas.openxmlformats.org/officeDocument/2006/relationships/image" Target="../media/image54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Relationship Id="rId14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slide" Target="/ppt/slides/slide21.xml"/><Relationship Id="rId5" Type="http://schemas.openxmlformats.org/officeDocument/2006/relationships/image" Target="../media/image11.png"/><Relationship Id="rId6" Type="http://schemas.openxmlformats.org/officeDocument/2006/relationships/image" Target="../media/image44.png"/><Relationship Id="rId7" Type="http://schemas.openxmlformats.org/officeDocument/2006/relationships/hyperlink" Target="http://www.youtube.com/watch?v=w7iw3sYM_n0" TargetMode="External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hyperlink" Target="https://colab.research.google.com/drive/12XRYxVoej--bRKixiz6JGPgyksu8y3v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382250" y="476238"/>
            <a:ext cx="4191000" cy="419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4573250" y="2462000"/>
            <a:ext cx="41910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Deliver critical resources when you need it the most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>
            <p:ph type="ctrTitle"/>
          </p:nvPr>
        </p:nvSpPr>
        <p:spPr>
          <a:xfrm>
            <a:off x="4479174" y="401000"/>
            <a:ext cx="4825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b="1" lang="es" sz="4800">
                <a:latin typeface="Roboto Slab"/>
                <a:ea typeface="Roboto Slab"/>
                <a:cs typeface="Roboto Slab"/>
                <a:sym typeface="Roboto Slab"/>
              </a:rPr>
              <a:t>SupplyASAP</a:t>
            </a:r>
            <a:endParaRPr b="1" sz="4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156488" y="566365"/>
            <a:ext cx="4322692" cy="3784132"/>
            <a:chOff x="823875" y="238100"/>
            <a:chExt cx="1018950" cy="892000"/>
          </a:xfrm>
        </p:grpSpPr>
        <p:sp>
          <p:nvSpPr>
            <p:cNvPr id="116" name="Google Shape;116;p17"/>
            <p:cNvSpPr/>
            <p:nvPr/>
          </p:nvSpPr>
          <p:spPr>
            <a:xfrm>
              <a:off x="1389900" y="501250"/>
              <a:ext cx="152200" cy="137950"/>
            </a:xfrm>
            <a:custGeom>
              <a:rect b="b" l="l" r="r" t="t"/>
              <a:pathLst>
                <a:path extrusionOk="0" h="5518" w="6088">
                  <a:moveTo>
                    <a:pt x="3580" y="0"/>
                  </a:moveTo>
                  <a:cubicBezTo>
                    <a:pt x="3545" y="0"/>
                    <a:pt x="3509" y="2"/>
                    <a:pt x="3474" y="6"/>
                  </a:cubicBezTo>
                  <a:cubicBezTo>
                    <a:pt x="3123" y="29"/>
                    <a:pt x="2741" y="164"/>
                    <a:pt x="2565" y="474"/>
                  </a:cubicBezTo>
                  <a:lnTo>
                    <a:pt x="1490" y="1261"/>
                  </a:lnTo>
                  <a:cubicBezTo>
                    <a:pt x="1454" y="1247"/>
                    <a:pt x="1416" y="1241"/>
                    <a:pt x="1378" y="1241"/>
                  </a:cubicBezTo>
                  <a:cubicBezTo>
                    <a:pt x="1199" y="1241"/>
                    <a:pt x="1020" y="1386"/>
                    <a:pt x="1009" y="1572"/>
                  </a:cubicBezTo>
                  <a:cubicBezTo>
                    <a:pt x="907" y="1557"/>
                    <a:pt x="799" y="1544"/>
                    <a:pt x="693" y="1544"/>
                  </a:cubicBezTo>
                  <a:cubicBezTo>
                    <a:pt x="512" y="1544"/>
                    <a:pt x="338" y="1582"/>
                    <a:pt x="221" y="1716"/>
                  </a:cubicBezTo>
                  <a:cubicBezTo>
                    <a:pt x="1" y="1963"/>
                    <a:pt x="163" y="2391"/>
                    <a:pt x="451" y="2557"/>
                  </a:cubicBezTo>
                  <a:cubicBezTo>
                    <a:pt x="638" y="2664"/>
                    <a:pt x="852" y="2693"/>
                    <a:pt x="1068" y="2693"/>
                  </a:cubicBezTo>
                  <a:cubicBezTo>
                    <a:pt x="1190" y="2693"/>
                    <a:pt x="1312" y="2684"/>
                    <a:pt x="1431" y="2674"/>
                  </a:cubicBezTo>
                  <a:lnTo>
                    <a:pt x="1431" y="2674"/>
                  </a:lnTo>
                  <a:cubicBezTo>
                    <a:pt x="1261" y="2827"/>
                    <a:pt x="1090" y="2980"/>
                    <a:pt x="986" y="3182"/>
                  </a:cubicBezTo>
                  <a:cubicBezTo>
                    <a:pt x="883" y="3380"/>
                    <a:pt x="860" y="3641"/>
                    <a:pt x="991" y="3826"/>
                  </a:cubicBezTo>
                  <a:cubicBezTo>
                    <a:pt x="1067" y="3925"/>
                    <a:pt x="1171" y="4006"/>
                    <a:pt x="1288" y="4060"/>
                  </a:cubicBezTo>
                  <a:cubicBezTo>
                    <a:pt x="1701" y="4284"/>
                    <a:pt x="2165" y="4406"/>
                    <a:pt x="2642" y="4415"/>
                  </a:cubicBezTo>
                  <a:cubicBezTo>
                    <a:pt x="2645" y="4984"/>
                    <a:pt x="3112" y="5394"/>
                    <a:pt x="3626" y="5394"/>
                  </a:cubicBezTo>
                  <a:cubicBezTo>
                    <a:pt x="3766" y="5394"/>
                    <a:pt x="3910" y="5363"/>
                    <a:pt x="4050" y="5297"/>
                  </a:cubicBezTo>
                  <a:cubicBezTo>
                    <a:pt x="4139" y="5459"/>
                    <a:pt x="4343" y="5517"/>
                    <a:pt x="4578" y="5517"/>
                  </a:cubicBezTo>
                  <a:cubicBezTo>
                    <a:pt x="4967" y="5517"/>
                    <a:pt x="5444" y="5358"/>
                    <a:pt x="5638" y="5252"/>
                  </a:cubicBezTo>
                  <a:cubicBezTo>
                    <a:pt x="5732" y="5202"/>
                    <a:pt x="5809" y="5135"/>
                    <a:pt x="5867" y="5049"/>
                  </a:cubicBezTo>
                  <a:cubicBezTo>
                    <a:pt x="5971" y="4865"/>
                    <a:pt x="5917" y="4640"/>
                    <a:pt x="5746" y="4523"/>
                  </a:cubicBezTo>
                  <a:cubicBezTo>
                    <a:pt x="5998" y="4401"/>
                    <a:pt x="6088" y="4073"/>
                    <a:pt x="6043" y="3794"/>
                  </a:cubicBezTo>
                  <a:cubicBezTo>
                    <a:pt x="6025" y="3673"/>
                    <a:pt x="5971" y="3556"/>
                    <a:pt x="5890" y="3461"/>
                  </a:cubicBezTo>
                  <a:cubicBezTo>
                    <a:pt x="5773" y="3335"/>
                    <a:pt x="5602" y="3394"/>
                    <a:pt x="5539" y="3223"/>
                  </a:cubicBezTo>
                  <a:cubicBezTo>
                    <a:pt x="5467" y="3038"/>
                    <a:pt x="5435" y="2908"/>
                    <a:pt x="5458" y="2705"/>
                  </a:cubicBezTo>
                  <a:cubicBezTo>
                    <a:pt x="5476" y="2548"/>
                    <a:pt x="5548" y="2382"/>
                    <a:pt x="5458" y="2229"/>
                  </a:cubicBezTo>
                  <a:cubicBezTo>
                    <a:pt x="5393" y="2118"/>
                    <a:pt x="5261" y="2066"/>
                    <a:pt x="5129" y="2066"/>
                  </a:cubicBezTo>
                  <a:cubicBezTo>
                    <a:pt x="5105" y="2066"/>
                    <a:pt x="5081" y="2068"/>
                    <a:pt x="5057" y="2071"/>
                  </a:cubicBezTo>
                  <a:cubicBezTo>
                    <a:pt x="5309" y="2022"/>
                    <a:pt x="5552" y="1918"/>
                    <a:pt x="5759" y="1765"/>
                  </a:cubicBezTo>
                  <a:cubicBezTo>
                    <a:pt x="5818" y="1729"/>
                    <a:pt x="5863" y="1675"/>
                    <a:pt x="5885" y="1608"/>
                  </a:cubicBezTo>
                  <a:cubicBezTo>
                    <a:pt x="5903" y="1527"/>
                    <a:pt x="5854" y="1446"/>
                    <a:pt x="5800" y="1383"/>
                  </a:cubicBezTo>
                  <a:cubicBezTo>
                    <a:pt x="5377" y="856"/>
                    <a:pt x="4679" y="767"/>
                    <a:pt x="4045" y="753"/>
                  </a:cubicBezTo>
                  <a:cubicBezTo>
                    <a:pt x="4185" y="699"/>
                    <a:pt x="4252" y="524"/>
                    <a:pt x="4216" y="380"/>
                  </a:cubicBezTo>
                  <a:cubicBezTo>
                    <a:pt x="4171" y="231"/>
                    <a:pt x="4063" y="114"/>
                    <a:pt x="3919" y="60"/>
                  </a:cubicBezTo>
                  <a:cubicBezTo>
                    <a:pt x="3812" y="22"/>
                    <a:pt x="3697" y="0"/>
                    <a:pt x="358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423425" y="509275"/>
              <a:ext cx="32525" cy="27075"/>
            </a:xfrm>
            <a:custGeom>
              <a:rect b="b" l="l" r="r" t="t"/>
              <a:pathLst>
                <a:path extrusionOk="0" h="1083" w="1301">
                  <a:moveTo>
                    <a:pt x="891" y="0"/>
                  </a:moveTo>
                  <a:cubicBezTo>
                    <a:pt x="711" y="0"/>
                    <a:pt x="612" y="257"/>
                    <a:pt x="446" y="378"/>
                  </a:cubicBezTo>
                  <a:cubicBezTo>
                    <a:pt x="284" y="500"/>
                    <a:pt x="185" y="432"/>
                    <a:pt x="50" y="576"/>
                  </a:cubicBezTo>
                  <a:cubicBezTo>
                    <a:pt x="19" y="607"/>
                    <a:pt x="1" y="648"/>
                    <a:pt x="1" y="697"/>
                  </a:cubicBezTo>
                  <a:cubicBezTo>
                    <a:pt x="14" y="751"/>
                    <a:pt x="45" y="801"/>
                    <a:pt x="95" y="832"/>
                  </a:cubicBezTo>
                  <a:cubicBezTo>
                    <a:pt x="88" y="1020"/>
                    <a:pt x="151" y="1083"/>
                    <a:pt x="224" y="1083"/>
                  </a:cubicBezTo>
                  <a:cubicBezTo>
                    <a:pt x="287" y="1083"/>
                    <a:pt x="356" y="1035"/>
                    <a:pt x="392" y="981"/>
                  </a:cubicBezTo>
                  <a:cubicBezTo>
                    <a:pt x="437" y="918"/>
                    <a:pt x="500" y="922"/>
                    <a:pt x="590" y="918"/>
                  </a:cubicBezTo>
                  <a:cubicBezTo>
                    <a:pt x="596" y="918"/>
                    <a:pt x="602" y="918"/>
                    <a:pt x="607" y="918"/>
                  </a:cubicBezTo>
                  <a:cubicBezTo>
                    <a:pt x="741" y="918"/>
                    <a:pt x="869" y="869"/>
                    <a:pt x="972" y="792"/>
                  </a:cubicBezTo>
                  <a:cubicBezTo>
                    <a:pt x="1053" y="733"/>
                    <a:pt x="1121" y="670"/>
                    <a:pt x="1184" y="594"/>
                  </a:cubicBezTo>
                  <a:cubicBezTo>
                    <a:pt x="1251" y="518"/>
                    <a:pt x="1292" y="423"/>
                    <a:pt x="1301" y="324"/>
                  </a:cubicBezTo>
                  <a:cubicBezTo>
                    <a:pt x="1301" y="167"/>
                    <a:pt x="1256" y="189"/>
                    <a:pt x="1166" y="167"/>
                  </a:cubicBezTo>
                  <a:cubicBezTo>
                    <a:pt x="1076" y="144"/>
                    <a:pt x="1067" y="0"/>
                    <a:pt x="89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443100" y="1047750"/>
              <a:ext cx="42775" cy="31075"/>
            </a:xfrm>
            <a:custGeom>
              <a:rect b="b" l="l" r="r" t="t"/>
              <a:pathLst>
                <a:path extrusionOk="0" h="1243" w="1711">
                  <a:moveTo>
                    <a:pt x="1706" y="1"/>
                  </a:moveTo>
                  <a:cubicBezTo>
                    <a:pt x="1356" y="204"/>
                    <a:pt x="715" y="212"/>
                    <a:pt x="620" y="212"/>
                  </a:cubicBezTo>
                  <a:cubicBezTo>
                    <a:pt x="612" y="212"/>
                    <a:pt x="608" y="212"/>
                    <a:pt x="608" y="212"/>
                  </a:cubicBezTo>
                  <a:cubicBezTo>
                    <a:pt x="608" y="212"/>
                    <a:pt x="1" y="995"/>
                    <a:pt x="91" y="1184"/>
                  </a:cubicBezTo>
                  <a:cubicBezTo>
                    <a:pt x="110" y="1225"/>
                    <a:pt x="155" y="1243"/>
                    <a:pt x="218" y="1243"/>
                  </a:cubicBezTo>
                  <a:cubicBezTo>
                    <a:pt x="592" y="1243"/>
                    <a:pt x="1606" y="618"/>
                    <a:pt x="1683" y="441"/>
                  </a:cubicBezTo>
                  <a:cubicBezTo>
                    <a:pt x="1697" y="405"/>
                    <a:pt x="1706" y="243"/>
                    <a:pt x="1710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1299375" y="1048325"/>
              <a:ext cx="45225" cy="24275"/>
            </a:xfrm>
            <a:custGeom>
              <a:rect b="b" l="l" r="r" t="t"/>
              <a:pathLst>
                <a:path extrusionOk="0" h="971" w="1809">
                  <a:moveTo>
                    <a:pt x="657" y="0"/>
                  </a:moveTo>
                  <a:cubicBezTo>
                    <a:pt x="657" y="0"/>
                    <a:pt x="1" y="792"/>
                    <a:pt x="100" y="927"/>
                  </a:cubicBezTo>
                  <a:cubicBezTo>
                    <a:pt x="122" y="957"/>
                    <a:pt x="168" y="971"/>
                    <a:pt x="230" y="971"/>
                  </a:cubicBezTo>
                  <a:cubicBezTo>
                    <a:pt x="624" y="971"/>
                    <a:pt x="1682" y="430"/>
                    <a:pt x="1733" y="328"/>
                  </a:cubicBezTo>
                  <a:cubicBezTo>
                    <a:pt x="1737" y="319"/>
                    <a:pt x="1764" y="265"/>
                    <a:pt x="1809" y="162"/>
                  </a:cubicBezTo>
                  <a:lnTo>
                    <a:pt x="1777" y="153"/>
                  </a:lnTo>
                  <a:cubicBezTo>
                    <a:pt x="1753" y="154"/>
                    <a:pt x="1728" y="155"/>
                    <a:pt x="1702" y="155"/>
                  </a:cubicBezTo>
                  <a:cubicBezTo>
                    <a:pt x="1293" y="155"/>
                    <a:pt x="657" y="0"/>
                    <a:pt x="65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316700" y="705850"/>
              <a:ext cx="178950" cy="337325"/>
            </a:xfrm>
            <a:custGeom>
              <a:rect b="b" l="l" r="r" t="t"/>
              <a:pathLst>
                <a:path extrusionOk="0" h="13493" w="7158">
                  <a:moveTo>
                    <a:pt x="2232" y="1"/>
                  </a:moveTo>
                  <a:cubicBezTo>
                    <a:pt x="2232" y="1"/>
                    <a:pt x="1404" y="1337"/>
                    <a:pt x="1233" y="2034"/>
                  </a:cubicBezTo>
                  <a:cubicBezTo>
                    <a:pt x="959" y="3123"/>
                    <a:pt x="185" y="11346"/>
                    <a:pt x="0" y="13290"/>
                  </a:cubicBezTo>
                  <a:cubicBezTo>
                    <a:pt x="180" y="13326"/>
                    <a:pt x="860" y="13470"/>
                    <a:pt x="1282" y="13492"/>
                  </a:cubicBezTo>
                  <a:cubicBezTo>
                    <a:pt x="1831" y="12241"/>
                    <a:pt x="3104" y="9241"/>
                    <a:pt x="2821" y="8836"/>
                  </a:cubicBezTo>
                  <a:lnTo>
                    <a:pt x="3590" y="5593"/>
                  </a:lnTo>
                  <a:lnTo>
                    <a:pt x="3617" y="5593"/>
                  </a:lnTo>
                  <a:cubicBezTo>
                    <a:pt x="3734" y="6699"/>
                    <a:pt x="3856" y="7774"/>
                    <a:pt x="3941" y="8220"/>
                  </a:cubicBezTo>
                  <a:cubicBezTo>
                    <a:pt x="4112" y="9101"/>
                    <a:pt x="5142" y="12286"/>
                    <a:pt x="5525" y="13456"/>
                  </a:cubicBezTo>
                  <a:cubicBezTo>
                    <a:pt x="5525" y="13456"/>
                    <a:pt x="6361" y="13434"/>
                    <a:pt x="6739" y="13168"/>
                  </a:cubicBezTo>
                  <a:lnTo>
                    <a:pt x="6766" y="13168"/>
                  </a:lnTo>
                  <a:cubicBezTo>
                    <a:pt x="6762" y="11801"/>
                    <a:pt x="6690" y="9416"/>
                    <a:pt x="6681" y="9160"/>
                  </a:cubicBezTo>
                  <a:cubicBezTo>
                    <a:pt x="6654" y="8688"/>
                    <a:pt x="6555" y="8220"/>
                    <a:pt x="6384" y="7779"/>
                  </a:cubicBezTo>
                  <a:cubicBezTo>
                    <a:pt x="6384" y="7779"/>
                    <a:pt x="7158" y="3150"/>
                    <a:pt x="6856" y="2066"/>
                  </a:cubicBezTo>
                  <a:cubicBezTo>
                    <a:pt x="6559" y="1004"/>
                    <a:pt x="5736" y="64"/>
                    <a:pt x="5736" y="64"/>
                  </a:cubicBezTo>
                  <a:cubicBezTo>
                    <a:pt x="5146" y="134"/>
                    <a:pt x="4608" y="159"/>
                    <a:pt x="4140" y="159"/>
                  </a:cubicBezTo>
                  <a:cubicBezTo>
                    <a:pt x="2965" y="159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315800" y="1038075"/>
              <a:ext cx="32975" cy="14425"/>
            </a:xfrm>
            <a:custGeom>
              <a:rect b="b" l="l" r="r" t="t"/>
              <a:pathLst>
                <a:path extrusionOk="0" h="577" w="1319">
                  <a:moveTo>
                    <a:pt x="36" y="1"/>
                  </a:moveTo>
                  <a:cubicBezTo>
                    <a:pt x="14" y="262"/>
                    <a:pt x="0" y="410"/>
                    <a:pt x="0" y="410"/>
                  </a:cubicBezTo>
                  <a:cubicBezTo>
                    <a:pt x="0" y="410"/>
                    <a:pt x="636" y="565"/>
                    <a:pt x="1045" y="565"/>
                  </a:cubicBezTo>
                  <a:cubicBezTo>
                    <a:pt x="1071" y="565"/>
                    <a:pt x="1096" y="564"/>
                    <a:pt x="1120" y="563"/>
                  </a:cubicBezTo>
                  <a:lnTo>
                    <a:pt x="1147" y="576"/>
                  </a:lnTo>
                  <a:cubicBezTo>
                    <a:pt x="1192" y="482"/>
                    <a:pt x="1251" y="356"/>
                    <a:pt x="1318" y="203"/>
                  </a:cubicBezTo>
                  <a:cubicBezTo>
                    <a:pt x="896" y="181"/>
                    <a:pt x="216" y="37"/>
                    <a:pt x="36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454800" y="1035050"/>
              <a:ext cx="31075" cy="18000"/>
            </a:xfrm>
            <a:custGeom>
              <a:rect b="b" l="l" r="r" t="t"/>
              <a:pathLst>
                <a:path extrusionOk="0" h="720" w="1243">
                  <a:moveTo>
                    <a:pt x="1215" y="0"/>
                  </a:moveTo>
                  <a:cubicBezTo>
                    <a:pt x="837" y="261"/>
                    <a:pt x="1" y="284"/>
                    <a:pt x="1" y="284"/>
                  </a:cubicBezTo>
                  <a:cubicBezTo>
                    <a:pt x="86" y="558"/>
                    <a:pt x="140" y="720"/>
                    <a:pt x="140" y="720"/>
                  </a:cubicBezTo>
                  <a:cubicBezTo>
                    <a:pt x="140" y="720"/>
                    <a:pt x="141" y="720"/>
                    <a:pt x="143" y="720"/>
                  </a:cubicBezTo>
                  <a:cubicBezTo>
                    <a:pt x="196" y="720"/>
                    <a:pt x="879" y="716"/>
                    <a:pt x="1238" y="504"/>
                  </a:cubicBezTo>
                  <a:lnTo>
                    <a:pt x="1242" y="504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376975" y="546825"/>
              <a:ext cx="46150" cy="30400"/>
            </a:xfrm>
            <a:custGeom>
              <a:rect b="b" l="l" r="r" t="t"/>
              <a:pathLst>
                <a:path extrusionOk="0" h="1216" w="1846">
                  <a:moveTo>
                    <a:pt x="1620" y="1"/>
                  </a:moveTo>
                  <a:cubicBezTo>
                    <a:pt x="1620" y="1"/>
                    <a:pt x="770" y="1017"/>
                    <a:pt x="549" y="1017"/>
                  </a:cubicBezTo>
                  <a:cubicBezTo>
                    <a:pt x="284" y="1017"/>
                    <a:pt x="158" y="266"/>
                    <a:pt x="158" y="266"/>
                  </a:cubicBezTo>
                  <a:cubicBezTo>
                    <a:pt x="109" y="248"/>
                    <a:pt x="55" y="239"/>
                    <a:pt x="1" y="230"/>
                  </a:cubicBezTo>
                  <a:lnTo>
                    <a:pt x="1" y="235"/>
                  </a:lnTo>
                  <a:cubicBezTo>
                    <a:pt x="1" y="235"/>
                    <a:pt x="131" y="1206"/>
                    <a:pt x="531" y="1215"/>
                  </a:cubicBezTo>
                  <a:cubicBezTo>
                    <a:pt x="534" y="1215"/>
                    <a:pt x="536" y="1215"/>
                    <a:pt x="538" y="1215"/>
                  </a:cubicBezTo>
                  <a:cubicBezTo>
                    <a:pt x="937" y="1215"/>
                    <a:pt x="1845" y="23"/>
                    <a:pt x="1845" y="23"/>
                  </a:cubicBezTo>
                  <a:lnTo>
                    <a:pt x="1845" y="14"/>
                  </a:lnTo>
                  <a:cubicBezTo>
                    <a:pt x="1706" y="1"/>
                    <a:pt x="1620" y="1"/>
                    <a:pt x="1620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368550" y="620500"/>
              <a:ext cx="109325" cy="94100"/>
            </a:xfrm>
            <a:custGeom>
              <a:rect b="b" l="l" r="r" t="t"/>
              <a:pathLst>
                <a:path extrusionOk="0" h="3764" w="4373">
                  <a:moveTo>
                    <a:pt x="4134" y="0"/>
                  </a:moveTo>
                  <a:cubicBezTo>
                    <a:pt x="3577" y="914"/>
                    <a:pt x="3046" y="1237"/>
                    <a:pt x="2807" y="1354"/>
                  </a:cubicBezTo>
                  <a:cubicBezTo>
                    <a:pt x="2800" y="1358"/>
                    <a:pt x="2790" y="1360"/>
                    <a:pt x="2779" y="1360"/>
                  </a:cubicBezTo>
                  <a:cubicBezTo>
                    <a:pt x="2726" y="1360"/>
                    <a:pt x="2637" y="1316"/>
                    <a:pt x="2533" y="1242"/>
                  </a:cubicBezTo>
                  <a:lnTo>
                    <a:pt x="2515" y="1264"/>
                  </a:lnTo>
                  <a:cubicBezTo>
                    <a:pt x="2515" y="1264"/>
                    <a:pt x="1246" y="2618"/>
                    <a:pt x="216" y="2974"/>
                  </a:cubicBezTo>
                  <a:cubicBezTo>
                    <a:pt x="149" y="2996"/>
                    <a:pt x="77" y="3019"/>
                    <a:pt x="0" y="3037"/>
                  </a:cubicBezTo>
                  <a:lnTo>
                    <a:pt x="158" y="3419"/>
                  </a:lnTo>
                  <a:cubicBezTo>
                    <a:pt x="158" y="3419"/>
                    <a:pt x="850" y="3763"/>
                    <a:pt x="1938" y="3763"/>
                  </a:cubicBezTo>
                  <a:cubicBezTo>
                    <a:pt x="2438" y="3763"/>
                    <a:pt x="3023" y="3690"/>
                    <a:pt x="3662" y="3478"/>
                  </a:cubicBezTo>
                  <a:cubicBezTo>
                    <a:pt x="3662" y="3478"/>
                    <a:pt x="4251" y="1651"/>
                    <a:pt x="4373" y="18"/>
                  </a:cubicBezTo>
                  <a:lnTo>
                    <a:pt x="4134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368550" y="620500"/>
              <a:ext cx="109325" cy="94100"/>
            </a:xfrm>
            <a:custGeom>
              <a:rect b="b" l="l" r="r" t="t"/>
              <a:pathLst>
                <a:path extrusionOk="0" h="3764" w="4373">
                  <a:moveTo>
                    <a:pt x="4134" y="0"/>
                  </a:moveTo>
                  <a:cubicBezTo>
                    <a:pt x="4076" y="90"/>
                    <a:pt x="4026" y="171"/>
                    <a:pt x="3972" y="248"/>
                  </a:cubicBezTo>
                  <a:cubicBezTo>
                    <a:pt x="3739" y="779"/>
                    <a:pt x="3478" y="1314"/>
                    <a:pt x="3100" y="1737"/>
                  </a:cubicBezTo>
                  <a:cubicBezTo>
                    <a:pt x="2861" y="1737"/>
                    <a:pt x="2632" y="1737"/>
                    <a:pt x="2407" y="1714"/>
                  </a:cubicBezTo>
                  <a:cubicBezTo>
                    <a:pt x="1908" y="2254"/>
                    <a:pt x="1260" y="2582"/>
                    <a:pt x="576" y="2816"/>
                  </a:cubicBezTo>
                  <a:cubicBezTo>
                    <a:pt x="459" y="2879"/>
                    <a:pt x="342" y="2933"/>
                    <a:pt x="216" y="2974"/>
                  </a:cubicBezTo>
                  <a:cubicBezTo>
                    <a:pt x="149" y="2996"/>
                    <a:pt x="77" y="3019"/>
                    <a:pt x="0" y="3037"/>
                  </a:cubicBezTo>
                  <a:lnTo>
                    <a:pt x="158" y="3419"/>
                  </a:lnTo>
                  <a:cubicBezTo>
                    <a:pt x="158" y="3419"/>
                    <a:pt x="850" y="3763"/>
                    <a:pt x="1938" y="3763"/>
                  </a:cubicBezTo>
                  <a:cubicBezTo>
                    <a:pt x="2438" y="3763"/>
                    <a:pt x="3023" y="3690"/>
                    <a:pt x="3662" y="3478"/>
                  </a:cubicBezTo>
                  <a:cubicBezTo>
                    <a:pt x="3662" y="3478"/>
                    <a:pt x="4251" y="1651"/>
                    <a:pt x="4373" y="18"/>
                  </a:cubicBezTo>
                  <a:lnTo>
                    <a:pt x="4134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317700" y="547175"/>
              <a:ext cx="160850" cy="112925"/>
            </a:xfrm>
            <a:custGeom>
              <a:rect b="b" l="l" r="r" t="t"/>
              <a:pathLst>
                <a:path extrusionOk="0" h="4517" w="6434">
                  <a:moveTo>
                    <a:pt x="4212" y="0"/>
                  </a:moveTo>
                  <a:lnTo>
                    <a:pt x="4212" y="9"/>
                  </a:lnTo>
                  <a:cubicBezTo>
                    <a:pt x="4212" y="9"/>
                    <a:pt x="3308" y="1201"/>
                    <a:pt x="2905" y="1201"/>
                  </a:cubicBezTo>
                  <a:cubicBezTo>
                    <a:pt x="2902" y="1201"/>
                    <a:pt x="2900" y="1201"/>
                    <a:pt x="2898" y="1201"/>
                  </a:cubicBezTo>
                  <a:cubicBezTo>
                    <a:pt x="2502" y="1192"/>
                    <a:pt x="2372" y="221"/>
                    <a:pt x="2372" y="221"/>
                  </a:cubicBezTo>
                  <a:lnTo>
                    <a:pt x="2372" y="216"/>
                  </a:lnTo>
                  <a:cubicBezTo>
                    <a:pt x="2268" y="198"/>
                    <a:pt x="2164" y="189"/>
                    <a:pt x="2060" y="189"/>
                  </a:cubicBezTo>
                  <a:cubicBezTo>
                    <a:pt x="1797" y="189"/>
                    <a:pt x="1535" y="246"/>
                    <a:pt x="1296" y="356"/>
                  </a:cubicBezTo>
                  <a:lnTo>
                    <a:pt x="86" y="783"/>
                  </a:lnTo>
                  <a:cubicBezTo>
                    <a:pt x="86" y="783"/>
                    <a:pt x="77" y="832"/>
                    <a:pt x="64" y="918"/>
                  </a:cubicBezTo>
                  <a:cubicBezTo>
                    <a:pt x="14" y="1255"/>
                    <a:pt x="1" y="1597"/>
                    <a:pt x="32" y="1939"/>
                  </a:cubicBezTo>
                  <a:cubicBezTo>
                    <a:pt x="59" y="2245"/>
                    <a:pt x="145" y="2542"/>
                    <a:pt x="280" y="2821"/>
                  </a:cubicBezTo>
                  <a:cubicBezTo>
                    <a:pt x="289" y="2839"/>
                    <a:pt x="302" y="2861"/>
                    <a:pt x="320" y="2875"/>
                  </a:cubicBezTo>
                  <a:cubicBezTo>
                    <a:pt x="331" y="2882"/>
                    <a:pt x="348" y="2885"/>
                    <a:pt x="370" y="2885"/>
                  </a:cubicBezTo>
                  <a:cubicBezTo>
                    <a:pt x="519" y="2885"/>
                    <a:pt x="883" y="2749"/>
                    <a:pt x="883" y="2749"/>
                  </a:cubicBezTo>
                  <a:lnTo>
                    <a:pt x="892" y="2753"/>
                  </a:lnTo>
                  <a:cubicBezTo>
                    <a:pt x="838" y="2960"/>
                    <a:pt x="811" y="3145"/>
                    <a:pt x="838" y="3289"/>
                  </a:cubicBezTo>
                  <a:cubicBezTo>
                    <a:pt x="883" y="3532"/>
                    <a:pt x="1287" y="4206"/>
                    <a:pt x="1287" y="4206"/>
                  </a:cubicBezTo>
                  <a:lnTo>
                    <a:pt x="1418" y="4517"/>
                  </a:lnTo>
                  <a:cubicBezTo>
                    <a:pt x="1958" y="4341"/>
                    <a:pt x="3163" y="2843"/>
                    <a:pt x="3163" y="2843"/>
                  </a:cubicBezTo>
                  <a:lnTo>
                    <a:pt x="3168" y="2839"/>
                  </a:lnTo>
                  <a:cubicBezTo>
                    <a:pt x="3496" y="3208"/>
                    <a:pt x="4171" y="3896"/>
                    <a:pt x="4562" y="4175"/>
                  </a:cubicBezTo>
                  <a:cubicBezTo>
                    <a:pt x="4670" y="4249"/>
                    <a:pt x="4757" y="4293"/>
                    <a:pt x="4812" y="4293"/>
                  </a:cubicBezTo>
                  <a:cubicBezTo>
                    <a:pt x="4823" y="4293"/>
                    <a:pt x="4833" y="4291"/>
                    <a:pt x="4841" y="4287"/>
                  </a:cubicBezTo>
                  <a:cubicBezTo>
                    <a:pt x="5075" y="4170"/>
                    <a:pt x="5606" y="3847"/>
                    <a:pt x="6164" y="2933"/>
                  </a:cubicBezTo>
                  <a:lnTo>
                    <a:pt x="6402" y="2947"/>
                  </a:lnTo>
                  <a:cubicBezTo>
                    <a:pt x="6434" y="2582"/>
                    <a:pt x="6429" y="2214"/>
                    <a:pt x="6393" y="1845"/>
                  </a:cubicBezTo>
                  <a:cubicBezTo>
                    <a:pt x="6339" y="1341"/>
                    <a:pt x="6186" y="913"/>
                    <a:pt x="5898" y="666"/>
                  </a:cubicBezTo>
                  <a:cubicBezTo>
                    <a:pt x="5503" y="320"/>
                    <a:pt x="5035" y="153"/>
                    <a:pt x="4661" y="68"/>
                  </a:cubicBezTo>
                  <a:cubicBezTo>
                    <a:pt x="4513" y="32"/>
                    <a:pt x="4364" y="9"/>
                    <a:pt x="421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199400" y="487750"/>
              <a:ext cx="125300" cy="132975"/>
            </a:xfrm>
            <a:custGeom>
              <a:rect b="b" l="l" r="r" t="t"/>
              <a:pathLst>
                <a:path extrusionOk="0" h="5319" w="5012">
                  <a:moveTo>
                    <a:pt x="525" y="1"/>
                  </a:moveTo>
                  <a:cubicBezTo>
                    <a:pt x="416" y="1"/>
                    <a:pt x="463" y="202"/>
                    <a:pt x="531" y="335"/>
                  </a:cubicBezTo>
                  <a:cubicBezTo>
                    <a:pt x="430" y="249"/>
                    <a:pt x="345" y="182"/>
                    <a:pt x="288" y="182"/>
                  </a:cubicBezTo>
                  <a:cubicBezTo>
                    <a:pt x="277" y="182"/>
                    <a:pt x="266" y="185"/>
                    <a:pt x="257" y="191"/>
                  </a:cubicBezTo>
                  <a:cubicBezTo>
                    <a:pt x="171" y="254"/>
                    <a:pt x="225" y="456"/>
                    <a:pt x="225" y="456"/>
                  </a:cubicBezTo>
                  <a:lnTo>
                    <a:pt x="221" y="465"/>
                  </a:lnTo>
                  <a:cubicBezTo>
                    <a:pt x="183" y="442"/>
                    <a:pt x="150" y="429"/>
                    <a:pt x="123" y="429"/>
                  </a:cubicBezTo>
                  <a:cubicBezTo>
                    <a:pt x="108" y="429"/>
                    <a:pt x="96" y="433"/>
                    <a:pt x="86" y="443"/>
                  </a:cubicBezTo>
                  <a:cubicBezTo>
                    <a:pt x="0" y="524"/>
                    <a:pt x="153" y="1441"/>
                    <a:pt x="1080" y="1684"/>
                  </a:cubicBezTo>
                  <a:cubicBezTo>
                    <a:pt x="1080" y="1684"/>
                    <a:pt x="2529" y="4937"/>
                    <a:pt x="3419" y="5220"/>
                  </a:cubicBezTo>
                  <a:cubicBezTo>
                    <a:pt x="3643" y="5291"/>
                    <a:pt x="3877" y="5319"/>
                    <a:pt x="4107" y="5319"/>
                  </a:cubicBezTo>
                  <a:cubicBezTo>
                    <a:pt x="4432" y="5319"/>
                    <a:pt x="4748" y="5264"/>
                    <a:pt x="5012" y="5198"/>
                  </a:cubicBezTo>
                  <a:cubicBezTo>
                    <a:pt x="4881" y="4919"/>
                    <a:pt x="4796" y="4622"/>
                    <a:pt x="4769" y="4316"/>
                  </a:cubicBezTo>
                  <a:cubicBezTo>
                    <a:pt x="4737" y="3974"/>
                    <a:pt x="4746" y="3632"/>
                    <a:pt x="4796" y="3295"/>
                  </a:cubicBezTo>
                  <a:lnTo>
                    <a:pt x="4796" y="3295"/>
                  </a:lnTo>
                  <a:cubicBezTo>
                    <a:pt x="4662" y="3331"/>
                    <a:pt x="4524" y="3349"/>
                    <a:pt x="4386" y="3349"/>
                  </a:cubicBezTo>
                  <a:cubicBezTo>
                    <a:pt x="4181" y="3349"/>
                    <a:pt x="3977" y="3310"/>
                    <a:pt x="3784" y="3232"/>
                  </a:cubicBezTo>
                  <a:cubicBezTo>
                    <a:pt x="3392" y="3056"/>
                    <a:pt x="2043" y="1149"/>
                    <a:pt x="2043" y="1149"/>
                  </a:cubicBezTo>
                  <a:cubicBezTo>
                    <a:pt x="2043" y="1149"/>
                    <a:pt x="2389" y="546"/>
                    <a:pt x="1948" y="479"/>
                  </a:cubicBezTo>
                  <a:cubicBezTo>
                    <a:pt x="1917" y="474"/>
                    <a:pt x="1886" y="472"/>
                    <a:pt x="1855" y="472"/>
                  </a:cubicBezTo>
                  <a:cubicBezTo>
                    <a:pt x="1759" y="472"/>
                    <a:pt x="1664" y="493"/>
                    <a:pt x="1579" y="537"/>
                  </a:cubicBezTo>
                  <a:cubicBezTo>
                    <a:pt x="1282" y="483"/>
                    <a:pt x="1008" y="353"/>
                    <a:pt x="783" y="150"/>
                  </a:cubicBezTo>
                  <a:cubicBezTo>
                    <a:pt x="657" y="42"/>
                    <a:pt x="575" y="1"/>
                    <a:pt x="525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1199275" y="487750"/>
              <a:ext cx="120025" cy="126825"/>
            </a:xfrm>
            <a:custGeom>
              <a:rect b="b" l="l" r="r" t="t"/>
              <a:pathLst>
                <a:path extrusionOk="0" h="5073" w="4801">
                  <a:moveTo>
                    <a:pt x="530" y="1"/>
                  </a:moveTo>
                  <a:cubicBezTo>
                    <a:pt x="421" y="1"/>
                    <a:pt x="468" y="202"/>
                    <a:pt x="536" y="335"/>
                  </a:cubicBezTo>
                  <a:cubicBezTo>
                    <a:pt x="435" y="249"/>
                    <a:pt x="350" y="182"/>
                    <a:pt x="291" y="182"/>
                  </a:cubicBezTo>
                  <a:cubicBezTo>
                    <a:pt x="278" y="182"/>
                    <a:pt x="267" y="185"/>
                    <a:pt x="257" y="191"/>
                  </a:cubicBezTo>
                  <a:cubicBezTo>
                    <a:pt x="172" y="254"/>
                    <a:pt x="230" y="456"/>
                    <a:pt x="230" y="456"/>
                  </a:cubicBezTo>
                  <a:lnTo>
                    <a:pt x="221" y="470"/>
                  </a:lnTo>
                  <a:cubicBezTo>
                    <a:pt x="186" y="444"/>
                    <a:pt x="153" y="429"/>
                    <a:pt x="127" y="429"/>
                  </a:cubicBezTo>
                  <a:cubicBezTo>
                    <a:pt x="113" y="429"/>
                    <a:pt x="100" y="433"/>
                    <a:pt x="91" y="443"/>
                  </a:cubicBezTo>
                  <a:cubicBezTo>
                    <a:pt x="1" y="524"/>
                    <a:pt x="154" y="1441"/>
                    <a:pt x="1085" y="1689"/>
                  </a:cubicBezTo>
                  <a:cubicBezTo>
                    <a:pt x="1085" y="1689"/>
                    <a:pt x="2228" y="4249"/>
                    <a:pt x="3109" y="5022"/>
                  </a:cubicBezTo>
                  <a:cubicBezTo>
                    <a:pt x="3318" y="5053"/>
                    <a:pt x="3528" y="5072"/>
                    <a:pt x="3736" y="5072"/>
                  </a:cubicBezTo>
                  <a:cubicBezTo>
                    <a:pt x="4076" y="5072"/>
                    <a:pt x="4410" y="5021"/>
                    <a:pt x="4720" y="4887"/>
                  </a:cubicBezTo>
                  <a:cubicBezTo>
                    <a:pt x="4684" y="4429"/>
                    <a:pt x="4724" y="3952"/>
                    <a:pt x="4778" y="3502"/>
                  </a:cubicBezTo>
                  <a:cubicBezTo>
                    <a:pt x="4787" y="3421"/>
                    <a:pt x="4796" y="3349"/>
                    <a:pt x="4801" y="3295"/>
                  </a:cubicBezTo>
                  <a:lnTo>
                    <a:pt x="4801" y="3295"/>
                  </a:lnTo>
                  <a:cubicBezTo>
                    <a:pt x="4667" y="3331"/>
                    <a:pt x="4529" y="3349"/>
                    <a:pt x="4391" y="3349"/>
                  </a:cubicBezTo>
                  <a:cubicBezTo>
                    <a:pt x="4186" y="3349"/>
                    <a:pt x="3982" y="3310"/>
                    <a:pt x="3789" y="3232"/>
                  </a:cubicBezTo>
                  <a:cubicBezTo>
                    <a:pt x="3393" y="3056"/>
                    <a:pt x="2048" y="1149"/>
                    <a:pt x="2048" y="1149"/>
                  </a:cubicBezTo>
                  <a:cubicBezTo>
                    <a:pt x="2048" y="1149"/>
                    <a:pt x="2394" y="546"/>
                    <a:pt x="1953" y="479"/>
                  </a:cubicBezTo>
                  <a:cubicBezTo>
                    <a:pt x="1922" y="474"/>
                    <a:pt x="1891" y="472"/>
                    <a:pt x="1860" y="472"/>
                  </a:cubicBezTo>
                  <a:cubicBezTo>
                    <a:pt x="1764" y="472"/>
                    <a:pt x="1669" y="493"/>
                    <a:pt x="1584" y="537"/>
                  </a:cubicBezTo>
                  <a:cubicBezTo>
                    <a:pt x="1287" y="483"/>
                    <a:pt x="1013" y="353"/>
                    <a:pt x="788" y="150"/>
                  </a:cubicBezTo>
                  <a:cubicBezTo>
                    <a:pt x="662" y="42"/>
                    <a:pt x="580" y="1"/>
                    <a:pt x="53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224575" y="618125"/>
              <a:ext cx="207300" cy="85875"/>
            </a:xfrm>
            <a:custGeom>
              <a:rect b="b" l="l" r="r" t="t"/>
              <a:pathLst>
                <a:path extrusionOk="0" h="3435" w="8292">
                  <a:moveTo>
                    <a:pt x="6893" y="1"/>
                  </a:moveTo>
                  <a:lnTo>
                    <a:pt x="6888" y="10"/>
                  </a:lnTo>
                  <a:cubicBezTo>
                    <a:pt x="6888" y="10"/>
                    <a:pt x="5683" y="1503"/>
                    <a:pt x="5143" y="1683"/>
                  </a:cubicBezTo>
                  <a:cubicBezTo>
                    <a:pt x="5134" y="1683"/>
                    <a:pt x="5129" y="1683"/>
                    <a:pt x="5120" y="1688"/>
                  </a:cubicBezTo>
                  <a:cubicBezTo>
                    <a:pt x="4596" y="1834"/>
                    <a:pt x="2320" y="2367"/>
                    <a:pt x="2178" y="2367"/>
                  </a:cubicBezTo>
                  <a:cubicBezTo>
                    <a:pt x="2176" y="2367"/>
                    <a:pt x="2175" y="2367"/>
                    <a:pt x="2174" y="2367"/>
                  </a:cubicBezTo>
                  <a:cubicBezTo>
                    <a:pt x="2098" y="2351"/>
                    <a:pt x="1761" y="2103"/>
                    <a:pt x="1377" y="2103"/>
                  </a:cubicBezTo>
                  <a:cubicBezTo>
                    <a:pt x="1330" y="2103"/>
                    <a:pt x="1282" y="2107"/>
                    <a:pt x="1234" y="2115"/>
                  </a:cubicBezTo>
                  <a:cubicBezTo>
                    <a:pt x="1000" y="2156"/>
                    <a:pt x="1531" y="2331"/>
                    <a:pt x="1531" y="2331"/>
                  </a:cubicBezTo>
                  <a:cubicBezTo>
                    <a:pt x="1342" y="2300"/>
                    <a:pt x="1148" y="2273"/>
                    <a:pt x="955" y="2264"/>
                  </a:cubicBezTo>
                  <a:cubicBezTo>
                    <a:pt x="885" y="2259"/>
                    <a:pt x="820" y="2257"/>
                    <a:pt x="758" y="2257"/>
                  </a:cubicBezTo>
                  <a:cubicBezTo>
                    <a:pt x="470" y="2257"/>
                    <a:pt x="280" y="2306"/>
                    <a:pt x="280" y="2381"/>
                  </a:cubicBezTo>
                  <a:cubicBezTo>
                    <a:pt x="280" y="2471"/>
                    <a:pt x="374" y="2552"/>
                    <a:pt x="374" y="2552"/>
                  </a:cubicBezTo>
                  <a:lnTo>
                    <a:pt x="374" y="2556"/>
                  </a:lnTo>
                  <a:cubicBezTo>
                    <a:pt x="1" y="2655"/>
                    <a:pt x="406" y="2839"/>
                    <a:pt x="563" y="2839"/>
                  </a:cubicBezTo>
                  <a:cubicBezTo>
                    <a:pt x="334" y="2853"/>
                    <a:pt x="289" y="2992"/>
                    <a:pt x="410" y="3037"/>
                  </a:cubicBezTo>
                  <a:cubicBezTo>
                    <a:pt x="410" y="3037"/>
                    <a:pt x="1424" y="3435"/>
                    <a:pt x="1932" y="3435"/>
                  </a:cubicBezTo>
                  <a:cubicBezTo>
                    <a:pt x="1978" y="3435"/>
                    <a:pt x="2020" y="3431"/>
                    <a:pt x="2057" y="3424"/>
                  </a:cubicBezTo>
                  <a:cubicBezTo>
                    <a:pt x="2471" y="3339"/>
                    <a:pt x="4635" y="3415"/>
                    <a:pt x="5759" y="3132"/>
                  </a:cubicBezTo>
                  <a:cubicBezTo>
                    <a:pt x="5836" y="3114"/>
                    <a:pt x="5908" y="3091"/>
                    <a:pt x="5975" y="3073"/>
                  </a:cubicBezTo>
                  <a:cubicBezTo>
                    <a:pt x="7005" y="2718"/>
                    <a:pt x="8274" y="1364"/>
                    <a:pt x="8274" y="1364"/>
                  </a:cubicBezTo>
                  <a:lnTo>
                    <a:pt x="8292" y="1341"/>
                  </a:lnTo>
                  <a:cubicBezTo>
                    <a:pt x="7896" y="1062"/>
                    <a:pt x="7221" y="374"/>
                    <a:pt x="68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312075" y="399725"/>
              <a:ext cx="154000" cy="172550"/>
            </a:xfrm>
            <a:custGeom>
              <a:rect b="b" l="l" r="r" t="t"/>
              <a:pathLst>
                <a:path extrusionOk="0" h="6902" w="6160">
                  <a:moveTo>
                    <a:pt x="1076" y="1"/>
                  </a:moveTo>
                  <a:lnTo>
                    <a:pt x="1031" y="28"/>
                  </a:lnTo>
                  <a:cubicBezTo>
                    <a:pt x="1031" y="28"/>
                    <a:pt x="842" y="1813"/>
                    <a:pt x="28" y="2551"/>
                  </a:cubicBezTo>
                  <a:lnTo>
                    <a:pt x="46" y="2574"/>
                  </a:lnTo>
                  <a:cubicBezTo>
                    <a:pt x="46" y="2574"/>
                    <a:pt x="100" y="2785"/>
                    <a:pt x="145" y="3015"/>
                  </a:cubicBezTo>
                  <a:cubicBezTo>
                    <a:pt x="194" y="3240"/>
                    <a:pt x="266" y="3590"/>
                    <a:pt x="253" y="3644"/>
                  </a:cubicBezTo>
                  <a:cubicBezTo>
                    <a:pt x="221" y="3748"/>
                    <a:pt x="1" y="4315"/>
                    <a:pt x="284" y="4715"/>
                  </a:cubicBezTo>
                  <a:cubicBezTo>
                    <a:pt x="519" y="5045"/>
                    <a:pt x="1426" y="5558"/>
                    <a:pt x="2531" y="5558"/>
                  </a:cubicBezTo>
                  <a:cubicBezTo>
                    <a:pt x="2572" y="5558"/>
                    <a:pt x="2614" y="5558"/>
                    <a:pt x="2655" y="5556"/>
                  </a:cubicBezTo>
                  <a:lnTo>
                    <a:pt x="2754" y="6150"/>
                  </a:lnTo>
                  <a:cubicBezTo>
                    <a:pt x="2754" y="6150"/>
                    <a:pt x="2880" y="6901"/>
                    <a:pt x="3145" y="6901"/>
                  </a:cubicBezTo>
                  <a:cubicBezTo>
                    <a:pt x="3366" y="6901"/>
                    <a:pt x="4216" y="5885"/>
                    <a:pt x="4216" y="5885"/>
                  </a:cubicBezTo>
                  <a:lnTo>
                    <a:pt x="4099" y="5111"/>
                  </a:lnTo>
                  <a:lnTo>
                    <a:pt x="4086" y="5016"/>
                  </a:lnTo>
                  <a:cubicBezTo>
                    <a:pt x="4801" y="4427"/>
                    <a:pt x="5053" y="3559"/>
                    <a:pt x="5053" y="3559"/>
                  </a:cubicBezTo>
                  <a:lnTo>
                    <a:pt x="5066" y="3523"/>
                  </a:lnTo>
                  <a:cubicBezTo>
                    <a:pt x="5130" y="3544"/>
                    <a:pt x="5197" y="3555"/>
                    <a:pt x="5265" y="3555"/>
                  </a:cubicBezTo>
                  <a:cubicBezTo>
                    <a:pt x="5354" y="3555"/>
                    <a:pt x="5443" y="3536"/>
                    <a:pt x="5525" y="3500"/>
                  </a:cubicBezTo>
                  <a:cubicBezTo>
                    <a:pt x="6083" y="3240"/>
                    <a:pt x="6159" y="2133"/>
                    <a:pt x="5615" y="1953"/>
                  </a:cubicBezTo>
                  <a:cubicBezTo>
                    <a:pt x="5536" y="1924"/>
                    <a:pt x="5455" y="1910"/>
                    <a:pt x="5375" y="1910"/>
                  </a:cubicBezTo>
                  <a:cubicBezTo>
                    <a:pt x="5141" y="1910"/>
                    <a:pt x="4918" y="2027"/>
                    <a:pt x="4787" y="2232"/>
                  </a:cubicBezTo>
                  <a:cubicBezTo>
                    <a:pt x="2750" y="2214"/>
                    <a:pt x="1355" y="401"/>
                    <a:pt x="1076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278225" y="361950"/>
              <a:ext cx="174700" cy="113600"/>
            </a:xfrm>
            <a:custGeom>
              <a:rect b="b" l="l" r="r" t="t"/>
              <a:pathLst>
                <a:path extrusionOk="0" h="4544" w="6988">
                  <a:moveTo>
                    <a:pt x="4536" y="0"/>
                  </a:moveTo>
                  <a:cubicBezTo>
                    <a:pt x="3401" y="0"/>
                    <a:pt x="2385" y="711"/>
                    <a:pt x="2385" y="711"/>
                  </a:cubicBezTo>
                  <a:cubicBezTo>
                    <a:pt x="2385" y="711"/>
                    <a:pt x="2247" y="642"/>
                    <a:pt x="2048" y="642"/>
                  </a:cubicBezTo>
                  <a:cubicBezTo>
                    <a:pt x="1847" y="642"/>
                    <a:pt x="1585" y="712"/>
                    <a:pt x="1341" y="994"/>
                  </a:cubicBezTo>
                  <a:cubicBezTo>
                    <a:pt x="473" y="1993"/>
                    <a:pt x="1" y="4305"/>
                    <a:pt x="1413" y="4544"/>
                  </a:cubicBezTo>
                  <a:lnTo>
                    <a:pt x="1499" y="4526"/>
                  </a:lnTo>
                  <a:cubicBezTo>
                    <a:pt x="1454" y="4301"/>
                    <a:pt x="1400" y="4085"/>
                    <a:pt x="1400" y="4085"/>
                  </a:cubicBezTo>
                  <a:lnTo>
                    <a:pt x="1382" y="4062"/>
                  </a:lnTo>
                  <a:cubicBezTo>
                    <a:pt x="2196" y="3329"/>
                    <a:pt x="2385" y="1539"/>
                    <a:pt x="2385" y="1539"/>
                  </a:cubicBezTo>
                  <a:lnTo>
                    <a:pt x="2430" y="1516"/>
                  </a:lnTo>
                  <a:cubicBezTo>
                    <a:pt x="2713" y="1912"/>
                    <a:pt x="4104" y="3725"/>
                    <a:pt x="6141" y="3743"/>
                  </a:cubicBezTo>
                  <a:cubicBezTo>
                    <a:pt x="6272" y="3538"/>
                    <a:pt x="6497" y="3421"/>
                    <a:pt x="6730" y="3421"/>
                  </a:cubicBezTo>
                  <a:cubicBezTo>
                    <a:pt x="6810" y="3421"/>
                    <a:pt x="6891" y="3435"/>
                    <a:pt x="6969" y="3464"/>
                  </a:cubicBezTo>
                  <a:cubicBezTo>
                    <a:pt x="6969" y="3464"/>
                    <a:pt x="6987" y="1368"/>
                    <a:pt x="6042" y="549"/>
                  </a:cubicBezTo>
                  <a:cubicBezTo>
                    <a:pt x="5570" y="141"/>
                    <a:pt x="5041" y="0"/>
                    <a:pt x="453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414200" y="487225"/>
              <a:ext cx="36025" cy="40275"/>
            </a:xfrm>
            <a:custGeom>
              <a:rect b="b" l="l" r="r" t="t"/>
              <a:pathLst>
                <a:path extrusionOk="0" h="1611" w="1441">
                  <a:moveTo>
                    <a:pt x="1440" y="0"/>
                  </a:moveTo>
                  <a:cubicBezTo>
                    <a:pt x="1356" y="36"/>
                    <a:pt x="1267" y="55"/>
                    <a:pt x="1177" y="55"/>
                  </a:cubicBezTo>
                  <a:cubicBezTo>
                    <a:pt x="1110" y="55"/>
                    <a:pt x="1043" y="44"/>
                    <a:pt x="977" y="23"/>
                  </a:cubicBezTo>
                  <a:lnTo>
                    <a:pt x="968" y="59"/>
                  </a:lnTo>
                  <a:cubicBezTo>
                    <a:pt x="968" y="59"/>
                    <a:pt x="711" y="927"/>
                    <a:pt x="1" y="1516"/>
                  </a:cubicBezTo>
                  <a:lnTo>
                    <a:pt x="14" y="1611"/>
                  </a:lnTo>
                  <a:lnTo>
                    <a:pt x="55" y="1606"/>
                  </a:lnTo>
                  <a:cubicBezTo>
                    <a:pt x="154" y="1606"/>
                    <a:pt x="253" y="1597"/>
                    <a:pt x="352" y="1579"/>
                  </a:cubicBezTo>
                  <a:lnTo>
                    <a:pt x="370" y="1579"/>
                  </a:lnTo>
                  <a:cubicBezTo>
                    <a:pt x="370" y="1530"/>
                    <a:pt x="388" y="1489"/>
                    <a:pt x="419" y="1458"/>
                  </a:cubicBezTo>
                  <a:cubicBezTo>
                    <a:pt x="549" y="1314"/>
                    <a:pt x="648" y="1382"/>
                    <a:pt x="815" y="1260"/>
                  </a:cubicBezTo>
                  <a:cubicBezTo>
                    <a:pt x="981" y="1139"/>
                    <a:pt x="1080" y="882"/>
                    <a:pt x="1260" y="882"/>
                  </a:cubicBezTo>
                  <a:lnTo>
                    <a:pt x="1260" y="873"/>
                  </a:lnTo>
                  <a:cubicBezTo>
                    <a:pt x="1391" y="549"/>
                    <a:pt x="1431" y="81"/>
                    <a:pt x="144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37175" y="564375"/>
              <a:ext cx="27800" cy="96200"/>
            </a:xfrm>
            <a:custGeom>
              <a:rect b="b" l="l" r="r" t="t"/>
              <a:pathLst>
                <a:path extrusionOk="0" h="3848" w="1112">
                  <a:moveTo>
                    <a:pt x="1078" y="0"/>
                  </a:moveTo>
                  <a:cubicBezTo>
                    <a:pt x="1070" y="0"/>
                    <a:pt x="1063" y="4"/>
                    <a:pt x="1057" y="9"/>
                  </a:cubicBezTo>
                  <a:cubicBezTo>
                    <a:pt x="972" y="144"/>
                    <a:pt x="886" y="279"/>
                    <a:pt x="810" y="419"/>
                  </a:cubicBezTo>
                  <a:cubicBezTo>
                    <a:pt x="729" y="558"/>
                    <a:pt x="652" y="698"/>
                    <a:pt x="576" y="842"/>
                  </a:cubicBezTo>
                  <a:cubicBezTo>
                    <a:pt x="540" y="914"/>
                    <a:pt x="499" y="981"/>
                    <a:pt x="463" y="1053"/>
                  </a:cubicBezTo>
                  <a:lnTo>
                    <a:pt x="364" y="1269"/>
                  </a:lnTo>
                  <a:cubicBezTo>
                    <a:pt x="328" y="1341"/>
                    <a:pt x="297" y="1418"/>
                    <a:pt x="265" y="1490"/>
                  </a:cubicBezTo>
                  <a:lnTo>
                    <a:pt x="176" y="1714"/>
                  </a:lnTo>
                  <a:lnTo>
                    <a:pt x="99" y="1948"/>
                  </a:lnTo>
                  <a:cubicBezTo>
                    <a:pt x="90" y="1984"/>
                    <a:pt x="77" y="2020"/>
                    <a:pt x="63" y="2065"/>
                  </a:cubicBezTo>
                  <a:lnTo>
                    <a:pt x="36" y="2178"/>
                  </a:lnTo>
                  <a:cubicBezTo>
                    <a:pt x="18" y="2259"/>
                    <a:pt x="9" y="2340"/>
                    <a:pt x="5" y="2425"/>
                  </a:cubicBezTo>
                  <a:cubicBezTo>
                    <a:pt x="0" y="2443"/>
                    <a:pt x="0" y="2466"/>
                    <a:pt x="0" y="2488"/>
                  </a:cubicBezTo>
                  <a:lnTo>
                    <a:pt x="9" y="2551"/>
                  </a:lnTo>
                  <a:cubicBezTo>
                    <a:pt x="9" y="2574"/>
                    <a:pt x="9" y="2596"/>
                    <a:pt x="14" y="2614"/>
                  </a:cubicBezTo>
                  <a:lnTo>
                    <a:pt x="32" y="2673"/>
                  </a:lnTo>
                  <a:cubicBezTo>
                    <a:pt x="45" y="2713"/>
                    <a:pt x="59" y="2749"/>
                    <a:pt x="77" y="2790"/>
                  </a:cubicBezTo>
                  <a:cubicBezTo>
                    <a:pt x="90" y="2826"/>
                    <a:pt x="108" y="2866"/>
                    <a:pt x="126" y="2902"/>
                  </a:cubicBezTo>
                  <a:cubicBezTo>
                    <a:pt x="162" y="2974"/>
                    <a:pt x="198" y="3046"/>
                    <a:pt x="239" y="3114"/>
                  </a:cubicBezTo>
                  <a:cubicBezTo>
                    <a:pt x="315" y="3257"/>
                    <a:pt x="396" y="3392"/>
                    <a:pt x="477" y="3532"/>
                  </a:cubicBezTo>
                  <a:lnTo>
                    <a:pt x="477" y="3527"/>
                  </a:lnTo>
                  <a:lnTo>
                    <a:pt x="616" y="3833"/>
                  </a:lnTo>
                  <a:cubicBezTo>
                    <a:pt x="620" y="3841"/>
                    <a:pt x="630" y="3848"/>
                    <a:pt x="641" y="3848"/>
                  </a:cubicBezTo>
                  <a:cubicBezTo>
                    <a:pt x="643" y="3848"/>
                    <a:pt x="645" y="3848"/>
                    <a:pt x="648" y="3847"/>
                  </a:cubicBezTo>
                  <a:cubicBezTo>
                    <a:pt x="661" y="3842"/>
                    <a:pt x="666" y="3829"/>
                    <a:pt x="661" y="3815"/>
                  </a:cubicBezTo>
                  <a:lnTo>
                    <a:pt x="535" y="3500"/>
                  </a:lnTo>
                  <a:cubicBezTo>
                    <a:pt x="459" y="3365"/>
                    <a:pt x="382" y="3226"/>
                    <a:pt x="310" y="3082"/>
                  </a:cubicBezTo>
                  <a:cubicBezTo>
                    <a:pt x="274" y="3015"/>
                    <a:pt x="239" y="2943"/>
                    <a:pt x="207" y="2871"/>
                  </a:cubicBezTo>
                  <a:cubicBezTo>
                    <a:pt x="189" y="2835"/>
                    <a:pt x="176" y="2799"/>
                    <a:pt x="162" y="2763"/>
                  </a:cubicBezTo>
                  <a:cubicBezTo>
                    <a:pt x="144" y="2727"/>
                    <a:pt x="131" y="2691"/>
                    <a:pt x="122" y="2655"/>
                  </a:cubicBezTo>
                  <a:lnTo>
                    <a:pt x="108" y="2596"/>
                  </a:lnTo>
                  <a:cubicBezTo>
                    <a:pt x="104" y="2578"/>
                    <a:pt x="99" y="2565"/>
                    <a:pt x="99" y="2547"/>
                  </a:cubicBezTo>
                  <a:lnTo>
                    <a:pt x="95" y="2488"/>
                  </a:lnTo>
                  <a:lnTo>
                    <a:pt x="95" y="2434"/>
                  </a:lnTo>
                  <a:cubicBezTo>
                    <a:pt x="99" y="2358"/>
                    <a:pt x="108" y="2281"/>
                    <a:pt x="126" y="2205"/>
                  </a:cubicBezTo>
                  <a:lnTo>
                    <a:pt x="158" y="2088"/>
                  </a:lnTo>
                  <a:cubicBezTo>
                    <a:pt x="167" y="2052"/>
                    <a:pt x="180" y="2011"/>
                    <a:pt x="194" y="1975"/>
                  </a:cubicBezTo>
                  <a:lnTo>
                    <a:pt x="265" y="1750"/>
                  </a:lnTo>
                  <a:lnTo>
                    <a:pt x="355" y="1530"/>
                  </a:lnTo>
                  <a:cubicBezTo>
                    <a:pt x="382" y="1458"/>
                    <a:pt x="414" y="1386"/>
                    <a:pt x="445" y="1314"/>
                  </a:cubicBezTo>
                  <a:cubicBezTo>
                    <a:pt x="513" y="1170"/>
                    <a:pt x="585" y="1026"/>
                    <a:pt x="652" y="882"/>
                  </a:cubicBezTo>
                  <a:cubicBezTo>
                    <a:pt x="720" y="738"/>
                    <a:pt x="796" y="599"/>
                    <a:pt x="873" y="459"/>
                  </a:cubicBezTo>
                  <a:cubicBezTo>
                    <a:pt x="945" y="320"/>
                    <a:pt x="1021" y="180"/>
                    <a:pt x="1102" y="41"/>
                  </a:cubicBezTo>
                  <a:cubicBezTo>
                    <a:pt x="1111" y="27"/>
                    <a:pt x="1107" y="9"/>
                    <a:pt x="1093" y="5"/>
                  </a:cubicBezTo>
                  <a:cubicBezTo>
                    <a:pt x="1088" y="2"/>
                    <a:pt x="1083" y="0"/>
                    <a:pt x="1078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380350" y="750775"/>
              <a:ext cx="44550" cy="197025"/>
            </a:xfrm>
            <a:custGeom>
              <a:rect b="b" l="l" r="r" t="t"/>
              <a:pathLst>
                <a:path extrusionOk="0" h="7881" w="1782">
                  <a:moveTo>
                    <a:pt x="25" y="1"/>
                  </a:moveTo>
                  <a:cubicBezTo>
                    <a:pt x="20" y="1"/>
                    <a:pt x="14" y="3"/>
                    <a:pt x="10" y="8"/>
                  </a:cubicBezTo>
                  <a:cubicBezTo>
                    <a:pt x="1" y="17"/>
                    <a:pt x="1" y="30"/>
                    <a:pt x="10" y="39"/>
                  </a:cubicBezTo>
                  <a:lnTo>
                    <a:pt x="91" y="116"/>
                  </a:lnTo>
                  <a:cubicBezTo>
                    <a:pt x="118" y="143"/>
                    <a:pt x="144" y="170"/>
                    <a:pt x="176" y="192"/>
                  </a:cubicBezTo>
                  <a:cubicBezTo>
                    <a:pt x="230" y="242"/>
                    <a:pt x="293" y="287"/>
                    <a:pt x="347" y="336"/>
                  </a:cubicBezTo>
                  <a:cubicBezTo>
                    <a:pt x="459" y="419"/>
                    <a:pt x="572" y="495"/>
                    <a:pt x="691" y="570"/>
                  </a:cubicBezTo>
                  <a:lnTo>
                    <a:pt x="691" y="570"/>
                  </a:lnTo>
                  <a:cubicBezTo>
                    <a:pt x="740" y="1177"/>
                    <a:pt x="798" y="1785"/>
                    <a:pt x="851" y="2396"/>
                  </a:cubicBezTo>
                  <a:lnTo>
                    <a:pt x="945" y="3319"/>
                  </a:lnTo>
                  <a:lnTo>
                    <a:pt x="995" y="3782"/>
                  </a:lnTo>
                  <a:cubicBezTo>
                    <a:pt x="1013" y="3939"/>
                    <a:pt x="1031" y="4092"/>
                    <a:pt x="1049" y="4245"/>
                  </a:cubicBezTo>
                  <a:lnTo>
                    <a:pt x="1161" y="5168"/>
                  </a:lnTo>
                  <a:cubicBezTo>
                    <a:pt x="1179" y="5325"/>
                    <a:pt x="1202" y="5478"/>
                    <a:pt x="1229" y="5631"/>
                  </a:cubicBezTo>
                  <a:lnTo>
                    <a:pt x="1301" y="6090"/>
                  </a:lnTo>
                  <a:lnTo>
                    <a:pt x="1337" y="6319"/>
                  </a:lnTo>
                  <a:lnTo>
                    <a:pt x="1355" y="6432"/>
                  </a:lnTo>
                  <a:lnTo>
                    <a:pt x="1386" y="6544"/>
                  </a:lnTo>
                  <a:lnTo>
                    <a:pt x="1503" y="6994"/>
                  </a:lnTo>
                  <a:cubicBezTo>
                    <a:pt x="1548" y="7142"/>
                    <a:pt x="1598" y="7291"/>
                    <a:pt x="1643" y="7439"/>
                  </a:cubicBezTo>
                  <a:lnTo>
                    <a:pt x="1782" y="7880"/>
                  </a:lnTo>
                  <a:lnTo>
                    <a:pt x="1670" y="7430"/>
                  </a:lnTo>
                  <a:cubicBezTo>
                    <a:pt x="1634" y="7282"/>
                    <a:pt x="1593" y="7129"/>
                    <a:pt x="1557" y="6981"/>
                  </a:cubicBezTo>
                  <a:lnTo>
                    <a:pt x="1458" y="6531"/>
                  </a:lnTo>
                  <a:lnTo>
                    <a:pt x="1436" y="6418"/>
                  </a:lnTo>
                  <a:lnTo>
                    <a:pt x="1418" y="6301"/>
                  </a:lnTo>
                  <a:lnTo>
                    <a:pt x="1391" y="6072"/>
                  </a:lnTo>
                  <a:lnTo>
                    <a:pt x="1337" y="5608"/>
                  </a:lnTo>
                  <a:cubicBezTo>
                    <a:pt x="1310" y="5456"/>
                    <a:pt x="1292" y="5303"/>
                    <a:pt x="1278" y="5150"/>
                  </a:cubicBezTo>
                  <a:lnTo>
                    <a:pt x="1188" y="4227"/>
                  </a:lnTo>
                  <a:lnTo>
                    <a:pt x="1094" y="3301"/>
                  </a:lnTo>
                  <a:lnTo>
                    <a:pt x="1004" y="2378"/>
                  </a:lnTo>
                  <a:cubicBezTo>
                    <a:pt x="941" y="1762"/>
                    <a:pt x="878" y="1146"/>
                    <a:pt x="801" y="530"/>
                  </a:cubicBezTo>
                  <a:cubicBezTo>
                    <a:pt x="801" y="512"/>
                    <a:pt x="788" y="494"/>
                    <a:pt x="774" y="489"/>
                  </a:cubicBezTo>
                  <a:cubicBezTo>
                    <a:pt x="644" y="422"/>
                    <a:pt x="518" y="350"/>
                    <a:pt x="392" y="269"/>
                  </a:cubicBezTo>
                  <a:cubicBezTo>
                    <a:pt x="329" y="228"/>
                    <a:pt x="266" y="188"/>
                    <a:pt x="212" y="147"/>
                  </a:cubicBezTo>
                  <a:cubicBezTo>
                    <a:pt x="180" y="125"/>
                    <a:pt x="149" y="102"/>
                    <a:pt x="122" y="80"/>
                  </a:cubicBezTo>
                  <a:lnTo>
                    <a:pt x="41" y="8"/>
                  </a:lnTo>
                  <a:cubicBezTo>
                    <a:pt x="37" y="3"/>
                    <a:pt x="31" y="1"/>
                    <a:pt x="25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1210075" y="486850"/>
              <a:ext cx="25325" cy="14350"/>
            </a:xfrm>
            <a:custGeom>
              <a:rect b="b" l="l" r="r" t="t"/>
              <a:pathLst>
                <a:path extrusionOk="0" h="574" w="1013">
                  <a:moveTo>
                    <a:pt x="110" y="1"/>
                  </a:moveTo>
                  <a:cubicBezTo>
                    <a:pt x="94" y="1"/>
                    <a:pt x="79" y="3"/>
                    <a:pt x="64" y="6"/>
                  </a:cubicBezTo>
                  <a:cubicBezTo>
                    <a:pt x="41" y="15"/>
                    <a:pt x="23" y="33"/>
                    <a:pt x="14" y="56"/>
                  </a:cubicBezTo>
                  <a:cubicBezTo>
                    <a:pt x="5" y="74"/>
                    <a:pt x="1" y="92"/>
                    <a:pt x="1" y="114"/>
                  </a:cubicBezTo>
                  <a:cubicBezTo>
                    <a:pt x="1" y="146"/>
                    <a:pt x="5" y="177"/>
                    <a:pt x="19" y="209"/>
                  </a:cubicBezTo>
                  <a:cubicBezTo>
                    <a:pt x="32" y="267"/>
                    <a:pt x="59" y="326"/>
                    <a:pt x="95" y="380"/>
                  </a:cubicBezTo>
                  <a:lnTo>
                    <a:pt x="100" y="384"/>
                  </a:lnTo>
                  <a:cubicBezTo>
                    <a:pt x="100" y="388"/>
                    <a:pt x="104" y="391"/>
                    <a:pt x="108" y="391"/>
                  </a:cubicBezTo>
                  <a:cubicBezTo>
                    <a:pt x="110" y="391"/>
                    <a:pt x="112" y="390"/>
                    <a:pt x="113" y="389"/>
                  </a:cubicBezTo>
                  <a:cubicBezTo>
                    <a:pt x="118" y="389"/>
                    <a:pt x="122" y="380"/>
                    <a:pt x="118" y="375"/>
                  </a:cubicBezTo>
                  <a:lnTo>
                    <a:pt x="113" y="366"/>
                  </a:lnTo>
                  <a:cubicBezTo>
                    <a:pt x="91" y="312"/>
                    <a:pt x="77" y="254"/>
                    <a:pt x="68" y="200"/>
                  </a:cubicBezTo>
                  <a:cubicBezTo>
                    <a:pt x="64" y="173"/>
                    <a:pt x="64" y="141"/>
                    <a:pt x="64" y="114"/>
                  </a:cubicBezTo>
                  <a:cubicBezTo>
                    <a:pt x="68" y="92"/>
                    <a:pt x="77" y="74"/>
                    <a:pt x="86" y="74"/>
                  </a:cubicBezTo>
                  <a:cubicBezTo>
                    <a:pt x="104" y="74"/>
                    <a:pt x="127" y="78"/>
                    <a:pt x="145" y="87"/>
                  </a:cubicBezTo>
                  <a:cubicBezTo>
                    <a:pt x="167" y="101"/>
                    <a:pt x="194" y="114"/>
                    <a:pt x="217" y="132"/>
                  </a:cubicBezTo>
                  <a:cubicBezTo>
                    <a:pt x="262" y="164"/>
                    <a:pt x="307" y="200"/>
                    <a:pt x="352" y="240"/>
                  </a:cubicBezTo>
                  <a:cubicBezTo>
                    <a:pt x="442" y="321"/>
                    <a:pt x="540" y="393"/>
                    <a:pt x="648" y="452"/>
                  </a:cubicBezTo>
                  <a:cubicBezTo>
                    <a:pt x="671" y="470"/>
                    <a:pt x="702" y="483"/>
                    <a:pt x="729" y="497"/>
                  </a:cubicBezTo>
                  <a:cubicBezTo>
                    <a:pt x="756" y="510"/>
                    <a:pt x="783" y="524"/>
                    <a:pt x="815" y="533"/>
                  </a:cubicBezTo>
                  <a:cubicBezTo>
                    <a:pt x="869" y="555"/>
                    <a:pt x="932" y="569"/>
                    <a:pt x="995" y="573"/>
                  </a:cubicBezTo>
                  <a:cubicBezTo>
                    <a:pt x="999" y="573"/>
                    <a:pt x="1008" y="569"/>
                    <a:pt x="1008" y="564"/>
                  </a:cubicBezTo>
                  <a:cubicBezTo>
                    <a:pt x="1013" y="555"/>
                    <a:pt x="1008" y="546"/>
                    <a:pt x="999" y="542"/>
                  </a:cubicBezTo>
                  <a:cubicBezTo>
                    <a:pt x="941" y="528"/>
                    <a:pt x="887" y="506"/>
                    <a:pt x="837" y="474"/>
                  </a:cubicBezTo>
                  <a:cubicBezTo>
                    <a:pt x="810" y="465"/>
                    <a:pt x="788" y="447"/>
                    <a:pt x="761" y="434"/>
                  </a:cubicBezTo>
                  <a:cubicBezTo>
                    <a:pt x="738" y="420"/>
                    <a:pt x="711" y="402"/>
                    <a:pt x="689" y="384"/>
                  </a:cubicBezTo>
                  <a:lnTo>
                    <a:pt x="617" y="335"/>
                  </a:lnTo>
                  <a:lnTo>
                    <a:pt x="545" y="281"/>
                  </a:lnTo>
                  <a:cubicBezTo>
                    <a:pt x="500" y="249"/>
                    <a:pt x="455" y="213"/>
                    <a:pt x="406" y="173"/>
                  </a:cubicBezTo>
                  <a:cubicBezTo>
                    <a:pt x="361" y="137"/>
                    <a:pt x="311" y="96"/>
                    <a:pt x="262" y="60"/>
                  </a:cubicBezTo>
                  <a:cubicBezTo>
                    <a:pt x="235" y="42"/>
                    <a:pt x="203" y="29"/>
                    <a:pt x="176" y="15"/>
                  </a:cubicBezTo>
                  <a:cubicBezTo>
                    <a:pt x="155" y="5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201200" y="497900"/>
              <a:ext cx="18350" cy="13425"/>
            </a:xfrm>
            <a:custGeom>
              <a:rect b="b" l="l" r="r" t="t"/>
              <a:pathLst>
                <a:path extrusionOk="0" h="537" w="734">
                  <a:moveTo>
                    <a:pt x="45" y="1"/>
                  </a:moveTo>
                  <a:cubicBezTo>
                    <a:pt x="36" y="5"/>
                    <a:pt x="23" y="10"/>
                    <a:pt x="14" y="14"/>
                  </a:cubicBezTo>
                  <a:lnTo>
                    <a:pt x="5" y="23"/>
                  </a:lnTo>
                  <a:cubicBezTo>
                    <a:pt x="0" y="28"/>
                    <a:pt x="0" y="37"/>
                    <a:pt x="5" y="41"/>
                  </a:cubicBezTo>
                  <a:cubicBezTo>
                    <a:pt x="7" y="44"/>
                    <a:pt x="9" y="45"/>
                    <a:pt x="12" y="45"/>
                  </a:cubicBezTo>
                  <a:cubicBezTo>
                    <a:pt x="15" y="45"/>
                    <a:pt x="18" y="44"/>
                    <a:pt x="23" y="41"/>
                  </a:cubicBezTo>
                  <a:cubicBezTo>
                    <a:pt x="25" y="39"/>
                    <a:pt x="30" y="38"/>
                    <a:pt x="35" y="38"/>
                  </a:cubicBezTo>
                  <a:cubicBezTo>
                    <a:pt x="40" y="38"/>
                    <a:pt x="45" y="39"/>
                    <a:pt x="50" y="41"/>
                  </a:cubicBezTo>
                  <a:cubicBezTo>
                    <a:pt x="59" y="41"/>
                    <a:pt x="72" y="46"/>
                    <a:pt x="81" y="50"/>
                  </a:cubicBezTo>
                  <a:cubicBezTo>
                    <a:pt x="95" y="59"/>
                    <a:pt x="113" y="68"/>
                    <a:pt x="126" y="82"/>
                  </a:cubicBezTo>
                  <a:cubicBezTo>
                    <a:pt x="153" y="109"/>
                    <a:pt x="189" y="136"/>
                    <a:pt x="230" y="172"/>
                  </a:cubicBezTo>
                  <a:lnTo>
                    <a:pt x="347" y="284"/>
                  </a:lnTo>
                  <a:cubicBezTo>
                    <a:pt x="387" y="320"/>
                    <a:pt x="428" y="356"/>
                    <a:pt x="468" y="392"/>
                  </a:cubicBezTo>
                  <a:cubicBezTo>
                    <a:pt x="486" y="406"/>
                    <a:pt x="509" y="424"/>
                    <a:pt x="527" y="437"/>
                  </a:cubicBezTo>
                  <a:cubicBezTo>
                    <a:pt x="545" y="451"/>
                    <a:pt x="567" y="464"/>
                    <a:pt x="585" y="478"/>
                  </a:cubicBezTo>
                  <a:cubicBezTo>
                    <a:pt x="603" y="487"/>
                    <a:pt x="621" y="496"/>
                    <a:pt x="639" y="505"/>
                  </a:cubicBezTo>
                  <a:cubicBezTo>
                    <a:pt x="653" y="514"/>
                    <a:pt x="666" y="518"/>
                    <a:pt x="680" y="523"/>
                  </a:cubicBezTo>
                  <a:lnTo>
                    <a:pt x="716" y="536"/>
                  </a:lnTo>
                  <a:cubicBezTo>
                    <a:pt x="720" y="536"/>
                    <a:pt x="725" y="532"/>
                    <a:pt x="729" y="527"/>
                  </a:cubicBezTo>
                  <a:cubicBezTo>
                    <a:pt x="734" y="523"/>
                    <a:pt x="734" y="509"/>
                    <a:pt x="729" y="505"/>
                  </a:cubicBezTo>
                  <a:cubicBezTo>
                    <a:pt x="729" y="505"/>
                    <a:pt x="716" y="496"/>
                    <a:pt x="698" y="482"/>
                  </a:cubicBezTo>
                  <a:cubicBezTo>
                    <a:pt x="684" y="473"/>
                    <a:pt x="671" y="464"/>
                    <a:pt x="662" y="455"/>
                  </a:cubicBezTo>
                  <a:cubicBezTo>
                    <a:pt x="653" y="446"/>
                    <a:pt x="639" y="433"/>
                    <a:pt x="621" y="419"/>
                  </a:cubicBezTo>
                  <a:cubicBezTo>
                    <a:pt x="608" y="406"/>
                    <a:pt x="594" y="392"/>
                    <a:pt x="576" y="374"/>
                  </a:cubicBezTo>
                  <a:lnTo>
                    <a:pt x="522" y="325"/>
                  </a:lnTo>
                  <a:cubicBezTo>
                    <a:pt x="486" y="289"/>
                    <a:pt x="446" y="248"/>
                    <a:pt x="405" y="212"/>
                  </a:cubicBezTo>
                  <a:cubicBezTo>
                    <a:pt x="360" y="176"/>
                    <a:pt x="320" y="140"/>
                    <a:pt x="279" y="109"/>
                  </a:cubicBezTo>
                  <a:cubicBezTo>
                    <a:pt x="239" y="77"/>
                    <a:pt x="198" y="50"/>
                    <a:pt x="153" y="28"/>
                  </a:cubicBezTo>
                  <a:cubicBezTo>
                    <a:pt x="135" y="19"/>
                    <a:pt x="117" y="10"/>
                    <a:pt x="99" y="5"/>
                  </a:cubicBezTo>
                  <a:cubicBezTo>
                    <a:pt x="81" y="1"/>
                    <a:pt x="63" y="1"/>
                    <a:pt x="45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203675" y="491300"/>
              <a:ext cx="21825" cy="13950"/>
            </a:xfrm>
            <a:custGeom>
              <a:rect b="b" l="l" r="r" t="t"/>
              <a:pathLst>
                <a:path extrusionOk="0" h="558" w="873">
                  <a:moveTo>
                    <a:pt x="119" y="1"/>
                  </a:moveTo>
                  <a:cubicBezTo>
                    <a:pt x="112" y="1"/>
                    <a:pt x="104" y="2"/>
                    <a:pt x="95" y="4"/>
                  </a:cubicBezTo>
                  <a:cubicBezTo>
                    <a:pt x="86" y="8"/>
                    <a:pt x="77" y="8"/>
                    <a:pt x="72" y="13"/>
                  </a:cubicBezTo>
                  <a:cubicBezTo>
                    <a:pt x="32" y="35"/>
                    <a:pt x="9" y="76"/>
                    <a:pt x="5" y="121"/>
                  </a:cubicBezTo>
                  <a:cubicBezTo>
                    <a:pt x="0" y="170"/>
                    <a:pt x="5" y="220"/>
                    <a:pt x="23" y="269"/>
                  </a:cubicBezTo>
                  <a:cubicBezTo>
                    <a:pt x="23" y="287"/>
                    <a:pt x="32" y="305"/>
                    <a:pt x="36" y="319"/>
                  </a:cubicBezTo>
                  <a:cubicBezTo>
                    <a:pt x="40" y="325"/>
                    <a:pt x="48" y="330"/>
                    <a:pt x="54" y="330"/>
                  </a:cubicBezTo>
                  <a:cubicBezTo>
                    <a:pt x="56" y="330"/>
                    <a:pt x="58" y="329"/>
                    <a:pt x="59" y="328"/>
                  </a:cubicBezTo>
                  <a:cubicBezTo>
                    <a:pt x="68" y="328"/>
                    <a:pt x="77" y="319"/>
                    <a:pt x="72" y="310"/>
                  </a:cubicBezTo>
                  <a:cubicBezTo>
                    <a:pt x="72" y="310"/>
                    <a:pt x="68" y="292"/>
                    <a:pt x="68" y="260"/>
                  </a:cubicBezTo>
                  <a:cubicBezTo>
                    <a:pt x="68" y="215"/>
                    <a:pt x="68" y="175"/>
                    <a:pt x="77" y="134"/>
                  </a:cubicBezTo>
                  <a:cubicBezTo>
                    <a:pt x="81" y="121"/>
                    <a:pt x="86" y="112"/>
                    <a:pt x="90" y="103"/>
                  </a:cubicBezTo>
                  <a:cubicBezTo>
                    <a:pt x="95" y="94"/>
                    <a:pt x="99" y="94"/>
                    <a:pt x="99" y="89"/>
                  </a:cubicBezTo>
                  <a:cubicBezTo>
                    <a:pt x="104" y="85"/>
                    <a:pt x="108" y="85"/>
                    <a:pt x="108" y="85"/>
                  </a:cubicBezTo>
                  <a:lnTo>
                    <a:pt x="108" y="85"/>
                  </a:lnTo>
                  <a:lnTo>
                    <a:pt x="99" y="89"/>
                  </a:lnTo>
                  <a:cubicBezTo>
                    <a:pt x="108" y="85"/>
                    <a:pt x="117" y="80"/>
                    <a:pt x="122" y="80"/>
                  </a:cubicBezTo>
                  <a:cubicBezTo>
                    <a:pt x="122" y="85"/>
                    <a:pt x="122" y="85"/>
                    <a:pt x="126" y="85"/>
                  </a:cubicBezTo>
                  <a:cubicBezTo>
                    <a:pt x="140" y="89"/>
                    <a:pt x="153" y="94"/>
                    <a:pt x="162" y="103"/>
                  </a:cubicBezTo>
                  <a:cubicBezTo>
                    <a:pt x="225" y="139"/>
                    <a:pt x="279" y="184"/>
                    <a:pt x="333" y="233"/>
                  </a:cubicBezTo>
                  <a:cubicBezTo>
                    <a:pt x="437" y="328"/>
                    <a:pt x="554" y="413"/>
                    <a:pt x="675" y="485"/>
                  </a:cubicBezTo>
                  <a:cubicBezTo>
                    <a:pt x="716" y="508"/>
                    <a:pt x="761" y="526"/>
                    <a:pt x="805" y="539"/>
                  </a:cubicBezTo>
                  <a:lnTo>
                    <a:pt x="855" y="557"/>
                  </a:lnTo>
                  <a:cubicBezTo>
                    <a:pt x="859" y="557"/>
                    <a:pt x="868" y="557"/>
                    <a:pt x="868" y="553"/>
                  </a:cubicBezTo>
                  <a:cubicBezTo>
                    <a:pt x="873" y="544"/>
                    <a:pt x="868" y="539"/>
                    <a:pt x="864" y="535"/>
                  </a:cubicBezTo>
                  <a:lnTo>
                    <a:pt x="819" y="508"/>
                  </a:lnTo>
                  <a:cubicBezTo>
                    <a:pt x="783" y="485"/>
                    <a:pt x="743" y="463"/>
                    <a:pt x="707" y="431"/>
                  </a:cubicBezTo>
                  <a:cubicBezTo>
                    <a:pt x="617" y="368"/>
                    <a:pt x="504" y="265"/>
                    <a:pt x="392" y="161"/>
                  </a:cubicBezTo>
                  <a:cubicBezTo>
                    <a:pt x="333" y="107"/>
                    <a:pt x="270" y="62"/>
                    <a:pt x="203" y="26"/>
                  </a:cubicBezTo>
                  <a:cubicBezTo>
                    <a:pt x="185" y="17"/>
                    <a:pt x="162" y="8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435350" y="456275"/>
              <a:ext cx="18800" cy="14900"/>
            </a:xfrm>
            <a:custGeom>
              <a:rect b="b" l="l" r="r" t="t"/>
              <a:pathLst>
                <a:path extrusionOk="0" h="596" w="752">
                  <a:moveTo>
                    <a:pt x="463" y="0"/>
                  </a:moveTo>
                  <a:cubicBezTo>
                    <a:pt x="456" y="0"/>
                    <a:pt x="449" y="0"/>
                    <a:pt x="441" y="1"/>
                  </a:cubicBezTo>
                  <a:cubicBezTo>
                    <a:pt x="405" y="6"/>
                    <a:pt x="369" y="10"/>
                    <a:pt x="329" y="24"/>
                  </a:cubicBezTo>
                  <a:lnTo>
                    <a:pt x="311" y="33"/>
                  </a:lnTo>
                  <a:lnTo>
                    <a:pt x="297" y="37"/>
                  </a:lnTo>
                  <a:lnTo>
                    <a:pt x="293" y="37"/>
                  </a:lnTo>
                  <a:lnTo>
                    <a:pt x="284" y="42"/>
                  </a:lnTo>
                  <a:cubicBezTo>
                    <a:pt x="266" y="51"/>
                    <a:pt x="248" y="60"/>
                    <a:pt x="234" y="69"/>
                  </a:cubicBezTo>
                  <a:cubicBezTo>
                    <a:pt x="176" y="114"/>
                    <a:pt x="126" y="168"/>
                    <a:pt x="90" y="231"/>
                  </a:cubicBezTo>
                  <a:cubicBezTo>
                    <a:pt x="63" y="280"/>
                    <a:pt x="41" y="334"/>
                    <a:pt x="23" y="388"/>
                  </a:cubicBezTo>
                  <a:cubicBezTo>
                    <a:pt x="10" y="441"/>
                    <a:pt x="1" y="493"/>
                    <a:pt x="0" y="550"/>
                  </a:cubicBezTo>
                  <a:lnTo>
                    <a:pt x="0" y="550"/>
                  </a:lnTo>
                  <a:cubicBezTo>
                    <a:pt x="0" y="550"/>
                    <a:pt x="0" y="550"/>
                    <a:pt x="0" y="550"/>
                  </a:cubicBezTo>
                  <a:lnTo>
                    <a:pt x="0" y="555"/>
                  </a:lnTo>
                  <a:cubicBezTo>
                    <a:pt x="0" y="553"/>
                    <a:pt x="0" y="552"/>
                    <a:pt x="0" y="550"/>
                  </a:cubicBezTo>
                  <a:lnTo>
                    <a:pt x="0" y="550"/>
                  </a:lnTo>
                  <a:cubicBezTo>
                    <a:pt x="3" y="579"/>
                    <a:pt x="27" y="596"/>
                    <a:pt x="51" y="596"/>
                  </a:cubicBezTo>
                  <a:cubicBezTo>
                    <a:pt x="68" y="596"/>
                    <a:pt x="85" y="587"/>
                    <a:pt x="95" y="568"/>
                  </a:cubicBezTo>
                  <a:lnTo>
                    <a:pt x="113" y="532"/>
                  </a:lnTo>
                  <a:cubicBezTo>
                    <a:pt x="126" y="510"/>
                    <a:pt x="140" y="478"/>
                    <a:pt x="162" y="442"/>
                  </a:cubicBezTo>
                  <a:cubicBezTo>
                    <a:pt x="207" y="357"/>
                    <a:pt x="270" y="280"/>
                    <a:pt x="342" y="222"/>
                  </a:cubicBezTo>
                  <a:cubicBezTo>
                    <a:pt x="351" y="213"/>
                    <a:pt x="365" y="208"/>
                    <a:pt x="374" y="204"/>
                  </a:cubicBezTo>
                  <a:lnTo>
                    <a:pt x="383" y="199"/>
                  </a:lnTo>
                  <a:lnTo>
                    <a:pt x="405" y="190"/>
                  </a:lnTo>
                  <a:cubicBezTo>
                    <a:pt x="423" y="181"/>
                    <a:pt x="441" y="177"/>
                    <a:pt x="459" y="172"/>
                  </a:cubicBezTo>
                  <a:cubicBezTo>
                    <a:pt x="468" y="170"/>
                    <a:pt x="477" y="169"/>
                    <a:pt x="486" y="169"/>
                  </a:cubicBezTo>
                  <a:cubicBezTo>
                    <a:pt x="495" y="169"/>
                    <a:pt x="504" y="170"/>
                    <a:pt x="513" y="172"/>
                  </a:cubicBezTo>
                  <a:cubicBezTo>
                    <a:pt x="531" y="172"/>
                    <a:pt x="545" y="177"/>
                    <a:pt x="558" y="186"/>
                  </a:cubicBezTo>
                  <a:cubicBezTo>
                    <a:pt x="585" y="199"/>
                    <a:pt x="608" y="217"/>
                    <a:pt x="630" y="235"/>
                  </a:cubicBezTo>
                  <a:cubicBezTo>
                    <a:pt x="644" y="253"/>
                    <a:pt x="653" y="262"/>
                    <a:pt x="653" y="262"/>
                  </a:cubicBezTo>
                  <a:cubicBezTo>
                    <a:pt x="659" y="279"/>
                    <a:pt x="678" y="290"/>
                    <a:pt x="696" y="290"/>
                  </a:cubicBezTo>
                  <a:cubicBezTo>
                    <a:pt x="703" y="290"/>
                    <a:pt x="709" y="288"/>
                    <a:pt x="716" y="285"/>
                  </a:cubicBezTo>
                  <a:cubicBezTo>
                    <a:pt x="738" y="276"/>
                    <a:pt x="752" y="249"/>
                    <a:pt x="743" y="222"/>
                  </a:cubicBezTo>
                  <a:cubicBezTo>
                    <a:pt x="738" y="208"/>
                    <a:pt x="734" y="190"/>
                    <a:pt x="725" y="177"/>
                  </a:cubicBezTo>
                  <a:cubicBezTo>
                    <a:pt x="707" y="132"/>
                    <a:pt x="680" y="96"/>
                    <a:pt x="644" y="64"/>
                  </a:cubicBezTo>
                  <a:cubicBezTo>
                    <a:pt x="617" y="42"/>
                    <a:pt x="590" y="28"/>
                    <a:pt x="554" y="15"/>
                  </a:cubicBezTo>
                  <a:cubicBezTo>
                    <a:pt x="524" y="7"/>
                    <a:pt x="495" y="0"/>
                    <a:pt x="46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367800" y="487175"/>
              <a:ext cx="5725" cy="3675"/>
            </a:xfrm>
            <a:custGeom>
              <a:rect b="b" l="l" r="r" t="t"/>
              <a:pathLst>
                <a:path extrusionOk="0" h="147" w="229">
                  <a:moveTo>
                    <a:pt x="182" y="0"/>
                  </a:moveTo>
                  <a:cubicBezTo>
                    <a:pt x="128" y="0"/>
                    <a:pt x="0" y="138"/>
                    <a:pt x="21" y="142"/>
                  </a:cubicBezTo>
                  <a:cubicBezTo>
                    <a:pt x="29" y="145"/>
                    <a:pt x="37" y="146"/>
                    <a:pt x="45" y="146"/>
                  </a:cubicBezTo>
                  <a:cubicBezTo>
                    <a:pt x="125" y="146"/>
                    <a:pt x="229" y="23"/>
                    <a:pt x="192" y="2"/>
                  </a:cubicBezTo>
                  <a:cubicBezTo>
                    <a:pt x="189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354700" y="478275"/>
              <a:ext cx="8800" cy="14600"/>
            </a:xfrm>
            <a:custGeom>
              <a:rect b="b" l="l" r="r" t="t"/>
              <a:pathLst>
                <a:path extrusionOk="0" h="584" w="352">
                  <a:moveTo>
                    <a:pt x="175" y="0"/>
                  </a:moveTo>
                  <a:cubicBezTo>
                    <a:pt x="169" y="0"/>
                    <a:pt x="164" y="2"/>
                    <a:pt x="158" y="8"/>
                  </a:cubicBezTo>
                  <a:lnTo>
                    <a:pt x="158" y="3"/>
                  </a:lnTo>
                  <a:cubicBezTo>
                    <a:pt x="127" y="30"/>
                    <a:pt x="104" y="62"/>
                    <a:pt x="82" y="98"/>
                  </a:cubicBezTo>
                  <a:cubicBezTo>
                    <a:pt x="59" y="134"/>
                    <a:pt x="37" y="169"/>
                    <a:pt x="23" y="210"/>
                  </a:cubicBezTo>
                  <a:cubicBezTo>
                    <a:pt x="19" y="232"/>
                    <a:pt x="10" y="255"/>
                    <a:pt x="5" y="277"/>
                  </a:cubicBezTo>
                  <a:cubicBezTo>
                    <a:pt x="1" y="304"/>
                    <a:pt x="1" y="336"/>
                    <a:pt x="5" y="363"/>
                  </a:cubicBezTo>
                  <a:cubicBezTo>
                    <a:pt x="32" y="457"/>
                    <a:pt x="104" y="534"/>
                    <a:pt x="203" y="565"/>
                  </a:cubicBezTo>
                  <a:cubicBezTo>
                    <a:pt x="230" y="574"/>
                    <a:pt x="262" y="579"/>
                    <a:pt x="293" y="583"/>
                  </a:cubicBezTo>
                  <a:lnTo>
                    <a:pt x="325" y="583"/>
                  </a:lnTo>
                  <a:cubicBezTo>
                    <a:pt x="338" y="579"/>
                    <a:pt x="352" y="570"/>
                    <a:pt x="352" y="552"/>
                  </a:cubicBezTo>
                  <a:cubicBezTo>
                    <a:pt x="352" y="543"/>
                    <a:pt x="343" y="529"/>
                    <a:pt x="329" y="529"/>
                  </a:cubicBezTo>
                  <a:lnTo>
                    <a:pt x="298" y="520"/>
                  </a:lnTo>
                  <a:cubicBezTo>
                    <a:pt x="275" y="516"/>
                    <a:pt x="253" y="507"/>
                    <a:pt x="235" y="493"/>
                  </a:cubicBezTo>
                  <a:cubicBezTo>
                    <a:pt x="172" y="462"/>
                    <a:pt x="127" y="408"/>
                    <a:pt x="104" y="345"/>
                  </a:cubicBezTo>
                  <a:cubicBezTo>
                    <a:pt x="104" y="327"/>
                    <a:pt x="104" y="313"/>
                    <a:pt x="104" y="295"/>
                  </a:cubicBezTo>
                  <a:cubicBezTo>
                    <a:pt x="109" y="277"/>
                    <a:pt x="113" y="259"/>
                    <a:pt x="118" y="241"/>
                  </a:cubicBezTo>
                  <a:cubicBezTo>
                    <a:pt x="127" y="205"/>
                    <a:pt x="140" y="174"/>
                    <a:pt x="154" y="138"/>
                  </a:cubicBezTo>
                  <a:cubicBezTo>
                    <a:pt x="181" y="80"/>
                    <a:pt x="199" y="44"/>
                    <a:pt x="199" y="44"/>
                  </a:cubicBezTo>
                  <a:cubicBezTo>
                    <a:pt x="208" y="30"/>
                    <a:pt x="203" y="12"/>
                    <a:pt x="190" y="3"/>
                  </a:cubicBezTo>
                  <a:cubicBezTo>
                    <a:pt x="184" y="1"/>
                    <a:pt x="179" y="0"/>
                    <a:pt x="175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383625" y="478075"/>
              <a:ext cx="39600" cy="33525"/>
            </a:xfrm>
            <a:custGeom>
              <a:rect b="b" l="l" r="r" t="t"/>
              <a:pathLst>
                <a:path extrusionOk="0" h="1341" w="1584">
                  <a:moveTo>
                    <a:pt x="744" y="1"/>
                  </a:moveTo>
                  <a:cubicBezTo>
                    <a:pt x="687" y="1"/>
                    <a:pt x="627" y="8"/>
                    <a:pt x="567" y="25"/>
                  </a:cubicBezTo>
                  <a:cubicBezTo>
                    <a:pt x="211" y="119"/>
                    <a:pt x="0" y="488"/>
                    <a:pt x="94" y="843"/>
                  </a:cubicBezTo>
                  <a:cubicBezTo>
                    <a:pt x="180" y="1167"/>
                    <a:pt x="462" y="1341"/>
                    <a:pt x="745" y="1341"/>
                  </a:cubicBezTo>
                  <a:cubicBezTo>
                    <a:pt x="966" y="1341"/>
                    <a:pt x="1188" y="1235"/>
                    <a:pt x="1318" y="1010"/>
                  </a:cubicBezTo>
                  <a:cubicBezTo>
                    <a:pt x="1584" y="547"/>
                    <a:pt x="1233" y="1"/>
                    <a:pt x="744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315350" y="489200"/>
              <a:ext cx="39700" cy="33425"/>
            </a:xfrm>
            <a:custGeom>
              <a:rect b="b" l="l" r="r" t="t"/>
              <a:pathLst>
                <a:path extrusionOk="0" h="1337" w="1588">
                  <a:moveTo>
                    <a:pt x="753" y="0"/>
                  </a:moveTo>
                  <a:cubicBezTo>
                    <a:pt x="695" y="0"/>
                    <a:pt x="634" y="8"/>
                    <a:pt x="572" y="25"/>
                  </a:cubicBezTo>
                  <a:cubicBezTo>
                    <a:pt x="216" y="119"/>
                    <a:pt x="0" y="484"/>
                    <a:pt x="95" y="839"/>
                  </a:cubicBezTo>
                  <a:cubicBezTo>
                    <a:pt x="181" y="1162"/>
                    <a:pt x="462" y="1337"/>
                    <a:pt x="745" y="1337"/>
                  </a:cubicBezTo>
                  <a:cubicBezTo>
                    <a:pt x="966" y="1337"/>
                    <a:pt x="1188" y="1230"/>
                    <a:pt x="1318" y="1006"/>
                  </a:cubicBezTo>
                  <a:cubicBezTo>
                    <a:pt x="1587" y="544"/>
                    <a:pt x="1240" y="0"/>
                    <a:pt x="753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383050" y="464800"/>
              <a:ext cx="13525" cy="13975"/>
            </a:xfrm>
            <a:custGeom>
              <a:rect b="b" l="l" r="r" t="t"/>
              <a:pathLst>
                <a:path extrusionOk="0" h="559" w="541">
                  <a:moveTo>
                    <a:pt x="246" y="0"/>
                  </a:moveTo>
                  <a:cubicBezTo>
                    <a:pt x="229" y="0"/>
                    <a:pt x="211" y="2"/>
                    <a:pt x="194" y="7"/>
                  </a:cubicBezTo>
                  <a:cubicBezTo>
                    <a:pt x="68" y="43"/>
                    <a:pt x="1" y="191"/>
                    <a:pt x="41" y="344"/>
                  </a:cubicBezTo>
                  <a:cubicBezTo>
                    <a:pt x="76" y="471"/>
                    <a:pt x="180" y="559"/>
                    <a:pt x="288" y="559"/>
                  </a:cubicBezTo>
                  <a:cubicBezTo>
                    <a:pt x="306" y="559"/>
                    <a:pt x="324" y="556"/>
                    <a:pt x="342" y="551"/>
                  </a:cubicBezTo>
                  <a:cubicBezTo>
                    <a:pt x="468" y="515"/>
                    <a:pt x="540" y="367"/>
                    <a:pt x="500" y="218"/>
                  </a:cubicBezTo>
                  <a:cubicBezTo>
                    <a:pt x="465" y="86"/>
                    <a:pt x="359" y="0"/>
                    <a:pt x="24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389000" y="461275"/>
              <a:ext cx="9025" cy="9325"/>
            </a:xfrm>
            <a:custGeom>
              <a:rect b="b" l="l" r="r" t="t"/>
              <a:pathLst>
                <a:path extrusionOk="0" h="373" w="361">
                  <a:moveTo>
                    <a:pt x="319" y="1"/>
                  </a:moveTo>
                  <a:cubicBezTo>
                    <a:pt x="294" y="1"/>
                    <a:pt x="271" y="63"/>
                    <a:pt x="163" y="139"/>
                  </a:cubicBezTo>
                  <a:cubicBezTo>
                    <a:pt x="113" y="170"/>
                    <a:pt x="59" y="197"/>
                    <a:pt x="5" y="211"/>
                  </a:cubicBezTo>
                  <a:cubicBezTo>
                    <a:pt x="1" y="265"/>
                    <a:pt x="104" y="373"/>
                    <a:pt x="104" y="373"/>
                  </a:cubicBezTo>
                  <a:cubicBezTo>
                    <a:pt x="311" y="287"/>
                    <a:pt x="361" y="17"/>
                    <a:pt x="329" y="4"/>
                  </a:cubicBezTo>
                  <a:cubicBezTo>
                    <a:pt x="326" y="2"/>
                    <a:pt x="323" y="1"/>
                    <a:pt x="319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1332775" y="472500"/>
              <a:ext cx="13175" cy="14050"/>
            </a:xfrm>
            <a:custGeom>
              <a:rect b="b" l="l" r="r" t="t"/>
              <a:pathLst>
                <a:path extrusionOk="0" h="562" w="527">
                  <a:moveTo>
                    <a:pt x="249" y="0"/>
                  </a:moveTo>
                  <a:cubicBezTo>
                    <a:pt x="235" y="0"/>
                    <a:pt x="222" y="2"/>
                    <a:pt x="208" y="5"/>
                  </a:cubicBezTo>
                  <a:cubicBezTo>
                    <a:pt x="82" y="27"/>
                    <a:pt x="1" y="176"/>
                    <a:pt x="32" y="324"/>
                  </a:cubicBezTo>
                  <a:cubicBezTo>
                    <a:pt x="57" y="463"/>
                    <a:pt x="166" y="561"/>
                    <a:pt x="284" y="561"/>
                  </a:cubicBezTo>
                  <a:cubicBezTo>
                    <a:pt x="296" y="561"/>
                    <a:pt x="308" y="560"/>
                    <a:pt x="320" y="558"/>
                  </a:cubicBezTo>
                  <a:cubicBezTo>
                    <a:pt x="446" y="531"/>
                    <a:pt x="527" y="387"/>
                    <a:pt x="495" y="234"/>
                  </a:cubicBezTo>
                  <a:cubicBezTo>
                    <a:pt x="471" y="97"/>
                    <a:pt x="365" y="0"/>
                    <a:pt x="24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327500" y="473200"/>
              <a:ext cx="10825" cy="6075"/>
            </a:xfrm>
            <a:custGeom>
              <a:rect b="b" l="l" r="r" t="t"/>
              <a:pathLst>
                <a:path extrusionOk="0" h="243" w="433">
                  <a:moveTo>
                    <a:pt x="37" y="1"/>
                  </a:moveTo>
                  <a:cubicBezTo>
                    <a:pt x="31" y="1"/>
                    <a:pt x="26" y="3"/>
                    <a:pt x="23" y="8"/>
                  </a:cubicBezTo>
                  <a:cubicBezTo>
                    <a:pt x="1" y="34"/>
                    <a:pt x="157" y="243"/>
                    <a:pt x="368" y="243"/>
                  </a:cubicBezTo>
                  <a:cubicBezTo>
                    <a:pt x="374" y="243"/>
                    <a:pt x="381" y="242"/>
                    <a:pt x="387" y="242"/>
                  </a:cubicBezTo>
                  <a:cubicBezTo>
                    <a:pt x="387" y="242"/>
                    <a:pt x="432" y="94"/>
                    <a:pt x="405" y="53"/>
                  </a:cubicBezTo>
                  <a:lnTo>
                    <a:pt x="405" y="53"/>
                  </a:lnTo>
                  <a:cubicBezTo>
                    <a:pt x="369" y="59"/>
                    <a:pt x="333" y="62"/>
                    <a:pt x="297" y="62"/>
                  </a:cubicBezTo>
                  <a:cubicBezTo>
                    <a:pt x="274" y="62"/>
                    <a:pt x="252" y="61"/>
                    <a:pt x="230" y="58"/>
                  </a:cubicBezTo>
                  <a:cubicBezTo>
                    <a:pt x="113" y="39"/>
                    <a:pt x="62" y="1"/>
                    <a:pt x="3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1355825" y="499725"/>
              <a:ext cx="24900" cy="8075"/>
            </a:xfrm>
            <a:custGeom>
              <a:rect b="b" l="l" r="r" t="t"/>
              <a:pathLst>
                <a:path extrusionOk="0" h="323" w="996">
                  <a:moveTo>
                    <a:pt x="579" y="0"/>
                  </a:moveTo>
                  <a:cubicBezTo>
                    <a:pt x="533" y="0"/>
                    <a:pt x="485" y="4"/>
                    <a:pt x="433" y="13"/>
                  </a:cubicBezTo>
                  <a:cubicBezTo>
                    <a:pt x="226" y="54"/>
                    <a:pt x="1" y="315"/>
                    <a:pt x="1" y="315"/>
                  </a:cubicBezTo>
                  <a:cubicBezTo>
                    <a:pt x="1" y="315"/>
                    <a:pt x="69" y="322"/>
                    <a:pt x="175" y="322"/>
                  </a:cubicBezTo>
                  <a:cubicBezTo>
                    <a:pt x="376" y="322"/>
                    <a:pt x="715" y="295"/>
                    <a:pt x="995" y="139"/>
                  </a:cubicBezTo>
                  <a:cubicBezTo>
                    <a:pt x="995" y="139"/>
                    <a:pt x="850" y="0"/>
                    <a:pt x="57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1356400" y="502750"/>
              <a:ext cx="25100" cy="11175"/>
            </a:xfrm>
            <a:custGeom>
              <a:rect b="b" l="l" r="r" t="t"/>
              <a:pathLst>
                <a:path extrusionOk="0" h="447" w="1004">
                  <a:moveTo>
                    <a:pt x="1004" y="0"/>
                  </a:moveTo>
                  <a:lnTo>
                    <a:pt x="1004" y="0"/>
                  </a:lnTo>
                  <a:cubicBezTo>
                    <a:pt x="1003" y="0"/>
                    <a:pt x="434" y="207"/>
                    <a:pt x="117" y="207"/>
                  </a:cubicBezTo>
                  <a:cubicBezTo>
                    <a:pt x="73" y="207"/>
                    <a:pt x="33" y="203"/>
                    <a:pt x="0" y="194"/>
                  </a:cubicBezTo>
                  <a:lnTo>
                    <a:pt x="0" y="194"/>
                  </a:lnTo>
                  <a:cubicBezTo>
                    <a:pt x="0" y="194"/>
                    <a:pt x="165" y="447"/>
                    <a:pt x="459" y="447"/>
                  </a:cubicBezTo>
                  <a:cubicBezTo>
                    <a:pt x="484" y="447"/>
                    <a:pt x="509" y="445"/>
                    <a:pt x="536" y="441"/>
                  </a:cubicBezTo>
                  <a:cubicBezTo>
                    <a:pt x="770" y="410"/>
                    <a:pt x="959" y="230"/>
                    <a:pt x="1004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351550" y="499775"/>
              <a:ext cx="37825" cy="9400"/>
            </a:xfrm>
            <a:custGeom>
              <a:rect b="b" l="l" r="r" t="t"/>
              <a:pathLst>
                <a:path extrusionOk="0" h="376" w="1513">
                  <a:moveTo>
                    <a:pt x="1495" y="0"/>
                  </a:moveTo>
                  <a:cubicBezTo>
                    <a:pt x="1487" y="0"/>
                    <a:pt x="1478" y="4"/>
                    <a:pt x="1472" y="7"/>
                  </a:cubicBezTo>
                  <a:lnTo>
                    <a:pt x="1458" y="16"/>
                  </a:lnTo>
                  <a:lnTo>
                    <a:pt x="1418" y="34"/>
                  </a:lnTo>
                  <a:lnTo>
                    <a:pt x="1355" y="65"/>
                  </a:lnTo>
                  <a:lnTo>
                    <a:pt x="1265" y="106"/>
                  </a:lnTo>
                  <a:lnTo>
                    <a:pt x="1157" y="146"/>
                  </a:lnTo>
                  <a:lnTo>
                    <a:pt x="1027" y="191"/>
                  </a:lnTo>
                  <a:cubicBezTo>
                    <a:pt x="986" y="209"/>
                    <a:pt x="937" y="223"/>
                    <a:pt x="887" y="236"/>
                  </a:cubicBezTo>
                  <a:cubicBezTo>
                    <a:pt x="842" y="250"/>
                    <a:pt x="793" y="259"/>
                    <a:pt x="743" y="272"/>
                  </a:cubicBezTo>
                  <a:lnTo>
                    <a:pt x="703" y="286"/>
                  </a:lnTo>
                  <a:lnTo>
                    <a:pt x="689" y="286"/>
                  </a:lnTo>
                  <a:lnTo>
                    <a:pt x="671" y="290"/>
                  </a:lnTo>
                  <a:lnTo>
                    <a:pt x="595" y="308"/>
                  </a:lnTo>
                  <a:cubicBezTo>
                    <a:pt x="541" y="317"/>
                    <a:pt x="500" y="322"/>
                    <a:pt x="460" y="326"/>
                  </a:cubicBezTo>
                  <a:cubicBezTo>
                    <a:pt x="415" y="335"/>
                    <a:pt x="374" y="335"/>
                    <a:pt x="334" y="340"/>
                  </a:cubicBezTo>
                  <a:cubicBezTo>
                    <a:pt x="316" y="342"/>
                    <a:pt x="299" y="342"/>
                    <a:pt x="282" y="342"/>
                  </a:cubicBezTo>
                  <a:cubicBezTo>
                    <a:pt x="265" y="342"/>
                    <a:pt x="248" y="342"/>
                    <a:pt x="230" y="344"/>
                  </a:cubicBezTo>
                  <a:cubicBezTo>
                    <a:pt x="185" y="344"/>
                    <a:pt x="140" y="340"/>
                    <a:pt x="91" y="340"/>
                  </a:cubicBezTo>
                  <a:cubicBezTo>
                    <a:pt x="59" y="335"/>
                    <a:pt x="46" y="331"/>
                    <a:pt x="46" y="331"/>
                  </a:cubicBezTo>
                  <a:cubicBezTo>
                    <a:pt x="32" y="331"/>
                    <a:pt x="23" y="331"/>
                    <a:pt x="10" y="340"/>
                  </a:cubicBezTo>
                  <a:cubicBezTo>
                    <a:pt x="1" y="344"/>
                    <a:pt x="1" y="349"/>
                    <a:pt x="5" y="349"/>
                  </a:cubicBezTo>
                  <a:cubicBezTo>
                    <a:pt x="23" y="353"/>
                    <a:pt x="37" y="358"/>
                    <a:pt x="50" y="362"/>
                  </a:cubicBezTo>
                  <a:lnTo>
                    <a:pt x="109" y="367"/>
                  </a:lnTo>
                  <a:cubicBezTo>
                    <a:pt x="131" y="367"/>
                    <a:pt x="158" y="376"/>
                    <a:pt x="190" y="376"/>
                  </a:cubicBezTo>
                  <a:lnTo>
                    <a:pt x="298" y="376"/>
                  </a:lnTo>
                  <a:cubicBezTo>
                    <a:pt x="343" y="376"/>
                    <a:pt x="383" y="371"/>
                    <a:pt x="433" y="362"/>
                  </a:cubicBezTo>
                  <a:cubicBezTo>
                    <a:pt x="487" y="353"/>
                    <a:pt x="536" y="349"/>
                    <a:pt x="586" y="340"/>
                  </a:cubicBezTo>
                  <a:lnTo>
                    <a:pt x="662" y="326"/>
                  </a:lnTo>
                  <a:lnTo>
                    <a:pt x="680" y="322"/>
                  </a:lnTo>
                  <a:cubicBezTo>
                    <a:pt x="689" y="322"/>
                    <a:pt x="694" y="317"/>
                    <a:pt x="703" y="317"/>
                  </a:cubicBezTo>
                  <a:lnTo>
                    <a:pt x="743" y="304"/>
                  </a:lnTo>
                  <a:cubicBezTo>
                    <a:pt x="797" y="290"/>
                    <a:pt x="851" y="281"/>
                    <a:pt x="901" y="263"/>
                  </a:cubicBezTo>
                  <a:cubicBezTo>
                    <a:pt x="955" y="245"/>
                    <a:pt x="1004" y="232"/>
                    <a:pt x="1054" y="218"/>
                  </a:cubicBezTo>
                  <a:cubicBezTo>
                    <a:pt x="1103" y="200"/>
                    <a:pt x="1144" y="182"/>
                    <a:pt x="1189" y="164"/>
                  </a:cubicBezTo>
                  <a:lnTo>
                    <a:pt x="1301" y="119"/>
                  </a:lnTo>
                  <a:lnTo>
                    <a:pt x="1391" y="74"/>
                  </a:lnTo>
                  <a:lnTo>
                    <a:pt x="1454" y="43"/>
                  </a:lnTo>
                  <a:cubicBezTo>
                    <a:pt x="1485" y="20"/>
                    <a:pt x="1503" y="11"/>
                    <a:pt x="1503" y="11"/>
                  </a:cubicBezTo>
                  <a:cubicBezTo>
                    <a:pt x="1503" y="11"/>
                    <a:pt x="1512" y="2"/>
                    <a:pt x="1503" y="2"/>
                  </a:cubicBezTo>
                  <a:cubicBezTo>
                    <a:pt x="1501" y="1"/>
                    <a:pt x="1498" y="0"/>
                    <a:pt x="1495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304025" y="398050"/>
              <a:ext cx="35650" cy="71650"/>
            </a:xfrm>
            <a:custGeom>
              <a:rect b="b" l="l" r="r" t="t"/>
              <a:pathLst>
                <a:path extrusionOk="0" h="2866" w="1426">
                  <a:moveTo>
                    <a:pt x="1375" y="1"/>
                  </a:moveTo>
                  <a:cubicBezTo>
                    <a:pt x="1354" y="1"/>
                    <a:pt x="1332" y="14"/>
                    <a:pt x="1326" y="41"/>
                  </a:cubicBezTo>
                  <a:cubicBezTo>
                    <a:pt x="1326" y="41"/>
                    <a:pt x="1317" y="86"/>
                    <a:pt x="1299" y="171"/>
                  </a:cubicBezTo>
                  <a:cubicBezTo>
                    <a:pt x="1286" y="256"/>
                    <a:pt x="1254" y="373"/>
                    <a:pt x="1223" y="517"/>
                  </a:cubicBezTo>
                  <a:cubicBezTo>
                    <a:pt x="1187" y="661"/>
                    <a:pt x="1142" y="828"/>
                    <a:pt x="1092" y="1003"/>
                  </a:cubicBezTo>
                  <a:cubicBezTo>
                    <a:pt x="1038" y="1179"/>
                    <a:pt x="980" y="1363"/>
                    <a:pt x="908" y="1543"/>
                  </a:cubicBezTo>
                  <a:cubicBezTo>
                    <a:pt x="840" y="1723"/>
                    <a:pt x="764" y="1894"/>
                    <a:pt x="674" y="2060"/>
                  </a:cubicBezTo>
                  <a:cubicBezTo>
                    <a:pt x="629" y="2137"/>
                    <a:pt x="588" y="2213"/>
                    <a:pt x="539" y="2281"/>
                  </a:cubicBezTo>
                  <a:cubicBezTo>
                    <a:pt x="498" y="2344"/>
                    <a:pt x="449" y="2407"/>
                    <a:pt x="399" y="2465"/>
                  </a:cubicBezTo>
                  <a:cubicBezTo>
                    <a:pt x="377" y="2492"/>
                    <a:pt x="354" y="2515"/>
                    <a:pt x="332" y="2542"/>
                  </a:cubicBezTo>
                  <a:lnTo>
                    <a:pt x="300" y="2573"/>
                  </a:lnTo>
                  <a:lnTo>
                    <a:pt x="264" y="2605"/>
                  </a:lnTo>
                  <a:cubicBezTo>
                    <a:pt x="233" y="2641"/>
                    <a:pt x="192" y="2672"/>
                    <a:pt x="152" y="2699"/>
                  </a:cubicBezTo>
                  <a:cubicBezTo>
                    <a:pt x="129" y="2722"/>
                    <a:pt x="102" y="2740"/>
                    <a:pt x="75" y="2758"/>
                  </a:cubicBezTo>
                  <a:lnTo>
                    <a:pt x="48" y="2776"/>
                  </a:lnTo>
                  <a:lnTo>
                    <a:pt x="44" y="2776"/>
                  </a:lnTo>
                  <a:cubicBezTo>
                    <a:pt x="1" y="2803"/>
                    <a:pt x="26" y="2865"/>
                    <a:pt x="70" y="2865"/>
                  </a:cubicBezTo>
                  <a:cubicBezTo>
                    <a:pt x="76" y="2865"/>
                    <a:pt x="82" y="2864"/>
                    <a:pt x="89" y="2861"/>
                  </a:cubicBezTo>
                  <a:lnTo>
                    <a:pt x="125" y="2843"/>
                  </a:lnTo>
                  <a:cubicBezTo>
                    <a:pt x="156" y="2830"/>
                    <a:pt x="188" y="2812"/>
                    <a:pt x="215" y="2794"/>
                  </a:cubicBezTo>
                  <a:cubicBezTo>
                    <a:pt x="264" y="2767"/>
                    <a:pt x="309" y="2735"/>
                    <a:pt x="350" y="2704"/>
                  </a:cubicBezTo>
                  <a:lnTo>
                    <a:pt x="390" y="2672"/>
                  </a:lnTo>
                  <a:lnTo>
                    <a:pt x="431" y="2641"/>
                  </a:lnTo>
                  <a:cubicBezTo>
                    <a:pt x="458" y="2614"/>
                    <a:pt x="485" y="2591"/>
                    <a:pt x="507" y="2564"/>
                  </a:cubicBezTo>
                  <a:cubicBezTo>
                    <a:pt x="566" y="2501"/>
                    <a:pt x="620" y="2438"/>
                    <a:pt x="669" y="2375"/>
                  </a:cubicBezTo>
                  <a:cubicBezTo>
                    <a:pt x="728" y="2299"/>
                    <a:pt x="777" y="2222"/>
                    <a:pt x="827" y="2146"/>
                  </a:cubicBezTo>
                  <a:cubicBezTo>
                    <a:pt x="926" y="1975"/>
                    <a:pt x="1011" y="1795"/>
                    <a:pt x="1083" y="1611"/>
                  </a:cubicBezTo>
                  <a:cubicBezTo>
                    <a:pt x="1151" y="1426"/>
                    <a:pt x="1214" y="1237"/>
                    <a:pt x="1263" y="1048"/>
                  </a:cubicBezTo>
                  <a:cubicBezTo>
                    <a:pt x="1313" y="868"/>
                    <a:pt x="1340" y="693"/>
                    <a:pt x="1367" y="544"/>
                  </a:cubicBezTo>
                  <a:cubicBezTo>
                    <a:pt x="1394" y="382"/>
                    <a:pt x="1412" y="216"/>
                    <a:pt x="1425" y="50"/>
                  </a:cubicBezTo>
                  <a:lnTo>
                    <a:pt x="1421" y="50"/>
                  </a:lnTo>
                  <a:cubicBezTo>
                    <a:pt x="1423" y="18"/>
                    <a:pt x="1399" y="1"/>
                    <a:pt x="1375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335950" y="396500"/>
              <a:ext cx="95150" cy="59250"/>
            </a:xfrm>
            <a:custGeom>
              <a:rect b="b" l="l" r="r" t="t"/>
              <a:pathLst>
                <a:path extrusionOk="0" h="2370" w="3806">
                  <a:moveTo>
                    <a:pt x="70" y="0"/>
                  </a:moveTo>
                  <a:cubicBezTo>
                    <a:pt x="35" y="0"/>
                    <a:pt x="1" y="41"/>
                    <a:pt x="27" y="80"/>
                  </a:cubicBezTo>
                  <a:lnTo>
                    <a:pt x="54" y="125"/>
                  </a:lnTo>
                  <a:lnTo>
                    <a:pt x="90" y="179"/>
                  </a:lnTo>
                  <a:cubicBezTo>
                    <a:pt x="103" y="201"/>
                    <a:pt x="117" y="224"/>
                    <a:pt x="135" y="251"/>
                  </a:cubicBezTo>
                  <a:cubicBezTo>
                    <a:pt x="171" y="300"/>
                    <a:pt x="211" y="363"/>
                    <a:pt x="265" y="435"/>
                  </a:cubicBezTo>
                  <a:cubicBezTo>
                    <a:pt x="314" y="507"/>
                    <a:pt x="373" y="584"/>
                    <a:pt x="445" y="669"/>
                  </a:cubicBezTo>
                  <a:cubicBezTo>
                    <a:pt x="512" y="750"/>
                    <a:pt x="589" y="840"/>
                    <a:pt x="674" y="930"/>
                  </a:cubicBezTo>
                  <a:lnTo>
                    <a:pt x="805" y="1070"/>
                  </a:lnTo>
                  <a:lnTo>
                    <a:pt x="949" y="1205"/>
                  </a:lnTo>
                  <a:cubicBezTo>
                    <a:pt x="998" y="1254"/>
                    <a:pt x="1048" y="1299"/>
                    <a:pt x="1102" y="1344"/>
                  </a:cubicBezTo>
                  <a:cubicBezTo>
                    <a:pt x="1156" y="1389"/>
                    <a:pt x="1210" y="1434"/>
                    <a:pt x="1264" y="1479"/>
                  </a:cubicBezTo>
                  <a:cubicBezTo>
                    <a:pt x="1376" y="1560"/>
                    <a:pt x="1489" y="1655"/>
                    <a:pt x="1615" y="1731"/>
                  </a:cubicBezTo>
                  <a:cubicBezTo>
                    <a:pt x="1678" y="1767"/>
                    <a:pt x="1736" y="1812"/>
                    <a:pt x="1799" y="1848"/>
                  </a:cubicBezTo>
                  <a:lnTo>
                    <a:pt x="1983" y="1951"/>
                  </a:lnTo>
                  <a:cubicBezTo>
                    <a:pt x="2046" y="1987"/>
                    <a:pt x="2109" y="2019"/>
                    <a:pt x="2177" y="2046"/>
                  </a:cubicBezTo>
                  <a:lnTo>
                    <a:pt x="2366" y="2127"/>
                  </a:lnTo>
                  <a:cubicBezTo>
                    <a:pt x="2496" y="2172"/>
                    <a:pt x="2618" y="2221"/>
                    <a:pt x="2739" y="2248"/>
                  </a:cubicBezTo>
                  <a:cubicBezTo>
                    <a:pt x="2861" y="2275"/>
                    <a:pt x="2973" y="2311"/>
                    <a:pt x="3077" y="2329"/>
                  </a:cubicBezTo>
                  <a:cubicBezTo>
                    <a:pt x="3185" y="2343"/>
                    <a:pt x="3284" y="2352"/>
                    <a:pt x="3374" y="2361"/>
                  </a:cubicBezTo>
                  <a:cubicBezTo>
                    <a:pt x="3446" y="2370"/>
                    <a:pt x="3522" y="2370"/>
                    <a:pt x="3598" y="2370"/>
                  </a:cubicBezTo>
                  <a:lnTo>
                    <a:pt x="3792" y="2370"/>
                  </a:lnTo>
                  <a:cubicBezTo>
                    <a:pt x="3801" y="2370"/>
                    <a:pt x="3805" y="2365"/>
                    <a:pt x="3805" y="2361"/>
                  </a:cubicBezTo>
                  <a:cubicBezTo>
                    <a:pt x="3805" y="2352"/>
                    <a:pt x="3801" y="2347"/>
                    <a:pt x="3796" y="2347"/>
                  </a:cubicBezTo>
                  <a:lnTo>
                    <a:pt x="3603" y="2320"/>
                  </a:lnTo>
                  <a:cubicBezTo>
                    <a:pt x="3526" y="2316"/>
                    <a:pt x="3455" y="2302"/>
                    <a:pt x="3383" y="2289"/>
                  </a:cubicBezTo>
                  <a:cubicBezTo>
                    <a:pt x="3297" y="2271"/>
                    <a:pt x="3203" y="2257"/>
                    <a:pt x="3099" y="2230"/>
                  </a:cubicBezTo>
                  <a:cubicBezTo>
                    <a:pt x="3000" y="2199"/>
                    <a:pt x="2888" y="2167"/>
                    <a:pt x="2775" y="2127"/>
                  </a:cubicBezTo>
                  <a:cubicBezTo>
                    <a:pt x="2663" y="2086"/>
                    <a:pt x="2546" y="2032"/>
                    <a:pt x="2424" y="1987"/>
                  </a:cubicBezTo>
                  <a:cubicBezTo>
                    <a:pt x="2312" y="1924"/>
                    <a:pt x="2186" y="1870"/>
                    <a:pt x="2069" y="1798"/>
                  </a:cubicBezTo>
                  <a:lnTo>
                    <a:pt x="1889" y="1695"/>
                  </a:lnTo>
                  <a:cubicBezTo>
                    <a:pt x="1831" y="1659"/>
                    <a:pt x="1772" y="1619"/>
                    <a:pt x="1718" y="1578"/>
                  </a:cubicBezTo>
                  <a:cubicBezTo>
                    <a:pt x="1597" y="1502"/>
                    <a:pt x="1489" y="1416"/>
                    <a:pt x="1381" y="1331"/>
                  </a:cubicBezTo>
                  <a:cubicBezTo>
                    <a:pt x="1327" y="1290"/>
                    <a:pt x="1273" y="1245"/>
                    <a:pt x="1223" y="1200"/>
                  </a:cubicBezTo>
                  <a:cubicBezTo>
                    <a:pt x="1169" y="1155"/>
                    <a:pt x="1120" y="1115"/>
                    <a:pt x="1070" y="1070"/>
                  </a:cubicBezTo>
                  <a:lnTo>
                    <a:pt x="931" y="939"/>
                  </a:lnTo>
                  <a:lnTo>
                    <a:pt x="796" y="809"/>
                  </a:lnTo>
                  <a:cubicBezTo>
                    <a:pt x="710" y="723"/>
                    <a:pt x="634" y="642"/>
                    <a:pt x="562" y="561"/>
                  </a:cubicBezTo>
                  <a:cubicBezTo>
                    <a:pt x="490" y="485"/>
                    <a:pt x="427" y="413"/>
                    <a:pt x="368" y="350"/>
                  </a:cubicBezTo>
                  <a:cubicBezTo>
                    <a:pt x="314" y="287"/>
                    <a:pt x="270" y="228"/>
                    <a:pt x="229" y="179"/>
                  </a:cubicBezTo>
                  <a:lnTo>
                    <a:pt x="139" y="67"/>
                  </a:lnTo>
                  <a:lnTo>
                    <a:pt x="108" y="26"/>
                  </a:lnTo>
                  <a:lnTo>
                    <a:pt x="108" y="22"/>
                  </a:lnTo>
                  <a:cubicBezTo>
                    <a:pt x="97" y="6"/>
                    <a:pt x="84" y="0"/>
                    <a:pt x="7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322325" y="450275"/>
              <a:ext cx="20500" cy="14800"/>
            </a:xfrm>
            <a:custGeom>
              <a:rect b="b" l="l" r="r" t="t"/>
              <a:pathLst>
                <a:path extrusionOk="0" h="592" w="820">
                  <a:moveTo>
                    <a:pt x="517" y="1"/>
                  </a:moveTo>
                  <a:cubicBezTo>
                    <a:pt x="434" y="1"/>
                    <a:pt x="336" y="25"/>
                    <a:pt x="243" y="93"/>
                  </a:cubicBezTo>
                  <a:cubicBezTo>
                    <a:pt x="36" y="241"/>
                    <a:pt x="0" y="511"/>
                    <a:pt x="59" y="570"/>
                  </a:cubicBezTo>
                  <a:cubicBezTo>
                    <a:pt x="73" y="585"/>
                    <a:pt x="87" y="592"/>
                    <a:pt x="102" y="592"/>
                  </a:cubicBezTo>
                  <a:cubicBezTo>
                    <a:pt x="157" y="592"/>
                    <a:pt x="224" y="501"/>
                    <a:pt x="369" y="412"/>
                  </a:cubicBezTo>
                  <a:cubicBezTo>
                    <a:pt x="599" y="273"/>
                    <a:pt x="819" y="255"/>
                    <a:pt x="734" y="84"/>
                  </a:cubicBezTo>
                  <a:cubicBezTo>
                    <a:pt x="713" y="43"/>
                    <a:pt x="627" y="1"/>
                    <a:pt x="51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377800" y="442625"/>
              <a:ext cx="21250" cy="10175"/>
            </a:xfrm>
            <a:custGeom>
              <a:rect b="b" l="l" r="r" t="t"/>
              <a:pathLst>
                <a:path extrusionOk="0" h="407" w="850">
                  <a:moveTo>
                    <a:pt x="368" y="0"/>
                  </a:moveTo>
                  <a:cubicBezTo>
                    <a:pt x="149" y="0"/>
                    <a:pt x="4" y="147"/>
                    <a:pt x="4" y="219"/>
                  </a:cubicBezTo>
                  <a:cubicBezTo>
                    <a:pt x="1" y="335"/>
                    <a:pt x="79" y="349"/>
                    <a:pt x="203" y="349"/>
                  </a:cubicBezTo>
                  <a:cubicBezTo>
                    <a:pt x="243" y="349"/>
                    <a:pt x="289" y="348"/>
                    <a:pt x="338" y="348"/>
                  </a:cubicBezTo>
                  <a:cubicBezTo>
                    <a:pt x="383" y="348"/>
                    <a:pt x="431" y="349"/>
                    <a:pt x="480" y="354"/>
                  </a:cubicBezTo>
                  <a:cubicBezTo>
                    <a:pt x="619" y="366"/>
                    <a:pt x="713" y="407"/>
                    <a:pt x="769" y="407"/>
                  </a:cubicBezTo>
                  <a:cubicBezTo>
                    <a:pt x="799" y="407"/>
                    <a:pt x="818" y="395"/>
                    <a:pt x="827" y="363"/>
                  </a:cubicBezTo>
                  <a:cubicBezTo>
                    <a:pt x="849" y="282"/>
                    <a:pt x="705" y="52"/>
                    <a:pt x="453" y="7"/>
                  </a:cubicBezTo>
                  <a:cubicBezTo>
                    <a:pt x="424" y="2"/>
                    <a:pt x="396" y="0"/>
                    <a:pt x="36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02175" y="265650"/>
              <a:ext cx="31325" cy="53250"/>
            </a:xfrm>
            <a:custGeom>
              <a:rect b="b" l="l" r="r" t="t"/>
              <a:pathLst>
                <a:path extrusionOk="0" h="2130" w="1253">
                  <a:moveTo>
                    <a:pt x="62" y="0"/>
                  </a:moveTo>
                  <a:cubicBezTo>
                    <a:pt x="21" y="0"/>
                    <a:pt x="0" y="67"/>
                    <a:pt x="47" y="87"/>
                  </a:cubicBezTo>
                  <a:cubicBezTo>
                    <a:pt x="591" y="316"/>
                    <a:pt x="1153" y="2080"/>
                    <a:pt x="1158" y="2098"/>
                  </a:cubicBezTo>
                  <a:cubicBezTo>
                    <a:pt x="1162" y="2116"/>
                    <a:pt x="1180" y="2129"/>
                    <a:pt x="1203" y="2129"/>
                  </a:cubicBezTo>
                  <a:cubicBezTo>
                    <a:pt x="1207" y="2129"/>
                    <a:pt x="1212" y="2125"/>
                    <a:pt x="1216" y="2125"/>
                  </a:cubicBezTo>
                  <a:cubicBezTo>
                    <a:pt x="1239" y="2116"/>
                    <a:pt x="1252" y="2093"/>
                    <a:pt x="1248" y="2071"/>
                  </a:cubicBezTo>
                  <a:cubicBezTo>
                    <a:pt x="1221" y="1994"/>
                    <a:pt x="668" y="249"/>
                    <a:pt x="83" y="6"/>
                  </a:cubicBez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113925" y="251550"/>
              <a:ext cx="50525" cy="20325"/>
            </a:xfrm>
            <a:custGeom>
              <a:rect b="b" l="l" r="r" t="t"/>
              <a:pathLst>
                <a:path extrusionOk="0" h="813" w="2021">
                  <a:moveTo>
                    <a:pt x="308" y="0"/>
                  </a:moveTo>
                  <a:cubicBezTo>
                    <a:pt x="270" y="0"/>
                    <a:pt x="232" y="8"/>
                    <a:pt x="198" y="25"/>
                  </a:cubicBezTo>
                  <a:cubicBezTo>
                    <a:pt x="153" y="43"/>
                    <a:pt x="117" y="70"/>
                    <a:pt x="86" y="106"/>
                  </a:cubicBezTo>
                  <a:cubicBezTo>
                    <a:pt x="50" y="142"/>
                    <a:pt x="23" y="187"/>
                    <a:pt x="9" y="241"/>
                  </a:cubicBezTo>
                  <a:lnTo>
                    <a:pt x="5" y="268"/>
                  </a:lnTo>
                  <a:lnTo>
                    <a:pt x="5" y="277"/>
                  </a:lnTo>
                  <a:lnTo>
                    <a:pt x="5" y="282"/>
                  </a:lnTo>
                  <a:lnTo>
                    <a:pt x="5" y="291"/>
                  </a:lnTo>
                  <a:lnTo>
                    <a:pt x="5" y="304"/>
                  </a:lnTo>
                  <a:cubicBezTo>
                    <a:pt x="0" y="327"/>
                    <a:pt x="0" y="349"/>
                    <a:pt x="5" y="372"/>
                  </a:cubicBezTo>
                  <a:cubicBezTo>
                    <a:pt x="5" y="421"/>
                    <a:pt x="14" y="471"/>
                    <a:pt x="27" y="520"/>
                  </a:cubicBezTo>
                  <a:cubicBezTo>
                    <a:pt x="50" y="574"/>
                    <a:pt x="81" y="619"/>
                    <a:pt x="126" y="660"/>
                  </a:cubicBezTo>
                  <a:cubicBezTo>
                    <a:pt x="167" y="691"/>
                    <a:pt x="212" y="723"/>
                    <a:pt x="261" y="741"/>
                  </a:cubicBezTo>
                  <a:cubicBezTo>
                    <a:pt x="351" y="777"/>
                    <a:pt x="450" y="795"/>
                    <a:pt x="545" y="804"/>
                  </a:cubicBezTo>
                  <a:cubicBezTo>
                    <a:pt x="594" y="808"/>
                    <a:pt x="644" y="813"/>
                    <a:pt x="684" y="813"/>
                  </a:cubicBezTo>
                  <a:lnTo>
                    <a:pt x="756" y="813"/>
                  </a:lnTo>
                  <a:lnTo>
                    <a:pt x="819" y="808"/>
                  </a:lnTo>
                  <a:lnTo>
                    <a:pt x="1080" y="799"/>
                  </a:lnTo>
                  <a:cubicBezTo>
                    <a:pt x="1166" y="795"/>
                    <a:pt x="1246" y="795"/>
                    <a:pt x="1323" y="781"/>
                  </a:cubicBezTo>
                  <a:lnTo>
                    <a:pt x="1543" y="750"/>
                  </a:lnTo>
                  <a:cubicBezTo>
                    <a:pt x="1602" y="741"/>
                    <a:pt x="1665" y="732"/>
                    <a:pt x="1723" y="718"/>
                  </a:cubicBezTo>
                  <a:lnTo>
                    <a:pt x="1867" y="682"/>
                  </a:lnTo>
                  <a:cubicBezTo>
                    <a:pt x="1894" y="673"/>
                    <a:pt x="1926" y="664"/>
                    <a:pt x="1953" y="655"/>
                  </a:cubicBezTo>
                  <a:lnTo>
                    <a:pt x="1984" y="646"/>
                  </a:lnTo>
                  <a:cubicBezTo>
                    <a:pt x="2007" y="637"/>
                    <a:pt x="2020" y="615"/>
                    <a:pt x="2016" y="592"/>
                  </a:cubicBezTo>
                  <a:cubicBezTo>
                    <a:pt x="2012" y="568"/>
                    <a:pt x="1990" y="551"/>
                    <a:pt x="1969" y="551"/>
                  </a:cubicBezTo>
                  <a:cubicBezTo>
                    <a:pt x="1966" y="551"/>
                    <a:pt x="1964" y="551"/>
                    <a:pt x="1962" y="552"/>
                  </a:cubicBezTo>
                  <a:lnTo>
                    <a:pt x="1926" y="561"/>
                  </a:lnTo>
                  <a:cubicBezTo>
                    <a:pt x="1899" y="565"/>
                    <a:pt x="1867" y="570"/>
                    <a:pt x="1840" y="574"/>
                  </a:cubicBezTo>
                  <a:lnTo>
                    <a:pt x="1705" y="592"/>
                  </a:lnTo>
                  <a:cubicBezTo>
                    <a:pt x="1651" y="601"/>
                    <a:pt x="1588" y="601"/>
                    <a:pt x="1525" y="606"/>
                  </a:cubicBezTo>
                  <a:lnTo>
                    <a:pt x="1314" y="624"/>
                  </a:lnTo>
                  <a:cubicBezTo>
                    <a:pt x="1288" y="625"/>
                    <a:pt x="1262" y="626"/>
                    <a:pt x="1236" y="626"/>
                  </a:cubicBezTo>
                  <a:cubicBezTo>
                    <a:pt x="1183" y="626"/>
                    <a:pt x="1130" y="624"/>
                    <a:pt x="1076" y="624"/>
                  </a:cubicBezTo>
                  <a:lnTo>
                    <a:pt x="819" y="628"/>
                  </a:lnTo>
                  <a:lnTo>
                    <a:pt x="689" y="628"/>
                  </a:lnTo>
                  <a:cubicBezTo>
                    <a:pt x="644" y="628"/>
                    <a:pt x="603" y="624"/>
                    <a:pt x="563" y="619"/>
                  </a:cubicBezTo>
                  <a:cubicBezTo>
                    <a:pt x="482" y="615"/>
                    <a:pt x="401" y="597"/>
                    <a:pt x="329" y="574"/>
                  </a:cubicBezTo>
                  <a:cubicBezTo>
                    <a:pt x="293" y="561"/>
                    <a:pt x="266" y="543"/>
                    <a:pt x="239" y="525"/>
                  </a:cubicBezTo>
                  <a:cubicBezTo>
                    <a:pt x="216" y="507"/>
                    <a:pt x="198" y="480"/>
                    <a:pt x="189" y="457"/>
                  </a:cubicBezTo>
                  <a:cubicBezTo>
                    <a:pt x="176" y="426"/>
                    <a:pt x="167" y="394"/>
                    <a:pt x="167" y="363"/>
                  </a:cubicBezTo>
                  <a:lnTo>
                    <a:pt x="167" y="309"/>
                  </a:lnTo>
                  <a:lnTo>
                    <a:pt x="167" y="295"/>
                  </a:lnTo>
                  <a:lnTo>
                    <a:pt x="167" y="291"/>
                  </a:lnTo>
                  <a:lnTo>
                    <a:pt x="171" y="259"/>
                  </a:lnTo>
                  <a:cubicBezTo>
                    <a:pt x="176" y="241"/>
                    <a:pt x="189" y="219"/>
                    <a:pt x="203" y="205"/>
                  </a:cubicBezTo>
                  <a:cubicBezTo>
                    <a:pt x="216" y="183"/>
                    <a:pt x="234" y="169"/>
                    <a:pt x="257" y="156"/>
                  </a:cubicBezTo>
                  <a:cubicBezTo>
                    <a:pt x="281" y="144"/>
                    <a:pt x="309" y="138"/>
                    <a:pt x="335" y="138"/>
                  </a:cubicBezTo>
                  <a:cubicBezTo>
                    <a:pt x="349" y="138"/>
                    <a:pt x="362" y="139"/>
                    <a:pt x="374" y="142"/>
                  </a:cubicBezTo>
                  <a:cubicBezTo>
                    <a:pt x="405" y="160"/>
                    <a:pt x="428" y="183"/>
                    <a:pt x="441" y="210"/>
                  </a:cubicBezTo>
                  <a:cubicBezTo>
                    <a:pt x="446" y="228"/>
                    <a:pt x="446" y="241"/>
                    <a:pt x="455" y="255"/>
                  </a:cubicBezTo>
                  <a:cubicBezTo>
                    <a:pt x="459" y="264"/>
                    <a:pt x="459" y="277"/>
                    <a:pt x="459" y="286"/>
                  </a:cubicBezTo>
                  <a:cubicBezTo>
                    <a:pt x="464" y="304"/>
                    <a:pt x="464" y="313"/>
                    <a:pt x="464" y="313"/>
                  </a:cubicBezTo>
                  <a:lnTo>
                    <a:pt x="464" y="322"/>
                  </a:lnTo>
                  <a:cubicBezTo>
                    <a:pt x="470" y="347"/>
                    <a:pt x="491" y="359"/>
                    <a:pt x="513" y="359"/>
                  </a:cubicBezTo>
                  <a:cubicBezTo>
                    <a:pt x="538" y="359"/>
                    <a:pt x="563" y="342"/>
                    <a:pt x="563" y="313"/>
                  </a:cubicBezTo>
                  <a:lnTo>
                    <a:pt x="563" y="277"/>
                  </a:lnTo>
                  <a:cubicBezTo>
                    <a:pt x="563" y="241"/>
                    <a:pt x="554" y="205"/>
                    <a:pt x="545" y="174"/>
                  </a:cubicBezTo>
                  <a:cubicBezTo>
                    <a:pt x="527" y="111"/>
                    <a:pt x="486" y="61"/>
                    <a:pt x="432" y="30"/>
                  </a:cubicBezTo>
                  <a:cubicBezTo>
                    <a:pt x="394" y="11"/>
                    <a:pt x="351" y="0"/>
                    <a:pt x="30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171625" y="251500"/>
              <a:ext cx="50400" cy="20275"/>
            </a:xfrm>
            <a:custGeom>
              <a:rect b="b" l="l" r="r" t="t"/>
              <a:pathLst>
                <a:path extrusionOk="0" h="811" w="2016">
                  <a:moveTo>
                    <a:pt x="1709" y="1"/>
                  </a:moveTo>
                  <a:cubicBezTo>
                    <a:pt x="1667" y="1"/>
                    <a:pt x="1625" y="11"/>
                    <a:pt x="1588" y="32"/>
                  </a:cubicBezTo>
                  <a:cubicBezTo>
                    <a:pt x="1534" y="63"/>
                    <a:pt x="1494" y="113"/>
                    <a:pt x="1476" y="171"/>
                  </a:cubicBezTo>
                  <a:cubicBezTo>
                    <a:pt x="1467" y="207"/>
                    <a:pt x="1462" y="243"/>
                    <a:pt x="1462" y="275"/>
                  </a:cubicBezTo>
                  <a:lnTo>
                    <a:pt x="1462" y="311"/>
                  </a:lnTo>
                  <a:cubicBezTo>
                    <a:pt x="1460" y="343"/>
                    <a:pt x="1484" y="360"/>
                    <a:pt x="1509" y="360"/>
                  </a:cubicBezTo>
                  <a:cubicBezTo>
                    <a:pt x="1530" y="360"/>
                    <a:pt x="1551" y="349"/>
                    <a:pt x="1557" y="324"/>
                  </a:cubicBezTo>
                  <a:lnTo>
                    <a:pt x="1557" y="315"/>
                  </a:lnTo>
                  <a:lnTo>
                    <a:pt x="1561" y="288"/>
                  </a:lnTo>
                  <a:cubicBezTo>
                    <a:pt x="1561" y="279"/>
                    <a:pt x="1561" y="266"/>
                    <a:pt x="1566" y="252"/>
                  </a:cubicBezTo>
                  <a:cubicBezTo>
                    <a:pt x="1570" y="243"/>
                    <a:pt x="1579" y="230"/>
                    <a:pt x="1584" y="212"/>
                  </a:cubicBezTo>
                  <a:cubicBezTo>
                    <a:pt x="1593" y="185"/>
                    <a:pt x="1615" y="158"/>
                    <a:pt x="1647" y="144"/>
                  </a:cubicBezTo>
                  <a:cubicBezTo>
                    <a:pt x="1660" y="139"/>
                    <a:pt x="1675" y="137"/>
                    <a:pt x="1690" y="137"/>
                  </a:cubicBezTo>
                  <a:cubicBezTo>
                    <a:pt x="1715" y="137"/>
                    <a:pt x="1741" y="144"/>
                    <a:pt x="1764" y="158"/>
                  </a:cubicBezTo>
                  <a:cubicBezTo>
                    <a:pt x="1786" y="171"/>
                    <a:pt x="1804" y="185"/>
                    <a:pt x="1818" y="203"/>
                  </a:cubicBezTo>
                  <a:cubicBezTo>
                    <a:pt x="1831" y="221"/>
                    <a:pt x="1845" y="239"/>
                    <a:pt x="1849" y="261"/>
                  </a:cubicBezTo>
                  <a:lnTo>
                    <a:pt x="1854" y="288"/>
                  </a:lnTo>
                  <a:lnTo>
                    <a:pt x="1854" y="297"/>
                  </a:lnTo>
                  <a:lnTo>
                    <a:pt x="1854" y="306"/>
                  </a:lnTo>
                  <a:cubicBezTo>
                    <a:pt x="1854" y="329"/>
                    <a:pt x="1854" y="347"/>
                    <a:pt x="1854" y="365"/>
                  </a:cubicBezTo>
                  <a:cubicBezTo>
                    <a:pt x="1854" y="396"/>
                    <a:pt x="1845" y="428"/>
                    <a:pt x="1836" y="455"/>
                  </a:cubicBezTo>
                  <a:cubicBezTo>
                    <a:pt x="1822" y="482"/>
                    <a:pt x="1804" y="504"/>
                    <a:pt x="1782" y="527"/>
                  </a:cubicBezTo>
                  <a:cubicBezTo>
                    <a:pt x="1755" y="545"/>
                    <a:pt x="1728" y="563"/>
                    <a:pt x="1696" y="572"/>
                  </a:cubicBezTo>
                  <a:cubicBezTo>
                    <a:pt x="1620" y="599"/>
                    <a:pt x="1539" y="617"/>
                    <a:pt x="1462" y="621"/>
                  </a:cubicBezTo>
                  <a:cubicBezTo>
                    <a:pt x="1417" y="626"/>
                    <a:pt x="1377" y="630"/>
                    <a:pt x="1332" y="630"/>
                  </a:cubicBezTo>
                  <a:lnTo>
                    <a:pt x="1201" y="630"/>
                  </a:lnTo>
                  <a:lnTo>
                    <a:pt x="949" y="626"/>
                  </a:lnTo>
                  <a:cubicBezTo>
                    <a:pt x="892" y="626"/>
                    <a:pt x="837" y="628"/>
                    <a:pt x="786" y="628"/>
                  </a:cubicBezTo>
                  <a:cubicBezTo>
                    <a:pt x="760" y="628"/>
                    <a:pt x="735" y="627"/>
                    <a:pt x="711" y="626"/>
                  </a:cubicBezTo>
                  <a:lnTo>
                    <a:pt x="499" y="608"/>
                  </a:lnTo>
                  <a:cubicBezTo>
                    <a:pt x="432" y="603"/>
                    <a:pt x="369" y="603"/>
                    <a:pt x="320" y="594"/>
                  </a:cubicBezTo>
                  <a:lnTo>
                    <a:pt x="185" y="576"/>
                  </a:lnTo>
                  <a:cubicBezTo>
                    <a:pt x="153" y="572"/>
                    <a:pt x="122" y="567"/>
                    <a:pt x="95" y="563"/>
                  </a:cubicBezTo>
                  <a:lnTo>
                    <a:pt x="63" y="554"/>
                  </a:lnTo>
                  <a:cubicBezTo>
                    <a:pt x="60" y="553"/>
                    <a:pt x="57" y="553"/>
                    <a:pt x="54" y="553"/>
                  </a:cubicBezTo>
                  <a:cubicBezTo>
                    <a:pt x="34" y="553"/>
                    <a:pt x="13" y="566"/>
                    <a:pt x="9" y="585"/>
                  </a:cubicBezTo>
                  <a:cubicBezTo>
                    <a:pt x="0" y="612"/>
                    <a:pt x="14" y="639"/>
                    <a:pt x="36" y="648"/>
                  </a:cubicBezTo>
                  <a:lnTo>
                    <a:pt x="68" y="657"/>
                  </a:lnTo>
                  <a:cubicBezTo>
                    <a:pt x="95" y="671"/>
                    <a:pt x="126" y="680"/>
                    <a:pt x="158" y="684"/>
                  </a:cubicBezTo>
                  <a:lnTo>
                    <a:pt x="297" y="720"/>
                  </a:lnTo>
                  <a:cubicBezTo>
                    <a:pt x="356" y="738"/>
                    <a:pt x="419" y="747"/>
                    <a:pt x="481" y="756"/>
                  </a:cubicBezTo>
                  <a:lnTo>
                    <a:pt x="697" y="783"/>
                  </a:lnTo>
                  <a:cubicBezTo>
                    <a:pt x="774" y="797"/>
                    <a:pt x="859" y="797"/>
                    <a:pt x="945" y="801"/>
                  </a:cubicBezTo>
                  <a:lnTo>
                    <a:pt x="1206" y="810"/>
                  </a:lnTo>
                  <a:lnTo>
                    <a:pt x="1341" y="810"/>
                  </a:lnTo>
                  <a:cubicBezTo>
                    <a:pt x="1386" y="810"/>
                    <a:pt x="1431" y="810"/>
                    <a:pt x="1480" y="806"/>
                  </a:cubicBezTo>
                  <a:cubicBezTo>
                    <a:pt x="1575" y="797"/>
                    <a:pt x="1674" y="774"/>
                    <a:pt x="1764" y="743"/>
                  </a:cubicBezTo>
                  <a:cubicBezTo>
                    <a:pt x="1809" y="720"/>
                    <a:pt x="1854" y="693"/>
                    <a:pt x="1894" y="662"/>
                  </a:cubicBezTo>
                  <a:cubicBezTo>
                    <a:pt x="1935" y="621"/>
                    <a:pt x="1966" y="576"/>
                    <a:pt x="1989" y="522"/>
                  </a:cubicBezTo>
                  <a:cubicBezTo>
                    <a:pt x="2007" y="477"/>
                    <a:pt x="2016" y="423"/>
                    <a:pt x="2016" y="374"/>
                  </a:cubicBezTo>
                  <a:cubicBezTo>
                    <a:pt x="2016" y="351"/>
                    <a:pt x="2016" y="329"/>
                    <a:pt x="2016" y="311"/>
                  </a:cubicBezTo>
                  <a:lnTo>
                    <a:pt x="2016" y="288"/>
                  </a:lnTo>
                  <a:lnTo>
                    <a:pt x="2016" y="279"/>
                  </a:lnTo>
                  <a:lnTo>
                    <a:pt x="2016" y="275"/>
                  </a:lnTo>
                  <a:lnTo>
                    <a:pt x="2016" y="266"/>
                  </a:lnTo>
                  <a:lnTo>
                    <a:pt x="2011" y="239"/>
                  </a:lnTo>
                  <a:cubicBezTo>
                    <a:pt x="1998" y="185"/>
                    <a:pt x="1971" y="140"/>
                    <a:pt x="1935" y="104"/>
                  </a:cubicBezTo>
                  <a:cubicBezTo>
                    <a:pt x="1903" y="72"/>
                    <a:pt x="1863" y="45"/>
                    <a:pt x="1822" y="27"/>
                  </a:cubicBezTo>
                  <a:cubicBezTo>
                    <a:pt x="1787" y="10"/>
                    <a:pt x="1748" y="1"/>
                    <a:pt x="170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161950" y="258925"/>
              <a:ext cx="13175" cy="726100"/>
            </a:xfrm>
            <a:custGeom>
              <a:rect b="b" l="l" r="r" t="t"/>
              <a:pathLst>
                <a:path extrusionOk="0" h="29044" w="527">
                  <a:moveTo>
                    <a:pt x="0" y="0"/>
                  </a:moveTo>
                  <a:lnTo>
                    <a:pt x="0" y="29043"/>
                  </a:lnTo>
                  <a:lnTo>
                    <a:pt x="527" y="29043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158125" y="238100"/>
              <a:ext cx="20950" cy="32125"/>
            </a:xfrm>
            <a:custGeom>
              <a:rect b="b" l="l" r="r" t="t"/>
              <a:pathLst>
                <a:path extrusionOk="0" h="1285" w="838">
                  <a:moveTo>
                    <a:pt x="435" y="1"/>
                  </a:moveTo>
                  <a:cubicBezTo>
                    <a:pt x="302" y="1"/>
                    <a:pt x="167" y="29"/>
                    <a:pt x="117" y="68"/>
                  </a:cubicBezTo>
                  <a:cubicBezTo>
                    <a:pt x="0" y="172"/>
                    <a:pt x="153" y="1207"/>
                    <a:pt x="153" y="1207"/>
                  </a:cubicBezTo>
                  <a:cubicBezTo>
                    <a:pt x="233" y="1265"/>
                    <a:pt x="318" y="1285"/>
                    <a:pt x="396" y="1285"/>
                  </a:cubicBezTo>
                  <a:cubicBezTo>
                    <a:pt x="552" y="1285"/>
                    <a:pt x="680" y="1207"/>
                    <a:pt x="680" y="1207"/>
                  </a:cubicBezTo>
                  <a:cubicBezTo>
                    <a:pt x="680" y="1207"/>
                    <a:pt x="837" y="199"/>
                    <a:pt x="729" y="82"/>
                  </a:cubicBezTo>
                  <a:cubicBezTo>
                    <a:pt x="678" y="24"/>
                    <a:pt x="557" y="1"/>
                    <a:pt x="4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1138675" y="451300"/>
              <a:ext cx="61300" cy="75000"/>
            </a:xfrm>
            <a:custGeom>
              <a:rect b="b" l="l" r="r" t="t"/>
              <a:pathLst>
                <a:path extrusionOk="0" h="3000" w="2452">
                  <a:moveTo>
                    <a:pt x="1152" y="0"/>
                  </a:moveTo>
                  <a:cubicBezTo>
                    <a:pt x="740" y="0"/>
                    <a:pt x="340" y="23"/>
                    <a:pt x="229" y="79"/>
                  </a:cubicBezTo>
                  <a:cubicBezTo>
                    <a:pt x="0" y="191"/>
                    <a:pt x="72" y="2738"/>
                    <a:pt x="184" y="2859"/>
                  </a:cubicBezTo>
                  <a:cubicBezTo>
                    <a:pt x="254" y="2934"/>
                    <a:pt x="782" y="3000"/>
                    <a:pt x="1293" y="3000"/>
                  </a:cubicBezTo>
                  <a:cubicBezTo>
                    <a:pt x="1767" y="3000"/>
                    <a:pt x="2227" y="2943"/>
                    <a:pt x="2294" y="2783"/>
                  </a:cubicBezTo>
                  <a:cubicBezTo>
                    <a:pt x="2384" y="2571"/>
                    <a:pt x="2452" y="119"/>
                    <a:pt x="2141" y="56"/>
                  </a:cubicBezTo>
                  <a:cubicBezTo>
                    <a:pt x="1986" y="23"/>
                    <a:pt x="1563" y="0"/>
                    <a:pt x="1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149125" y="459000"/>
              <a:ext cx="39725" cy="24875"/>
            </a:xfrm>
            <a:custGeom>
              <a:rect b="b" l="l" r="r" t="t"/>
              <a:pathLst>
                <a:path extrusionOk="0" h="995" w="1589">
                  <a:moveTo>
                    <a:pt x="176" y="0"/>
                  </a:moveTo>
                  <a:cubicBezTo>
                    <a:pt x="77" y="0"/>
                    <a:pt x="0" y="77"/>
                    <a:pt x="0" y="176"/>
                  </a:cubicBezTo>
                  <a:lnTo>
                    <a:pt x="0" y="819"/>
                  </a:lnTo>
                  <a:cubicBezTo>
                    <a:pt x="0" y="914"/>
                    <a:pt x="77" y="994"/>
                    <a:pt x="176" y="994"/>
                  </a:cubicBezTo>
                  <a:lnTo>
                    <a:pt x="1413" y="994"/>
                  </a:lnTo>
                  <a:cubicBezTo>
                    <a:pt x="1512" y="994"/>
                    <a:pt x="1588" y="914"/>
                    <a:pt x="1588" y="819"/>
                  </a:cubicBezTo>
                  <a:lnTo>
                    <a:pt x="1588" y="176"/>
                  </a:lnTo>
                  <a:cubicBezTo>
                    <a:pt x="1588" y="77"/>
                    <a:pt x="1512" y="0"/>
                    <a:pt x="141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149350" y="4891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7"/>
                    <a:pt x="0" y="77"/>
                  </a:cubicBezTo>
                  <a:lnTo>
                    <a:pt x="0" y="185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6"/>
                    <a:pt x="374" y="185"/>
                  </a:cubicBezTo>
                  <a:lnTo>
                    <a:pt x="374" y="77"/>
                  </a:lnTo>
                  <a:cubicBezTo>
                    <a:pt x="374" y="37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164975" y="489125"/>
              <a:ext cx="9375" cy="6450"/>
            </a:xfrm>
            <a:custGeom>
              <a:rect b="b" l="l" r="r" t="t"/>
              <a:pathLst>
                <a:path extrusionOk="0" h="258" w="375">
                  <a:moveTo>
                    <a:pt x="73" y="1"/>
                  </a:moveTo>
                  <a:cubicBezTo>
                    <a:pt x="32" y="1"/>
                    <a:pt x="1" y="37"/>
                    <a:pt x="1" y="77"/>
                  </a:cubicBezTo>
                  <a:lnTo>
                    <a:pt x="1" y="185"/>
                  </a:lnTo>
                  <a:cubicBezTo>
                    <a:pt x="1" y="226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6"/>
                    <a:pt x="374" y="185"/>
                  </a:cubicBezTo>
                  <a:lnTo>
                    <a:pt x="374" y="77"/>
                  </a:lnTo>
                  <a:cubicBezTo>
                    <a:pt x="374" y="37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179050" y="4891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7"/>
                    <a:pt x="0" y="77"/>
                  </a:cubicBezTo>
                  <a:lnTo>
                    <a:pt x="0" y="185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6"/>
                    <a:pt x="373" y="185"/>
                  </a:cubicBezTo>
                  <a:lnTo>
                    <a:pt x="373" y="77"/>
                  </a:lnTo>
                  <a:cubicBezTo>
                    <a:pt x="373" y="37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149350" y="4999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2"/>
                    <a:pt x="0" y="77"/>
                  </a:cubicBezTo>
                  <a:lnTo>
                    <a:pt x="0" y="181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6"/>
                    <a:pt x="374" y="181"/>
                  </a:cubicBezTo>
                  <a:lnTo>
                    <a:pt x="374" y="77"/>
                  </a:lnTo>
                  <a:cubicBezTo>
                    <a:pt x="374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164975" y="499925"/>
              <a:ext cx="9375" cy="6450"/>
            </a:xfrm>
            <a:custGeom>
              <a:rect b="b" l="l" r="r" t="t"/>
              <a:pathLst>
                <a:path extrusionOk="0" h="258" w="375">
                  <a:moveTo>
                    <a:pt x="73" y="1"/>
                  </a:moveTo>
                  <a:cubicBezTo>
                    <a:pt x="32" y="1"/>
                    <a:pt x="1" y="32"/>
                    <a:pt x="1" y="77"/>
                  </a:cubicBezTo>
                  <a:lnTo>
                    <a:pt x="1" y="181"/>
                  </a:lnTo>
                  <a:cubicBezTo>
                    <a:pt x="1" y="226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6"/>
                    <a:pt x="374" y="181"/>
                  </a:cubicBezTo>
                  <a:lnTo>
                    <a:pt x="374" y="77"/>
                  </a:lnTo>
                  <a:cubicBezTo>
                    <a:pt x="374" y="32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179050" y="4999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2"/>
                    <a:pt x="0" y="77"/>
                  </a:cubicBezTo>
                  <a:lnTo>
                    <a:pt x="0" y="181"/>
                  </a:lnTo>
                  <a:cubicBezTo>
                    <a:pt x="0" y="226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6"/>
                    <a:pt x="373" y="181"/>
                  </a:cubicBezTo>
                  <a:lnTo>
                    <a:pt x="373" y="77"/>
                  </a:lnTo>
                  <a:cubicBezTo>
                    <a:pt x="373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149350" y="5107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2"/>
                    <a:pt x="0" y="73"/>
                  </a:cubicBezTo>
                  <a:lnTo>
                    <a:pt x="0" y="181"/>
                  </a:lnTo>
                  <a:cubicBezTo>
                    <a:pt x="0" y="221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4" y="221"/>
                    <a:pt x="374" y="181"/>
                  </a:cubicBezTo>
                  <a:lnTo>
                    <a:pt x="374" y="73"/>
                  </a:lnTo>
                  <a:cubicBezTo>
                    <a:pt x="374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164975" y="510725"/>
              <a:ext cx="9375" cy="6450"/>
            </a:xfrm>
            <a:custGeom>
              <a:rect b="b" l="l" r="r" t="t"/>
              <a:pathLst>
                <a:path extrusionOk="0" h="258" w="375">
                  <a:moveTo>
                    <a:pt x="73" y="1"/>
                  </a:moveTo>
                  <a:cubicBezTo>
                    <a:pt x="32" y="1"/>
                    <a:pt x="1" y="32"/>
                    <a:pt x="1" y="73"/>
                  </a:cubicBezTo>
                  <a:lnTo>
                    <a:pt x="1" y="181"/>
                  </a:lnTo>
                  <a:cubicBezTo>
                    <a:pt x="1" y="221"/>
                    <a:pt x="32" y="257"/>
                    <a:pt x="73" y="257"/>
                  </a:cubicBezTo>
                  <a:lnTo>
                    <a:pt x="302" y="257"/>
                  </a:lnTo>
                  <a:cubicBezTo>
                    <a:pt x="343" y="257"/>
                    <a:pt x="374" y="221"/>
                    <a:pt x="374" y="181"/>
                  </a:cubicBezTo>
                  <a:lnTo>
                    <a:pt x="374" y="73"/>
                  </a:lnTo>
                  <a:cubicBezTo>
                    <a:pt x="374" y="32"/>
                    <a:pt x="343" y="1"/>
                    <a:pt x="3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179050" y="510725"/>
              <a:ext cx="9350" cy="6450"/>
            </a:xfrm>
            <a:custGeom>
              <a:rect b="b" l="l" r="r" t="t"/>
              <a:pathLst>
                <a:path extrusionOk="0" h="258" w="374">
                  <a:moveTo>
                    <a:pt x="72" y="1"/>
                  </a:moveTo>
                  <a:cubicBezTo>
                    <a:pt x="32" y="1"/>
                    <a:pt x="0" y="32"/>
                    <a:pt x="0" y="73"/>
                  </a:cubicBezTo>
                  <a:lnTo>
                    <a:pt x="0" y="181"/>
                  </a:lnTo>
                  <a:cubicBezTo>
                    <a:pt x="0" y="221"/>
                    <a:pt x="32" y="257"/>
                    <a:pt x="72" y="257"/>
                  </a:cubicBezTo>
                  <a:lnTo>
                    <a:pt x="297" y="257"/>
                  </a:lnTo>
                  <a:cubicBezTo>
                    <a:pt x="342" y="257"/>
                    <a:pt x="373" y="221"/>
                    <a:pt x="373" y="181"/>
                  </a:cubicBezTo>
                  <a:lnTo>
                    <a:pt x="373" y="73"/>
                  </a:lnTo>
                  <a:cubicBezTo>
                    <a:pt x="373" y="32"/>
                    <a:pt x="342" y="1"/>
                    <a:pt x="2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179050" y="265000"/>
              <a:ext cx="26550" cy="56525"/>
            </a:xfrm>
            <a:custGeom>
              <a:rect b="b" l="l" r="r" t="t"/>
              <a:pathLst>
                <a:path extrusionOk="0" h="2261" w="1062">
                  <a:moveTo>
                    <a:pt x="927" y="0"/>
                  </a:moveTo>
                  <a:cubicBezTo>
                    <a:pt x="909" y="0"/>
                    <a:pt x="895" y="5"/>
                    <a:pt x="882" y="9"/>
                  </a:cubicBezTo>
                  <a:cubicBezTo>
                    <a:pt x="868" y="14"/>
                    <a:pt x="855" y="18"/>
                    <a:pt x="846" y="27"/>
                  </a:cubicBezTo>
                  <a:cubicBezTo>
                    <a:pt x="832" y="32"/>
                    <a:pt x="819" y="41"/>
                    <a:pt x="810" y="50"/>
                  </a:cubicBezTo>
                  <a:cubicBezTo>
                    <a:pt x="765" y="90"/>
                    <a:pt x="724" y="135"/>
                    <a:pt x="693" y="185"/>
                  </a:cubicBezTo>
                  <a:cubicBezTo>
                    <a:pt x="616" y="297"/>
                    <a:pt x="549" y="423"/>
                    <a:pt x="499" y="549"/>
                  </a:cubicBezTo>
                  <a:cubicBezTo>
                    <a:pt x="436" y="688"/>
                    <a:pt x="378" y="832"/>
                    <a:pt x="328" y="985"/>
                  </a:cubicBezTo>
                  <a:cubicBezTo>
                    <a:pt x="229" y="1287"/>
                    <a:pt x="144" y="1593"/>
                    <a:pt x="90" y="1822"/>
                  </a:cubicBezTo>
                  <a:cubicBezTo>
                    <a:pt x="36" y="2052"/>
                    <a:pt x="5" y="2209"/>
                    <a:pt x="5" y="2209"/>
                  </a:cubicBezTo>
                  <a:cubicBezTo>
                    <a:pt x="0" y="2231"/>
                    <a:pt x="18" y="2254"/>
                    <a:pt x="41" y="2258"/>
                  </a:cubicBezTo>
                  <a:cubicBezTo>
                    <a:pt x="45" y="2260"/>
                    <a:pt x="49" y="2261"/>
                    <a:pt x="53" y="2261"/>
                  </a:cubicBezTo>
                  <a:cubicBezTo>
                    <a:pt x="72" y="2261"/>
                    <a:pt x="91" y="2245"/>
                    <a:pt x="95" y="2227"/>
                  </a:cubicBezTo>
                  <a:lnTo>
                    <a:pt x="198" y="1849"/>
                  </a:lnTo>
                  <a:cubicBezTo>
                    <a:pt x="265" y="1624"/>
                    <a:pt x="346" y="1323"/>
                    <a:pt x="450" y="1026"/>
                  </a:cubicBezTo>
                  <a:cubicBezTo>
                    <a:pt x="499" y="877"/>
                    <a:pt x="549" y="729"/>
                    <a:pt x="607" y="594"/>
                  </a:cubicBezTo>
                  <a:cubicBezTo>
                    <a:pt x="657" y="473"/>
                    <a:pt x="715" y="356"/>
                    <a:pt x="783" y="243"/>
                  </a:cubicBezTo>
                  <a:cubicBezTo>
                    <a:pt x="810" y="203"/>
                    <a:pt x="841" y="167"/>
                    <a:pt x="877" y="135"/>
                  </a:cubicBezTo>
                  <a:cubicBezTo>
                    <a:pt x="882" y="131"/>
                    <a:pt x="891" y="126"/>
                    <a:pt x="900" y="122"/>
                  </a:cubicBezTo>
                  <a:cubicBezTo>
                    <a:pt x="904" y="117"/>
                    <a:pt x="909" y="113"/>
                    <a:pt x="918" y="113"/>
                  </a:cubicBezTo>
                  <a:lnTo>
                    <a:pt x="931" y="104"/>
                  </a:lnTo>
                  <a:cubicBezTo>
                    <a:pt x="940" y="104"/>
                    <a:pt x="949" y="104"/>
                    <a:pt x="958" y="99"/>
                  </a:cubicBezTo>
                  <a:cubicBezTo>
                    <a:pt x="981" y="99"/>
                    <a:pt x="1008" y="90"/>
                    <a:pt x="1026" y="86"/>
                  </a:cubicBezTo>
                  <a:cubicBezTo>
                    <a:pt x="1039" y="86"/>
                    <a:pt x="1048" y="81"/>
                    <a:pt x="1062" y="77"/>
                  </a:cubicBezTo>
                  <a:cubicBezTo>
                    <a:pt x="1057" y="68"/>
                    <a:pt x="1048" y="54"/>
                    <a:pt x="1044" y="45"/>
                  </a:cubicBezTo>
                  <a:cubicBezTo>
                    <a:pt x="1021" y="18"/>
                    <a:pt x="985" y="0"/>
                    <a:pt x="9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153400" y="589350"/>
              <a:ext cx="49950" cy="41975"/>
            </a:xfrm>
            <a:custGeom>
              <a:rect b="b" l="l" r="r" t="t"/>
              <a:pathLst>
                <a:path extrusionOk="0" h="1679" w="1998">
                  <a:moveTo>
                    <a:pt x="617" y="0"/>
                  </a:moveTo>
                  <a:cubicBezTo>
                    <a:pt x="522" y="5"/>
                    <a:pt x="437" y="23"/>
                    <a:pt x="351" y="54"/>
                  </a:cubicBezTo>
                  <a:cubicBezTo>
                    <a:pt x="270" y="81"/>
                    <a:pt x="0" y="482"/>
                    <a:pt x="126" y="567"/>
                  </a:cubicBezTo>
                  <a:cubicBezTo>
                    <a:pt x="402" y="767"/>
                    <a:pt x="1740" y="1679"/>
                    <a:pt x="1898" y="1679"/>
                  </a:cubicBezTo>
                  <a:cubicBezTo>
                    <a:pt x="1900" y="1679"/>
                    <a:pt x="1902" y="1678"/>
                    <a:pt x="1903" y="1678"/>
                  </a:cubicBezTo>
                  <a:cubicBezTo>
                    <a:pt x="1921" y="1678"/>
                    <a:pt x="1953" y="1633"/>
                    <a:pt x="1998" y="1570"/>
                  </a:cubicBezTo>
                  <a:lnTo>
                    <a:pt x="1989" y="1566"/>
                  </a:lnTo>
                  <a:cubicBezTo>
                    <a:pt x="1683" y="1422"/>
                    <a:pt x="320" y="491"/>
                    <a:pt x="320" y="491"/>
                  </a:cubicBezTo>
                  <a:cubicBezTo>
                    <a:pt x="351" y="266"/>
                    <a:pt x="617" y="5"/>
                    <a:pt x="617" y="5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211875" y="616550"/>
              <a:ext cx="69200" cy="69300"/>
            </a:xfrm>
            <a:custGeom>
              <a:rect b="b" l="l" r="r" t="t"/>
              <a:pathLst>
                <a:path extrusionOk="0" h="2772" w="2768">
                  <a:moveTo>
                    <a:pt x="570" y="0"/>
                  </a:moveTo>
                  <a:cubicBezTo>
                    <a:pt x="415" y="0"/>
                    <a:pt x="1" y="865"/>
                    <a:pt x="1" y="865"/>
                  </a:cubicBezTo>
                  <a:lnTo>
                    <a:pt x="2695" y="2772"/>
                  </a:lnTo>
                  <a:cubicBezTo>
                    <a:pt x="2722" y="2740"/>
                    <a:pt x="2745" y="2705"/>
                    <a:pt x="2767" y="2669"/>
                  </a:cubicBezTo>
                  <a:lnTo>
                    <a:pt x="2740" y="2655"/>
                  </a:lnTo>
                  <a:cubicBezTo>
                    <a:pt x="2092" y="2129"/>
                    <a:pt x="302" y="878"/>
                    <a:pt x="266" y="824"/>
                  </a:cubicBezTo>
                  <a:cubicBezTo>
                    <a:pt x="221" y="752"/>
                    <a:pt x="648" y="131"/>
                    <a:pt x="693" y="59"/>
                  </a:cubicBezTo>
                  <a:lnTo>
                    <a:pt x="702" y="23"/>
                  </a:lnTo>
                  <a:cubicBezTo>
                    <a:pt x="662" y="14"/>
                    <a:pt x="617" y="5"/>
                    <a:pt x="576" y="1"/>
                  </a:cubicBezTo>
                  <a:cubicBezTo>
                    <a:pt x="574" y="0"/>
                    <a:pt x="572" y="0"/>
                    <a:pt x="5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171275" y="577975"/>
              <a:ext cx="138700" cy="169050"/>
            </a:xfrm>
            <a:custGeom>
              <a:rect b="b" l="l" r="r" t="t"/>
              <a:pathLst>
                <a:path extrusionOk="0" h="6762" w="5548">
                  <a:moveTo>
                    <a:pt x="1" y="1"/>
                  </a:moveTo>
                  <a:cubicBezTo>
                    <a:pt x="639" y="73"/>
                    <a:pt x="1652" y="329"/>
                    <a:pt x="2749" y="1067"/>
                  </a:cubicBezTo>
                  <a:cubicBezTo>
                    <a:pt x="4436" y="2196"/>
                    <a:pt x="5385" y="4544"/>
                    <a:pt x="5233" y="5273"/>
                  </a:cubicBezTo>
                  <a:cubicBezTo>
                    <a:pt x="5080" y="6002"/>
                    <a:pt x="4598" y="6713"/>
                    <a:pt x="4598" y="6713"/>
                  </a:cubicBezTo>
                  <a:cubicBezTo>
                    <a:pt x="4598" y="6713"/>
                    <a:pt x="4670" y="6762"/>
                    <a:pt x="4740" y="6762"/>
                  </a:cubicBezTo>
                  <a:cubicBezTo>
                    <a:pt x="4772" y="6762"/>
                    <a:pt x="4804" y="6751"/>
                    <a:pt x="4828" y="6722"/>
                  </a:cubicBezTo>
                  <a:cubicBezTo>
                    <a:pt x="4904" y="6627"/>
                    <a:pt x="5363" y="5705"/>
                    <a:pt x="5430" y="5323"/>
                  </a:cubicBezTo>
                  <a:cubicBezTo>
                    <a:pt x="5547" y="4675"/>
                    <a:pt x="4904" y="2412"/>
                    <a:pt x="3190" y="1193"/>
                  </a:cubicBezTo>
                  <a:cubicBezTo>
                    <a:pt x="1890" y="266"/>
                    <a:pt x="702" y="4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131925" y="577825"/>
              <a:ext cx="174000" cy="167975"/>
            </a:xfrm>
            <a:custGeom>
              <a:rect b="b" l="l" r="r" t="t"/>
              <a:pathLst>
                <a:path extrusionOk="0" h="6719" w="6960">
                  <a:moveTo>
                    <a:pt x="1607" y="456"/>
                  </a:moveTo>
                  <a:cubicBezTo>
                    <a:pt x="2200" y="456"/>
                    <a:pt x="3053" y="721"/>
                    <a:pt x="3253" y="1325"/>
                  </a:cubicBezTo>
                  <a:cubicBezTo>
                    <a:pt x="3266" y="1361"/>
                    <a:pt x="3010" y="1820"/>
                    <a:pt x="2857" y="2031"/>
                  </a:cubicBezTo>
                  <a:cubicBezTo>
                    <a:pt x="2812" y="2094"/>
                    <a:pt x="2780" y="2139"/>
                    <a:pt x="2762" y="2139"/>
                  </a:cubicBezTo>
                  <a:cubicBezTo>
                    <a:pt x="2761" y="2139"/>
                    <a:pt x="2759" y="2140"/>
                    <a:pt x="2757" y="2140"/>
                  </a:cubicBezTo>
                  <a:cubicBezTo>
                    <a:pt x="2599" y="2140"/>
                    <a:pt x="1261" y="1228"/>
                    <a:pt x="981" y="1028"/>
                  </a:cubicBezTo>
                  <a:cubicBezTo>
                    <a:pt x="859" y="943"/>
                    <a:pt x="1129" y="542"/>
                    <a:pt x="1206" y="515"/>
                  </a:cubicBezTo>
                  <a:cubicBezTo>
                    <a:pt x="1291" y="484"/>
                    <a:pt x="1381" y="466"/>
                    <a:pt x="1471" y="461"/>
                  </a:cubicBezTo>
                  <a:cubicBezTo>
                    <a:pt x="1515" y="458"/>
                    <a:pt x="1560" y="456"/>
                    <a:pt x="1607" y="456"/>
                  </a:cubicBezTo>
                  <a:close/>
                  <a:moveTo>
                    <a:pt x="3772" y="1549"/>
                  </a:moveTo>
                  <a:cubicBezTo>
                    <a:pt x="3774" y="1549"/>
                    <a:pt x="3777" y="1549"/>
                    <a:pt x="3779" y="1550"/>
                  </a:cubicBezTo>
                  <a:cubicBezTo>
                    <a:pt x="3819" y="1554"/>
                    <a:pt x="3860" y="1563"/>
                    <a:pt x="3905" y="1572"/>
                  </a:cubicBezTo>
                  <a:cubicBezTo>
                    <a:pt x="5183" y="1851"/>
                    <a:pt x="5956" y="3277"/>
                    <a:pt x="6060" y="3741"/>
                  </a:cubicBezTo>
                  <a:cubicBezTo>
                    <a:pt x="6091" y="3907"/>
                    <a:pt x="6060" y="4074"/>
                    <a:pt x="5970" y="4218"/>
                  </a:cubicBezTo>
                  <a:cubicBezTo>
                    <a:pt x="5947" y="4254"/>
                    <a:pt x="5925" y="4289"/>
                    <a:pt x="5898" y="4321"/>
                  </a:cubicBezTo>
                  <a:lnTo>
                    <a:pt x="3203" y="2414"/>
                  </a:lnTo>
                  <a:cubicBezTo>
                    <a:pt x="3203" y="2414"/>
                    <a:pt x="3618" y="1549"/>
                    <a:pt x="3772" y="1549"/>
                  </a:cubicBezTo>
                  <a:close/>
                  <a:moveTo>
                    <a:pt x="1310" y="1"/>
                  </a:moveTo>
                  <a:cubicBezTo>
                    <a:pt x="1178" y="1"/>
                    <a:pt x="1046" y="9"/>
                    <a:pt x="913" y="25"/>
                  </a:cubicBezTo>
                  <a:cubicBezTo>
                    <a:pt x="661" y="119"/>
                    <a:pt x="0" y="2274"/>
                    <a:pt x="0" y="2274"/>
                  </a:cubicBezTo>
                  <a:lnTo>
                    <a:pt x="6172" y="6719"/>
                  </a:lnTo>
                  <a:cubicBezTo>
                    <a:pt x="6172" y="6719"/>
                    <a:pt x="6654" y="6008"/>
                    <a:pt x="6807" y="5279"/>
                  </a:cubicBezTo>
                  <a:cubicBezTo>
                    <a:pt x="6959" y="4550"/>
                    <a:pt x="6010" y="2202"/>
                    <a:pt x="4323" y="1073"/>
                  </a:cubicBezTo>
                  <a:cubicBezTo>
                    <a:pt x="3226" y="335"/>
                    <a:pt x="2213" y="79"/>
                    <a:pt x="1575" y="11"/>
                  </a:cubicBezTo>
                  <a:cubicBezTo>
                    <a:pt x="1486" y="4"/>
                    <a:pt x="1398" y="1"/>
                    <a:pt x="1310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345700" y="689525"/>
              <a:ext cx="248925" cy="106225"/>
            </a:xfrm>
            <a:custGeom>
              <a:rect b="b" l="l" r="r" t="t"/>
              <a:pathLst>
                <a:path extrusionOk="0" h="4249" w="9957">
                  <a:moveTo>
                    <a:pt x="2791" y="478"/>
                  </a:moveTo>
                  <a:cubicBezTo>
                    <a:pt x="2840" y="478"/>
                    <a:pt x="2889" y="478"/>
                    <a:pt x="2939" y="478"/>
                  </a:cubicBezTo>
                  <a:lnTo>
                    <a:pt x="2957" y="514"/>
                  </a:lnTo>
                  <a:lnTo>
                    <a:pt x="2871" y="1891"/>
                  </a:lnTo>
                  <a:lnTo>
                    <a:pt x="2831" y="1886"/>
                  </a:lnTo>
                  <a:cubicBezTo>
                    <a:pt x="1656" y="1765"/>
                    <a:pt x="788" y="1666"/>
                    <a:pt x="761" y="1648"/>
                  </a:cubicBezTo>
                  <a:cubicBezTo>
                    <a:pt x="689" y="1598"/>
                    <a:pt x="734" y="681"/>
                    <a:pt x="932" y="609"/>
                  </a:cubicBezTo>
                  <a:cubicBezTo>
                    <a:pt x="1183" y="515"/>
                    <a:pt x="1944" y="478"/>
                    <a:pt x="2791" y="478"/>
                  </a:cubicBezTo>
                  <a:close/>
                  <a:moveTo>
                    <a:pt x="3388" y="487"/>
                  </a:moveTo>
                  <a:cubicBezTo>
                    <a:pt x="3910" y="496"/>
                    <a:pt x="4428" y="523"/>
                    <a:pt x="4841" y="559"/>
                  </a:cubicBezTo>
                  <a:cubicBezTo>
                    <a:pt x="5449" y="618"/>
                    <a:pt x="6020" y="672"/>
                    <a:pt x="6533" y="730"/>
                  </a:cubicBezTo>
                  <a:lnTo>
                    <a:pt x="6533" y="735"/>
                  </a:lnTo>
                  <a:lnTo>
                    <a:pt x="6434" y="2237"/>
                  </a:lnTo>
                  <a:lnTo>
                    <a:pt x="6429" y="2237"/>
                  </a:lnTo>
                  <a:cubicBezTo>
                    <a:pt x="5422" y="2147"/>
                    <a:pt x="4288" y="2035"/>
                    <a:pt x="3303" y="1931"/>
                  </a:cubicBezTo>
                  <a:lnTo>
                    <a:pt x="3303" y="1886"/>
                  </a:lnTo>
                  <a:lnTo>
                    <a:pt x="3388" y="501"/>
                  </a:lnTo>
                  <a:lnTo>
                    <a:pt x="3388" y="487"/>
                  </a:lnTo>
                  <a:close/>
                  <a:moveTo>
                    <a:pt x="6996" y="784"/>
                  </a:moveTo>
                  <a:cubicBezTo>
                    <a:pt x="8134" y="919"/>
                    <a:pt x="8926" y="1050"/>
                    <a:pt x="9169" y="1171"/>
                  </a:cubicBezTo>
                  <a:cubicBezTo>
                    <a:pt x="9327" y="1243"/>
                    <a:pt x="9448" y="2296"/>
                    <a:pt x="9237" y="2417"/>
                  </a:cubicBezTo>
                  <a:cubicBezTo>
                    <a:pt x="9222" y="2426"/>
                    <a:pt x="9167" y="2431"/>
                    <a:pt x="9078" y="2431"/>
                  </a:cubicBezTo>
                  <a:cubicBezTo>
                    <a:pt x="8737" y="2431"/>
                    <a:pt x="7889" y="2367"/>
                    <a:pt x="6857" y="2278"/>
                  </a:cubicBezTo>
                  <a:lnTo>
                    <a:pt x="6861" y="2251"/>
                  </a:lnTo>
                  <a:lnTo>
                    <a:pt x="6960" y="793"/>
                  </a:lnTo>
                  <a:lnTo>
                    <a:pt x="6996" y="784"/>
                  </a:lnTo>
                  <a:close/>
                  <a:moveTo>
                    <a:pt x="2911" y="0"/>
                  </a:moveTo>
                  <a:cubicBezTo>
                    <a:pt x="1819" y="0"/>
                    <a:pt x="866" y="73"/>
                    <a:pt x="545" y="222"/>
                  </a:cubicBezTo>
                  <a:cubicBezTo>
                    <a:pt x="50" y="447"/>
                    <a:pt x="1" y="3191"/>
                    <a:pt x="1" y="3191"/>
                  </a:cubicBezTo>
                  <a:cubicBezTo>
                    <a:pt x="797" y="3294"/>
                    <a:pt x="1616" y="3398"/>
                    <a:pt x="2417" y="3492"/>
                  </a:cubicBezTo>
                  <a:lnTo>
                    <a:pt x="2421" y="3447"/>
                  </a:lnTo>
                  <a:cubicBezTo>
                    <a:pt x="2421" y="3447"/>
                    <a:pt x="2444" y="2521"/>
                    <a:pt x="2624" y="2444"/>
                  </a:cubicBezTo>
                  <a:cubicBezTo>
                    <a:pt x="2668" y="2425"/>
                    <a:pt x="2816" y="2416"/>
                    <a:pt x="3032" y="2416"/>
                  </a:cubicBezTo>
                  <a:cubicBezTo>
                    <a:pt x="4122" y="2416"/>
                    <a:pt x="6960" y="2642"/>
                    <a:pt x="7185" y="2890"/>
                  </a:cubicBezTo>
                  <a:cubicBezTo>
                    <a:pt x="7343" y="3056"/>
                    <a:pt x="7302" y="3852"/>
                    <a:pt x="7293" y="4014"/>
                  </a:cubicBezTo>
                  <a:cubicBezTo>
                    <a:pt x="8841" y="4163"/>
                    <a:pt x="9866" y="4248"/>
                    <a:pt x="9866" y="4248"/>
                  </a:cubicBezTo>
                  <a:cubicBezTo>
                    <a:pt x="9866" y="4248"/>
                    <a:pt x="9956" y="1293"/>
                    <a:pt x="9713" y="942"/>
                  </a:cubicBezTo>
                  <a:cubicBezTo>
                    <a:pt x="9466" y="591"/>
                    <a:pt x="7091" y="240"/>
                    <a:pt x="4734" y="64"/>
                  </a:cubicBezTo>
                  <a:cubicBezTo>
                    <a:pt x="4138" y="22"/>
                    <a:pt x="3504" y="0"/>
                    <a:pt x="291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660175" y="803025"/>
              <a:ext cx="179050" cy="188975"/>
            </a:xfrm>
            <a:custGeom>
              <a:rect b="b" l="l" r="r" t="t"/>
              <a:pathLst>
                <a:path extrusionOk="0" h="7559" w="7162">
                  <a:moveTo>
                    <a:pt x="5360" y="1620"/>
                  </a:moveTo>
                  <a:cubicBezTo>
                    <a:pt x="5362" y="1620"/>
                    <a:pt x="5365" y="1620"/>
                    <a:pt x="5367" y="1620"/>
                  </a:cubicBezTo>
                  <a:cubicBezTo>
                    <a:pt x="5592" y="1643"/>
                    <a:pt x="5385" y="4526"/>
                    <a:pt x="5340" y="4657"/>
                  </a:cubicBezTo>
                  <a:cubicBezTo>
                    <a:pt x="5295" y="4792"/>
                    <a:pt x="2812" y="5790"/>
                    <a:pt x="2542" y="5790"/>
                  </a:cubicBezTo>
                  <a:cubicBezTo>
                    <a:pt x="2276" y="5790"/>
                    <a:pt x="2429" y="2983"/>
                    <a:pt x="2429" y="2983"/>
                  </a:cubicBezTo>
                  <a:cubicBezTo>
                    <a:pt x="2452" y="2765"/>
                    <a:pt x="5095" y="1620"/>
                    <a:pt x="5360" y="1620"/>
                  </a:cubicBezTo>
                  <a:close/>
                  <a:moveTo>
                    <a:pt x="7162" y="1"/>
                  </a:moveTo>
                  <a:lnTo>
                    <a:pt x="9" y="3186"/>
                  </a:lnTo>
                  <a:lnTo>
                    <a:pt x="0" y="3186"/>
                  </a:lnTo>
                  <a:cubicBezTo>
                    <a:pt x="27" y="5084"/>
                    <a:pt x="68" y="7558"/>
                    <a:pt x="68" y="7558"/>
                  </a:cubicBezTo>
                  <a:cubicBezTo>
                    <a:pt x="697" y="7531"/>
                    <a:pt x="2605" y="6748"/>
                    <a:pt x="4197" y="6051"/>
                  </a:cubicBezTo>
                  <a:cubicBezTo>
                    <a:pt x="5506" y="5471"/>
                    <a:pt x="6604" y="4949"/>
                    <a:pt x="6604" y="4949"/>
                  </a:cubicBezTo>
                  <a:cubicBezTo>
                    <a:pt x="6604" y="4949"/>
                    <a:pt x="6982" y="2151"/>
                    <a:pt x="7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659600" y="741275"/>
              <a:ext cx="183225" cy="141400"/>
            </a:xfrm>
            <a:custGeom>
              <a:rect b="b" l="l" r="r" t="t"/>
              <a:pathLst>
                <a:path extrusionOk="0" h="5656" w="7329">
                  <a:moveTo>
                    <a:pt x="6152" y="634"/>
                  </a:moveTo>
                  <a:cubicBezTo>
                    <a:pt x="6196" y="634"/>
                    <a:pt x="6237" y="636"/>
                    <a:pt x="6276" y="640"/>
                  </a:cubicBezTo>
                  <a:cubicBezTo>
                    <a:pt x="6321" y="644"/>
                    <a:pt x="6362" y="653"/>
                    <a:pt x="6407" y="662"/>
                  </a:cubicBezTo>
                  <a:cubicBezTo>
                    <a:pt x="7005" y="806"/>
                    <a:pt x="6870" y="1832"/>
                    <a:pt x="6802" y="1922"/>
                  </a:cubicBezTo>
                  <a:cubicBezTo>
                    <a:pt x="6739" y="2007"/>
                    <a:pt x="4490" y="2898"/>
                    <a:pt x="4490" y="2898"/>
                  </a:cubicBezTo>
                  <a:cubicBezTo>
                    <a:pt x="4486" y="2839"/>
                    <a:pt x="4477" y="2740"/>
                    <a:pt x="4463" y="2619"/>
                  </a:cubicBezTo>
                  <a:cubicBezTo>
                    <a:pt x="4414" y="2210"/>
                    <a:pt x="4301" y="1535"/>
                    <a:pt x="4063" y="1148"/>
                  </a:cubicBezTo>
                  <a:cubicBezTo>
                    <a:pt x="4063" y="1148"/>
                    <a:pt x="4283" y="1062"/>
                    <a:pt x="4598" y="964"/>
                  </a:cubicBezTo>
                  <a:cubicBezTo>
                    <a:pt x="5054" y="816"/>
                    <a:pt x="5704" y="634"/>
                    <a:pt x="6152" y="634"/>
                  </a:cubicBezTo>
                  <a:close/>
                  <a:moveTo>
                    <a:pt x="3567" y="1278"/>
                  </a:moveTo>
                  <a:cubicBezTo>
                    <a:pt x="3808" y="1278"/>
                    <a:pt x="4092" y="3007"/>
                    <a:pt x="3914" y="3136"/>
                  </a:cubicBezTo>
                  <a:cubicBezTo>
                    <a:pt x="3294" y="3577"/>
                    <a:pt x="1107" y="4549"/>
                    <a:pt x="887" y="4571"/>
                  </a:cubicBezTo>
                  <a:cubicBezTo>
                    <a:pt x="885" y="4571"/>
                    <a:pt x="884" y="4572"/>
                    <a:pt x="882" y="4572"/>
                  </a:cubicBezTo>
                  <a:cubicBezTo>
                    <a:pt x="808" y="4572"/>
                    <a:pt x="751" y="4460"/>
                    <a:pt x="716" y="4297"/>
                  </a:cubicBezTo>
                  <a:cubicBezTo>
                    <a:pt x="648" y="3973"/>
                    <a:pt x="653" y="3460"/>
                    <a:pt x="752" y="3312"/>
                  </a:cubicBezTo>
                  <a:cubicBezTo>
                    <a:pt x="1283" y="2543"/>
                    <a:pt x="2695" y="1683"/>
                    <a:pt x="3298" y="1386"/>
                  </a:cubicBezTo>
                  <a:cubicBezTo>
                    <a:pt x="3384" y="1341"/>
                    <a:pt x="3469" y="1305"/>
                    <a:pt x="3559" y="1278"/>
                  </a:cubicBezTo>
                  <a:cubicBezTo>
                    <a:pt x="3562" y="1278"/>
                    <a:pt x="3564" y="1278"/>
                    <a:pt x="3567" y="1278"/>
                  </a:cubicBezTo>
                  <a:close/>
                  <a:moveTo>
                    <a:pt x="6824" y="1"/>
                  </a:moveTo>
                  <a:cubicBezTo>
                    <a:pt x="6083" y="1"/>
                    <a:pt x="4539" y="343"/>
                    <a:pt x="3581" y="752"/>
                  </a:cubicBezTo>
                  <a:cubicBezTo>
                    <a:pt x="2430" y="1238"/>
                    <a:pt x="1" y="2781"/>
                    <a:pt x="1" y="3622"/>
                  </a:cubicBezTo>
                  <a:cubicBezTo>
                    <a:pt x="1" y="3901"/>
                    <a:pt x="10" y="4706"/>
                    <a:pt x="23" y="5656"/>
                  </a:cubicBezTo>
                  <a:lnTo>
                    <a:pt x="32" y="5656"/>
                  </a:lnTo>
                  <a:lnTo>
                    <a:pt x="7185" y="2475"/>
                  </a:lnTo>
                  <a:cubicBezTo>
                    <a:pt x="7293" y="1175"/>
                    <a:pt x="7329" y="109"/>
                    <a:pt x="7158" y="46"/>
                  </a:cubicBezTo>
                  <a:cubicBezTo>
                    <a:pt x="7095" y="23"/>
                    <a:pt x="7027" y="10"/>
                    <a:pt x="6960" y="5"/>
                  </a:cubicBezTo>
                  <a:cubicBezTo>
                    <a:pt x="6918" y="2"/>
                    <a:pt x="6873" y="1"/>
                    <a:pt x="6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771175" y="757250"/>
              <a:ext cx="63550" cy="56475"/>
            </a:xfrm>
            <a:custGeom>
              <a:rect b="b" l="l" r="r" t="t"/>
              <a:pathLst>
                <a:path extrusionOk="0" h="2259" w="2542">
                  <a:moveTo>
                    <a:pt x="1813" y="1"/>
                  </a:moveTo>
                  <a:lnTo>
                    <a:pt x="1813" y="46"/>
                  </a:lnTo>
                  <a:cubicBezTo>
                    <a:pt x="1944" y="226"/>
                    <a:pt x="2034" y="432"/>
                    <a:pt x="2070" y="657"/>
                  </a:cubicBezTo>
                  <a:cubicBezTo>
                    <a:pt x="2101" y="833"/>
                    <a:pt x="2097" y="1017"/>
                    <a:pt x="2056" y="1193"/>
                  </a:cubicBezTo>
                  <a:lnTo>
                    <a:pt x="0" y="1980"/>
                  </a:lnTo>
                  <a:cubicBezTo>
                    <a:pt x="18" y="2101"/>
                    <a:pt x="23" y="2200"/>
                    <a:pt x="32" y="2259"/>
                  </a:cubicBezTo>
                  <a:cubicBezTo>
                    <a:pt x="32" y="2259"/>
                    <a:pt x="2276" y="1368"/>
                    <a:pt x="2344" y="1283"/>
                  </a:cubicBezTo>
                  <a:cubicBezTo>
                    <a:pt x="2407" y="1193"/>
                    <a:pt x="2542" y="167"/>
                    <a:pt x="1944" y="23"/>
                  </a:cubicBezTo>
                  <a:cubicBezTo>
                    <a:pt x="1903" y="14"/>
                    <a:pt x="1858" y="5"/>
                    <a:pt x="1813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677475" y="773200"/>
              <a:ext cx="84325" cy="82375"/>
            </a:xfrm>
            <a:custGeom>
              <a:rect b="b" l="l" r="r" t="t"/>
              <a:pathLst>
                <a:path extrusionOk="0" h="3295" w="3373">
                  <a:moveTo>
                    <a:pt x="2852" y="1"/>
                  </a:moveTo>
                  <a:cubicBezTo>
                    <a:pt x="2849" y="1"/>
                    <a:pt x="2847" y="1"/>
                    <a:pt x="2844" y="1"/>
                  </a:cubicBezTo>
                  <a:cubicBezTo>
                    <a:pt x="2754" y="28"/>
                    <a:pt x="2664" y="64"/>
                    <a:pt x="2583" y="109"/>
                  </a:cubicBezTo>
                  <a:lnTo>
                    <a:pt x="2619" y="109"/>
                  </a:lnTo>
                  <a:cubicBezTo>
                    <a:pt x="2619" y="109"/>
                    <a:pt x="3019" y="1086"/>
                    <a:pt x="2974" y="1612"/>
                  </a:cubicBezTo>
                  <a:cubicBezTo>
                    <a:pt x="2974" y="1612"/>
                    <a:pt x="1386" y="2530"/>
                    <a:pt x="1" y="3020"/>
                  </a:cubicBezTo>
                  <a:cubicBezTo>
                    <a:pt x="36" y="3180"/>
                    <a:pt x="91" y="3295"/>
                    <a:pt x="160" y="3295"/>
                  </a:cubicBezTo>
                  <a:cubicBezTo>
                    <a:pt x="162" y="3295"/>
                    <a:pt x="165" y="3295"/>
                    <a:pt x="167" y="3294"/>
                  </a:cubicBezTo>
                  <a:cubicBezTo>
                    <a:pt x="388" y="3272"/>
                    <a:pt x="2579" y="2300"/>
                    <a:pt x="3195" y="1859"/>
                  </a:cubicBezTo>
                  <a:cubicBezTo>
                    <a:pt x="3373" y="1730"/>
                    <a:pt x="3093" y="1"/>
                    <a:pt x="2852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647800" y="739125"/>
              <a:ext cx="185800" cy="252900"/>
            </a:xfrm>
            <a:custGeom>
              <a:rect b="b" l="l" r="r" t="t"/>
              <a:pathLst>
                <a:path extrusionOk="0" h="10116" w="7432">
                  <a:moveTo>
                    <a:pt x="6551" y="0"/>
                  </a:moveTo>
                  <a:cubicBezTo>
                    <a:pt x="5361" y="0"/>
                    <a:pt x="3987" y="409"/>
                    <a:pt x="3199" y="798"/>
                  </a:cubicBezTo>
                  <a:cubicBezTo>
                    <a:pt x="3158" y="820"/>
                    <a:pt x="3118" y="838"/>
                    <a:pt x="3077" y="856"/>
                  </a:cubicBezTo>
                  <a:cubicBezTo>
                    <a:pt x="626" y="2165"/>
                    <a:pt x="27" y="3258"/>
                    <a:pt x="59" y="3560"/>
                  </a:cubicBezTo>
                  <a:cubicBezTo>
                    <a:pt x="81" y="3794"/>
                    <a:pt x="68" y="5512"/>
                    <a:pt x="45" y="7127"/>
                  </a:cubicBezTo>
                  <a:cubicBezTo>
                    <a:pt x="27" y="8639"/>
                    <a:pt x="0" y="10056"/>
                    <a:pt x="0" y="10056"/>
                  </a:cubicBezTo>
                  <a:lnTo>
                    <a:pt x="0" y="10078"/>
                  </a:lnTo>
                  <a:cubicBezTo>
                    <a:pt x="252" y="10102"/>
                    <a:pt x="431" y="10115"/>
                    <a:pt x="526" y="10115"/>
                  </a:cubicBezTo>
                  <a:cubicBezTo>
                    <a:pt x="540" y="10115"/>
                    <a:pt x="552" y="10115"/>
                    <a:pt x="563" y="10114"/>
                  </a:cubicBezTo>
                  <a:cubicBezTo>
                    <a:pt x="563" y="10114"/>
                    <a:pt x="522" y="7635"/>
                    <a:pt x="495" y="5742"/>
                  </a:cubicBezTo>
                  <a:cubicBezTo>
                    <a:pt x="482" y="4792"/>
                    <a:pt x="473" y="3987"/>
                    <a:pt x="473" y="3708"/>
                  </a:cubicBezTo>
                  <a:cubicBezTo>
                    <a:pt x="473" y="2867"/>
                    <a:pt x="2902" y="1324"/>
                    <a:pt x="4053" y="838"/>
                  </a:cubicBezTo>
                  <a:cubicBezTo>
                    <a:pt x="5011" y="429"/>
                    <a:pt x="6555" y="87"/>
                    <a:pt x="7296" y="87"/>
                  </a:cubicBezTo>
                  <a:cubicBezTo>
                    <a:pt x="7345" y="87"/>
                    <a:pt x="7390" y="88"/>
                    <a:pt x="7432" y="91"/>
                  </a:cubicBezTo>
                  <a:cubicBezTo>
                    <a:pt x="7160" y="28"/>
                    <a:pt x="6862" y="0"/>
                    <a:pt x="655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717075" y="843625"/>
              <a:ext cx="82900" cy="104275"/>
            </a:xfrm>
            <a:custGeom>
              <a:rect b="b" l="l" r="r" t="t"/>
              <a:pathLst>
                <a:path extrusionOk="0" h="4171" w="3316">
                  <a:moveTo>
                    <a:pt x="3084" y="0"/>
                  </a:moveTo>
                  <a:cubicBezTo>
                    <a:pt x="2819" y="0"/>
                    <a:pt x="176" y="1145"/>
                    <a:pt x="153" y="1364"/>
                  </a:cubicBezTo>
                  <a:cubicBezTo>
                    <a:pt x="153" y="1364"/>
                    <a:pt x="0" y="4171"/>
                    <a:pt x="266" y="4171"/>
                  </a:cubicBezTo>
                  <a:cubicBezTo>
                    <a:pt x="531" y="4171"/>
                    <a:pt x="3019" y="3172"/>
                    <a:pt x="3064" y="3037"/>
                  </a:cubicBezTo>
                  <a:cubicBezTo>
                    <a:pt x="3109" y="2902"/>
                    <a:pt x="3316" y="19"/>
                    <a:pt x="3091" y="1"/>
                  </a:cubicBezTo>
                  <a:cubicBezTo>
                    <a:pt x="3089" y="0"/>
                    <a:pt x="3086" y="0"/>
                    <a:pt x="308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761275" y="765475"/>
              <a:ext cx="62450" cy="41400"/>
            </a:xfrm>
            <a:custGeom>
              <a:rect b="b" l="l" r="r" t="t"/>
              <a:pathLst>
                <a:path extrusionOk="0" h="1656" w="2498">
                  <a:moveTo>
                    <a:pt x="531" y="0"/>
                  </a:moveTo>
                  <a:cubicBezTo>
                    <a:pt x="221" y="99"/>
                    <a:pt x="0" y="184"/>
                    <a:pt x="0" y="184"/>
                  </a:cubicBezTo>
                  <a:cubicBezTo>
                    <a:pt x="239" y="571"/>
                    <a:pt x="351" y="1246"/>
                    <a:pt x="396" y="1655"/>
                  </a:cubicBezTo>
                  <a:lnTo>
                    <a:pt x="2452" y="868"/>
                  </a:lnTo>
                  <a:cubicBezTo>
                    <a:pt x="2493" y="693"/>
                    <a:pt x="2497" y="508"/>
                    <a:pt x="2466" y="333"/>
                  </a:cubicBezTo>
                  <a:lnTo>
                    <a:pt x="2466" y="333"/>
                  </a:lnTo>
                  <a:lnTo>
                    <a:pt x="2430" y="337"/>
                  </a:lnTo>
                  <a:cubicBezTo>
                    <a:pt x="2169" y="252"/>
                    <a:pt x="1494" y="135"/>
                    <a:pt x="53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686700" y="951475"/>
              <a:ext cx="135450" cy="108550"/>
            </a:xfrm>
            <a:custGeom>
              <a:rect b="b" l="l" r="r" t="t"/>
              <a:pathLst>
                <a:path extrusionOk="0" h="4342" w="5418">
                  <a:moveTo>
                    <a:pt x="5264" y="1"/>
                  </a:moveTo>
                  <a:lnTo>
                    <a:pt x="217" y="1976"/>
                  </a:lnTo>
                  <a:cubicBezTo>
                    <a:pt x="217" y="1976"/>
                    <a:pt x="140" y="2007"/>
                    <a:pt x="23" y="2048"/>
                  </a:cubicBezTo>
                  <a:lnTo>
                    <a:pt x="1" y="4342"/>
                  </a:lnTo>
                  <a:cubicBezTo>
                    <a:pt x="752" y="4004"/>
                    <a:pt x="1688" y="3537"/>
                    <a:pt x="2560" y="3078"/>
                  </a:cubicBezTo>
                  <a:cubicBezTo>
                    <a:pt x="3001" y="2844"/>
                    <a:pt x="3424" y="2614"/>
                    <a:pt x="3802" y="2407"/>
                  </a:cubicBezTo>
                  <a:cubicBezTo>
                    <a:pt x="4085" y="2255"/>
                    <a:pt x="4342" y="2111"/>
                    <a:pt x="4558" y="1985"/>
                  </a:cubicBezTo>
                  <a:cubicBezTo>
                    <a:pt x="4976" y="1742"/>
                    <a:pt x="5251" y="1571"/>
                    <a:pt x="5278" y="1530"/>
                  </a:cubicBezTo>
                  <a:cubicBezTo>
                    <a:pt x="5323" y="1463"/>
                    <a:pt x="5417" y="91"/>
                    <a:pt x="5264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593250" y="950850"/>
              <a:ext cx="225075" cy="62675"/>
            </a:xfrm>
            <a:custGeom>
              <a:rect b="b" l="l" r="r" t="t"/>
              <a:pathLst>
                <a:path extrusionOk="0" h="2507" w="9003">
                  <a:moveTo>
                    <a:pt x="8780" y="0"/>
                  </a:moveTo>
                  <a:cubicBezTo>
                    <a:pt x="8289" y="0"/>
                    <a:pt x="7161" y="108"/>
                    <a:pt x="6874" y="134"/>
                  </a:cubicBezTo>
                  <a:cubicBezTo>
                    <a:pt x="5282" y="835"/>
                    <a:pt x="3374" y="1618"/>
                    <a:pt x="2745" y="1645"/>
                  </a:cubicBezTo>
                  <a:cubicBezTo>
                    <a:pt x="2734" y="1646"/>
                    <a:pt x="2722" y="1646"/>
                    <a:pt x="2708" y="1646"/>
                  </a:cubicBezTo>
                  <a:cubicBezTo>
                    <a:pt x="2613" y="1646"/>
                    <a:pt x="2434" y="1633"/>
                    <a:pt x="2182" y="1609"/>
                  </a:cubicBezTo>
                  <a:cubicBezTo>
                    <a:pt x="1696" y="1564"/>
                    <a:pt x="945" y="1479"/>
                    <a:pt x="0" y="1366"/>
                  </a:cubicBezTo>
                  <a:lnTo>
                    <a:pt x="0" y="1366"/>
                  </a:lnTo>
                  <a:lnTo>
                    <a:pt x="1242" y="2428"/>
                  </a:lnTo>
                  <a:lnTo>
                    <a:pt x="1422" y="2455"/>
                  </a:lnTo>
                  <a:cubicBezTo>
                    <a:pt x="1659" y="2488"/>
                    <a:pt x="1898" y="2507"/>
                    <a:pt x="2138" y="2507"/>
                  </a:cubicBezTo>
                  <a:cubicBezTo>
                    <a:pt x="2222" y="2507"/>
                    <a:pt x="2305" y="2505"/>
                    <a:pt x="2389" y="2500"/>
                  </a:cubicBezTo>
                  <a:cubicBezTo>
                    <a:pt x="2668" y="2477"/>
                    <a:pt x="3406" y="2208"/>
                    <a:pt x="3761" y="2073"/>
                  </a:cubicBezTo>
                  <a:cubicBezTo>
                    <a:pt x="3878" y="2032"/>
                    <a:pt x="3955" y="2001"/>
                    <a:pt x="3955" y="2001"/>
                  </a:cubicBezTo>
                  <a:lnTo>
                    <a:pt x="9002" y="21"/>
                  </a:lnTo>
                  <a:cubicBezTo>
                    <a:pt x="8977" y="7"/>
                    <a:pt x="8896" y="0"/>
                    <a:pt x="878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771850" y="1001200"/>
              <a:ext cx="33200" cy="61475"/>
            </a:xfrm>
            <a:custGeom>
              <a:rect b="b" l="l" r="r" t="t"/>
              <a:pathLst>
                <a:path extrusionOk="0" h="2459" w="1328">
                  <a:moveTo>
                    <a:pt x="1152" y="0"/>
                  </a:moveTo>
                  <a:cubicBezTo>
                    <a:pt x="936" y="122"/>
                    <a:pt x="679" y="266"/>
                    <a:pt x="401" y="423"/>
                  </a:cubicBezTo>
                  <a:lnTo>
                    <a:pt x="401" y="427"/>
                  </a:lnTo>
                  <a:cubicBezTo>
                    <a:pt x="401" y="427"/>
                    <a:pt x="724" y="2119"/>
                    <a:pt x="0" y="2452"/>
                  </a:cubicBezTo>
                  <a:cubicBezTo>
                    <a:pt x="35" y="2455"/>
                    <a:pt x="70" y="2458"/>
                    <a:pt x="107" y="2458"/>
                  </a:cubicBezTo>
                  <a:cubicBezTo>
                    <a:pt x="122" y="2458"/>
                    <a:pt x="137" y="2458"/>
                    <a:pt x="153" y="2456"/>
                  </a:cubicBezTo>
                  <a:cubicBezTo>
                    <a:pt x="1125" y="2411"/>
                    <a:pt x="1300" y="1575"/>
                    <a:pt x="1318" y="1206"/>
                  </a:cubicBezTo>
                  <a:cubicBezTo>
                    <a:pt x="1327" y="796"/>
                    <a:pt x="1273" y="387"/>
                    <a:pt x="115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750700" y="1011650"/>
              <a:ext cx="40625" cy="50850"/>
            </a:xfrm>
            <a:custGeom>
              <a:rect b="b" l="l" r="r" t="t"/>
              <a:pathLst>
                <a:path extrusionOk="0" h="2034" w="1625">
                  <a:moveTo>
                    <a:pt x="1242" y="0"/>
                  </a:moveTo>
                  <a:cubicBezTo>
                    <a:pt x="864" y="207"/>
                    <a:pt x="441" y="437"/>
                    <a:pt x="0" y="666"/>
                  </a:cubicBezTo>
                  <a:lnTo>
                    <a:pt x="9" y="684"/>
                  </a:lnTo>
                  <a:cubicBezTo>
                    <a:pt x="9" y="684"/>
                    <a:pt x="23" y="1930"/>
                    <a:pt x="846" y="2034"/>
                  </a:cubicBezTo>
                  <a:cubicBezTo>
                    <a:pt x="1624" y="1840"/>
                    <a:pt x="1247" y="9"/>
                    <a:pt x="1247" y="9"/>
                  </a:cubicBezTo>
                  <a:lnTo>
                    <a:pt x="1242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675800" y="776025"/>
              <a:ext cx="77175" cy="72675"/>
            </a:xfrm>
            <a:custGeom>
              <a:rect b="b" l="l" r="r" t="t"/>
              <a:pathLst>
                <a:path extrusionOk="0" h="2907" w="3087">
                  <a:moveTo>
                    <a:pt x="2650" y="1"/>
                  </a:moveTo>
                  <a:cubicBezTo>
                    <a:pt x="2043" y="298"/>
                    <a:pt x="635" y="1157"/>
                    <a:pt x="104" y="1926"/>
                  </a:cubicBezTo>
                  <a:cubicBezTo>
                    <a:pt x="5" y="2070"/>
                    <a:pt x="0" y="2583"/>
                    <a:pt x="68" y="2907"/>
                  </a:cubicBezTo>
                  <a:cubicBezTo>
                    <a:pt x="1453" y="2417"/>
                    <a:pt x="3041" y="1503"/>
                    <a:pt x="3041" y="1503"/>
                  </a:cubicBezTo>
                  <a:cubicBezTo>
                    <a:pt x="3086" y="973"/>
                    <a:pt x="2691" y="1"/>
                    <a:pt x="2691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085250" y="704825"/>
              <a:ext cx="642425" cy="212500"/>
            </a:xfrm>
            <a:custGeom>
              <a:rect b="b" l="l" r="r" t="t"/>
              <a:pathLst>
                <a:path extrusionOk="0" h="8500" w="25697">
                  <a:moveTo>
                    <a:pt x="5274" y="0"/>
                  </a:moveTo>
                  <a:cubicBezTo>
                    <a:pt x="4820" y="0"/>
                    <a:pt x="4562" y="212"/>
                    <a:pt x="4517" y="258"/>
                  </a:cubicBezTo>
                  <a:cubicBezTo>
                    <a:pt x="4607" y="469"/>
                    <a:pt x="4661" y="640"/>
                    <a:pt x="4661" y="640"/>
                  </a:cubicBezTo>
                  <a:lnTo>
                    <a:pt x="4706" y="654"/>
                  </a:lnTo>
                  <a:cubicBezTo>
                    <a:pt x="4490" y="1031"/>
                    <a:pt x="4017" y="1369"/>
                    <a:pt x="3446" y="1679"/>
                  </a:cubicBezTo>
                  <a:cubicBezTo>
                    <a:pt x="2812" y="2026"/>
                    <a:pt x="2542" y="2457"/>
                    <a:pt x="2488" y="2561"/>
                  </a:cubicBezTo>
                  <a:cubicBezTo>
                    <a:pt x="3095" y="2520"/>
                    <a:pt x="3698" y="2489"/>
                    <a:pt x="4062" y="2489"/>
                  </a:cubicBezTo>
                  <a:cubicBezTo>
                    <a:pt x="4062" y="2489"/>
                    <a:pt x="4548" y="2057"/>
                    <a:pt x="4836" y="2026"/>
                  </a:cubicBezTo>
                  <a:cubicBezTo>
                    <a:pt x="4850" y="2024"/>
                    <a:pt x="4862" y="2023"/>
                    <a:pt x="4873" y="2023"/>
                  </a:cubicBezTo>
                  <a:cubicBezTo>
                    <a:pt x="5048" y="2023"/>
                    <a:pt x="4872" y="2215"/>
                    <a:pt x="4872" y="2215"/>
                  </a:cubicBezTo>
                  <a:lnTo>
                    <a:pt x="4877" y="2219"/>
                  </a:lnTo>
                  <a:cubicBezTo>
                    <a:pt x="4949" y="2183"/>
                    <a:pt x="5025" y="2152"/>
                    <a:pt x="5106" y="2129"/>
                  </a:cubicBezTo>
                  <a:cubicBezTo>
                    <a:pt x="5340" y="2057"/>
                    <a:pt x="5582" y="2021"/>
                    <a:pt x="5824" y="2021"/>
                  </a:cubicBezTo>
                  <a:cubicBezTo>
                    <a:pt x="5838" y="2021"/>
                    <a:pt x="5852" y="2021"/>
                    <a:pt x="5866" y="2021"/>
                  </a:cubicBezTo>
                  <a:cubicBezTo>
                    <a:pt x="5992" y="2057"/>
                    <a:pt x="5916" y="2278"/>
                    <a:pt x="5691" y="2336"/>
                  </a:cubicBezTo>
                  <a:cubicBezTo>
                    <a:pt x="5792" y="2315"/>
                    <a:pt x="5927" y="2286"/>
                    <a:pt x="6020" y="2286"/>
                  </a:cubicBezTo>
                  <a:cubicBezTo>
                    <a:pt x="6085" y="2286"/>
                    <a:pt x="6129" y="2300"/>
                    <a:pt x="6127" y="2341"/>
                  </a:cubicBezTo>
                  <a:cubicBezTo>
                    <a:pt x="6123" y="2449"/>
                    <a:pt x="6033" y="2588"/>
                    <a:pt x="5754" y="2628"/>
                  </a:cubicBezTo>
                  <a:lnTo>
                    <a:pt x="5754" y="2633"/>
                  </a:lnTo>
                  <a:cubicBezTo>
                    <a:pt x="5774" y="2631"/>
                    <a:pt x="5792" y="2629"/>
                    <a:pt x="5808" y="2629"/>
                  </a:cubicBezTo>
                  <a:cubicBezTo>
                    <a:pt x="5885" y="2629"/>
                    <a:pt x="5926" y="2654"/>
                    <a:pt x="5934" y="2691"/>
                  </a:cubicBezTo>
                  <a:cubicBezTo>
                    <a:pt x="5952" y="2835"/>
                    <a:pt x="5408" y="3105"/>
                    <a:pt x="5408" y="3105"/>
                  </a:cubicBezTo>
                  <a:cubicBezTo>
                    <a:pt x="5408" y="3105"/>
                    <a:pt x="5093" y="3312"/>
                    <a:pt x="4845" y="3488"/>
                  </a:cubicBezTo>
                  <a:cubicBezTo>
                    <a:pt x="4631" y="3640"/>
                    <a:pt x="4281" y="3650"/>
                    <a:pt x="4192" y="3650"/>
                  </a:cubicBezTo>
                  <a:cubicBezTo>
                    <a:pt x="4178" y="3650"/>
                    <a:pt x="4170" y="3650"/>
                    <a:pt x="4170" y="3650"/>
                  </a:cubicBezTo>
                  <a:cubicBezTo>
                    <a:pt x="4170" y="3650"/>
                    <a:pt x="2551" y="4342"/>
                    <a:pt x="1048" y="4455"/>
                  </a:cubicBezTo>
                  <a:cubicBezTo>
                    <a:pt x="958" y="4572"/>
                    <a:pt x="387" y="5305"/>
                    <a:pt x="0" y="5346"/>
                  </a:cubicBezTo>
                  <a:lnTo>
                    <a:pt x="0" y="5350"/>
                  </a:lnTo>
                  <a:cubicBezTo>
                    <a:pt x="428" y="5593"/>
                    <a:pt x="994" y="5921"/>
                    <a:pt x="1066" y="5962"/>
                  </a:cubicBezTo>
                  <a:lnTo>
                    <a:pt x="22502" y="8499"/>
                  </a:lnTo>
                  <a:lnTo>
                    <a:pt x="22547" y="8499"/>
                  </a:lnTo>
                  <a:cubicBezTo>
                    <a:pt x="22570" y="6884"/>
                    <a:pt x="22588" y="5166"/>
                    <a:pt x="22561" y="4932"/>
                  </a:cubicBezTo>
                  <a:cubicBezTo>
                    <a:pt x="22529" y="4630"/>
                    <a:pt x="23132" y="3537"/>
                    <a:pt x="25579" y="2228"/>
                  </a:cubicBezTo>
                  <a:cubicBezTo>
                    <a:pt x="25620" y="2210"/>
                    <a:pt x="25656" y="2192"/>
                    <a:pt x="25696" y="2170"/>
                  </a:cubicBezTo>
                  <a:cubicBezTo>
                    <a:pt x="25597" y="2156"/>
                    <a:pt x="25494" y="2143"/>
                    <a:pt x="25390" y="2134"/>
                  </a:cubicBezTo>
                  <a:lnTo>
                    <a:pt x="25390" y="2143"/>
                  </a:lnTo>
                  <a:cubicBezTo>
                    <a:pt x="25138" y="2115"/>
                    <a:pt x="24909" y="2104"/>
                    <a:pt x="24706" y="2104"/>
                  </a:cubicBezTo>
                  <a:cubicBezTo>
                    <a:pt x="23961" y="2104"/>
                    <a:pt x="23550" y="2251"/>
                    <a:pt x="23550" y="2251"/>
                  </a:cubicBezTo>
                  <a:cubicBezTo>
                    <a:pt x="23550" y="2251"/>
                    <a:pt x="23564" y="2265"/>
                    <a:pt x="23482" y="2265"/>
                  </a:cubicBezTo>
                  <a:cubicBezTo>
                    <a:pt x="23361" y="2265"/>
                    <a:pt x="23031" y="2233"/>
                    <a:pt x="22138" y="2075"/>
                  </a:cubicBezTo>
                  <a:cubicBezTo>
                    <a:pt x="20635" y="1810"/>
                    <a:pt x="18674" y="1693"/>
                    <a:pt x="17054" y="1693"/>
                  </a:cubicBezTo>
                  <a:cubicBezTo>
                    <a:pt x="16447" y="1693"/>
                    <a:pt x="14850" y="1202"/>
                    <a:pt x="13550" y="811"/>
                  </a:cubicBezTo>
                  <a:cubicBezTo>
                    <a:pt x="12835" y="595"/>
                    <a:pt x="12205" y="411"/>
                    <a:pt x="11886" y="352"/>
                  </a:cubicBezTo>
                  <a:cubicBezTo>
                    <a:pt x="11558" y="292"/>
                    <a:pt x="11174" y="270"/>
                    <a:pt x="10777" y="270"/>
                  </a:cubicBezTo>
                  <a:cubicBezTo>
                    <a:pt x="10401" y="270"/>
                    <a:pt x="10013" y="290"/>
                    <a:pt x="9650" y="316"/>
                  </a:cubicBezTo>
                  <a:cubicBezTo>
                    <a:pt x="8993" y="366"/>
                    <a:pt x="8417" y="429"/>
                    <a:pt x="8129" y="442"/>
                  </a:cubicBezTo>
                  <a:cubicBezTo>
                    <a:pt x="8094" y="443"/>
                    <a:pt x="8058" y="444"/>
                    <a:pt x="8021" y="444"/>
                  </a:cubicBezTo>
                  <a:cubicBezTo>
                    <a:pt x="7400" y="444"/>
                    <a:pt x="6473" y="272"/>
                    <a:pt x="5722" y="64"/>
                  </a:cubicBezTo>
                  <a:cubicBezTo>
                    <a:pt x="5556" y="18"/>
                    <a:pt x="5407" y="0"/>
                    <a:pt x="5274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085350" y="704825"/>
              <a:ext cx="642425" cy="212375"/>
            </a:xfrm>
            <a:custGeom>
              <a:rect b="b" l="l" r="r" t="t"/>
              <a:pathLst>
                <a:path extrusionOk="0" h="8495" w="25697">
                  <a:moveTo>
                    <a:pt x="5272" y="0"/>
                  </a:moveTo>
                  <a:cubicBezTo>
                    <a:pt x="4820" y="0"/>
                    <a:pt x="4562" y="212"/>
                    <a:pt x="4513" y="258"/>
                  </a:cubicBezTo>
                  <a:cubicBezTo>
                    <a:pt x="4603" y="469"/>
                    <a:pt x="4661" y="640"/>
                    <a:pt x="4661" y="640"/>
                  </a:cubicBezTo>
                  <a:lnTo>
                    <a:pt x="4702" y="654"/>
                  </a:lnTo>
                  <a:cubicBezTo>
                    <a:pt x="4490" y="1027"/>
                    <a:pt x="4013" y="1364"/>
                    <a:pt x="3447" y="1675"/>
                  </a:cubicBezTo>
                  <a:cubicBezTo>
                    <a:pt x="2808" y="2026"/>
                    <a:pt x="2542" y="2457"/>
                    <a:pt x="2484" y="2561"/>
                  </a:cubicBezTo>
                  <a:cubicBezTo>
                    <a:pt x="3091" y="2520"/>
                    <a:pt x="3694" y="2484"/>
                    <a:pt x="4058" y="2484"/>
                  </a:cubicBezTo>
                  <a:cubicBezTo>
                    <a:pt x="4058" y="2484"/>
                    <a:pt x="4544" y="2057"/>
                    <a:pt x="4832" y="2026"/>
                  </a:cubicBezTo>
                  <a:cubicBezTo>
                    <a:pt x="4846" y="2024"/>
                    <a:pt x="4859" y="2023"/>
                    <a:pt x="4870" y="2023"/>
                  </a:cubicBezTo>
                  <a:cubicBezTo>
                    <a:pt x="5044" y="2023"/>
                    <a:pt x="4873" y="2210"/>
                    <a:pt x="4873" y="2210"/>
                  </a:cubicBezTo>
                  <a:lnTo>
                    <a:pt x="4873" y="2219"/>
                  </a:lnTo>
                  <a:cubicBezTo>
                    <a:pt x="4949" y="2179"/>
                    <a:pt x="5021" y="2152"/>
                    <a:pt x="5102" y="2129"/>
                  </a:cubicBezTo>
                  <a:cubicBezTo>
                    <a:pt x="5336" y="2057"/>
                    <a:pt x="5578" y="2021"/>
                    <a:pt x="5823" y="2021"/>
                  </a:cubicBezTo>
                  <a:cubicBezTo>
                    <a:pt x="5838" y="2021"/>
                    <a:pt x="5852" y="2021"/>
                    <a:pt x="5867" y="2021"/>
                  </a:cubicBezTo>
                  <a:cubicBezTo>
                    <a:pt x="5988" y="2057"/>
                    <a:pt x="5916" y="2278"/>
                    <a:pt x="5687" y="2336"/>
                  </a:cubicBezTo>
                  <a:cubicBezTo>
                    <a:pt x="5788" y="2315"/>
                    <a:pt x="5923" y="2286"/>
                    <a:pt x="6016" y="2286"/>
                  </a:cubicBezTo>
                  <a:cubicBezTo>
                    <a:pt x="6081" y="2286"/>
                    <a:pt x="6125" y="2300"/>
                    <a:pt x="6123" y="2341"/>
                  </a:cubicBezTo>
                  <a:cubicBezTo>
                    <a:pt x="6123" y="2359"/>
                    <a:pt x="6119" y="2377"/>
                    <a:pt x="6114" y="2395"/>
                  </a:cubicBezTo>
                  <a:cubicBezTo>
                    <a:pt x="6155" y="2422"/>
                    <a:pt x="6182" y="2466"/>
                    <a:pt x="6186" y="2516"/>
                  </a:cubicBezTo>
                  <a:cubicBezTo>
                    <a:pt x="6362" y="3222"/>
                    <a:pt x="5476" y="3402"/>
                    <a:pt x="5035" y="3843"/>
                  </a:cubicBezTo>
                  <a:cubicBezTo>
                    <a:pt x="4666" y="4140"/>
                    <a:pt x="4175" y="4064"/>
                    <a:pt x="3816" y="4342"/>
                  </a:cubicBezTo>
                  <a:cubicBezTo>
                    <a:pt x="2746" y="4518"/>
                    <a:pt x="1702" y="5005"/>
                    <a:pt x="643" y="5005"/>
                  </a:cubicBezTo>
                  <a:cubicBezTo>
                    <a:pt x="615" y="5005"/>
                    <a:pt x="587" y="5004"/>
                    <a:pt x="559" y="5004"/>
                  </a:cubicBezTo>
                  <a:cubicBezTo>
                    <a:pt x="374" y="5175"/>
                    <a:pt x="167" y="5328"/>
                    <a:pt x="1" y="5346"/>
                  </a:cubicBezTo>
                  <a:lnTo>
                    <a:pt x="1" y="5350"/>
                  </a:lnTo>
                  <a:cubicBezTo>
                    <a:pt x="424" y="5593"/>
                    <a:pt x="995" y="5921"/>
                    <a:pt x="1062" y="5962"/>
                  </a:cubicBezTo>
                  <a:lnTo>
                    <a:pt x="22503" y="8495"/>
                  </a:lnTo>
                  <a:lnTo>
                    <a:pt x="22548" y="8495"/>
                  </a:lnTo>
                  <a:cubicBezTo>
                    <a:pt x="22570" y="6880"/>
                    <a:pt x="22588" y="5161"/>
                    <a:pt x="22561" y="4927"/>
                  </a:cubicBezTo>
                  <a:cubicBezTo>
                    <a:pt x="22530" y="4630"/>
                    <a:pt x="23133" y="3537"/>
                    <a:pt x="25580" y="2228"/>
                  </a:cubicBezTo>
                  <a:cubicBezTo>
                    <a:pt x="25620" y="2206"/>
                    <a:pt x="25656" y="2188"/>
                    <a:pt x="25697" y="2165"/>
                  </a:cubicBezTo>
                  <a:cubicBezTo>
                    <a:pt x="25593" y="2156"/>
                    <a:pt x="25490" y="2143"/>
                    <a:pt x="25386" y="2134"/>
                  </a:cubicBezTo>
                  <a:lnTo>
                    <a:pt x="25386" y="2143"/>
                  </a:lnTo>
                  <a:cubicBezTo>
                    <a:pt x="25134" y="2115"/>
                    <a:pt x="24905" y="2104"/>
                    <a:pt x="24702" y="2104"/>
                  </a:cubicBezTo>
                  <a:cubicBezTo>
                    <a:pt x="23957" y="2104"/>
                    <a:pt x="23546" y="2251"/>
                    <a:pt x="23546" y="2251"/>
                  </a:cubicBezTo>
                  <a:cubicBezTo>
                    <a:pt x="23546" y="2251"/>
                    <a:pt x="23561" y="2265"/>
                    <a:pt x="23479" y="2265"/>
                  </a:cubicBezTo>
                  <a:cubicBezTo>
                    <a:pt x="23359" y="2265"/>
                    <a:pt x="23029" y="2233"/>
                    <a:pt x="22134" y="2075"/>
                  </a:cubicBezTo>
                  <a:cubicBezTo>
                    <a:pt x="20631" y="1810"/>
                    <a:pt x="18670" y="1693"/>
                    <a:pt x="17050" y="1693"/>
                  </a:cubicBezTo>
                  <a:cubicBezTo>
                    <a:pt x="16448" y="1693"/>
                    <a:pt x="14846" y="1202"/>
                    <a:pt x="13550" y="811"/>
                  </a:cubicBezTo>
                  <a:cubicBezTo>
                    <a:pt x="12831" y="595"/>
                    <a:pt x="12205" y="411"/>
                    <a:pt x="11886" y="352"/>
                  </a:cubicBezTo>
                  <a:cubicBezTo>
                    <a:pt x="11556" y="292"/>
                    <a:pt x="11171" y="270"/>
                    <a:pt x="10774" y="270"/>
                  </a:cubicBezTo>
                  <a:cubicBezTo>
                    <a:pt x="10397" y="270"/>
                    <a:pt x="10009" y="290"/>
                    <a:pt x="9646" y="316"/>
                  </a:cubicBezTo>
                  <a:cubicBezTo>
                    <a:pt x="8993" y="361"/>
                    <a:pt x="8418" y="429"/>
                    <a:pt x="8130" y="438"/>
                  </a:cubicBezTo>
                  <a:cubicBezTo>
                    <a:pt x="8094" y="439"/>
                    <a:pt x="8056" y="440"/>
                    <a:pt x="8018" y="440"/>
                  </a:cubicBezTo>
                  <a:cubicBezTo>
                    <a:pt x="7394" y="440"/>
                    <a:pt x="6468" y="272"/>
                    <a:pt x="5718" y="64"/>
                  </a:cubicBezTo>
                  <a:cubicBezTo>
                    <a:pt x="5553" y="18"/>
                    <a:pt x="5405" y="0"/>
                    <a:pt x="527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424100" y="725100"/>
              <a:ext cx="295925" cy="36375"/>
            </a:xfrm>
            <a:custGeom>
              <a:rect b="b" l="l" r="r" t="t"/>
              <a:pathLst>
                <a:path extrusionOk="0" h="1455" w="11837">
                  <a:moveTo>
                    <a:pt x="0" y="0"/>
                  </a:moveTo>
                  <a:lnTo>
                    <a:pt x="0" y="0"/>
                  </a:lnTo>
                  <a:cubicBezTo>
                    <a:pt x="1296" y="391"/>
                    <a:pt x="2898" y="882"/>
                    <a:pt x="3500" y="882"/>
                  </a:cubicBezTo>
                  <a:cubicBezTo>
                    <a:pt x="5120" y="882"/>
                    <a:pt x="7081" y="999"/>
                    <a:pt x="8584" y="1264"/>
                  </a:cubicBezTo>
                  <a:cubicBezTo>
                    <a:pt x="9479" y="1422"/>
                    <a:pt x="9809" y="1454"/>
                    <a:pt x="9929" y="1454"/>
                  </a:cubicBezTo>
                  <a:cubicBezTo>
                    <a:pt x="10011" y="1454"/>
                    <a:pt x="9996" y="1440"/>
                    <a:pt x="9996" y="1440"/>
                  </a:cubicBezTo>
                  <a:cubicBezTo>
                    <a:pt x="9996" y="1440"/>
                    <a:pt x="10407" y="1293"/>
                    <a:pt x="11152" y="1293"/>
                  </a:cubicBezTo>
                  <a:cubicBezTo>
                    <a:pt x="11355" y="1293"/>
                    <a:pt x="11584" y="1304"/>
                    <a:pt x="11836" y="1332"/>
                  </a:cubicBezTo>
                  <a:lnTo>
                    <a:pt x="11836" y="1323"/>
                  </a:lnTo>
                  <a:cubicBezTo>
                    <a:pt x="8476" y="900"/>
                    <a:pt x="3721" y="387"/>
                    <a:pt x="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628100" y="1002650"/>
              <a:ext cx="59200" cy="69975"/>
            </a:xfrm>
            <a:custGeom>
              <a:rect b="b" l="l" r="r" t="t"/>
              <a:pathLst>
                <a:path extrusionOk="0" h="2799" w="2368">
                  <a:moveTo>
                    <a:pt x="2367" y="1"/>
                  </a:moveTo>
                  <a:lnTo>
                    <a:pt x="2367" y="1"/>
                  </a:lnTo>
                  <a:cubicBezTo>
                    <a:pt x="2012" y="136"/>
                    <a:pt x="1274" y="405"/>
                    <a:pt x="995" y="428"/>
                  </a:cubicBezTo>
                  <a:cubicBezTo>
                    <a:pt x="911" y="433"/>
                    <a:pt x="827" y="435"/>
                    <a:pt x="743" y="435"/>
                  </a:cubicBezTo>
                  <a:cubicBezTo>
                    <a:pt x="502" y="435"/>
                    <a:pt x="260" y="416"/>
                    <a:pt x="23" y="383"/>
                  </a:cubicBezTo>
                  <a:lnTo>
                    <a:pt x="23" y="387"/>
                  </a:lnTo>
                  <a:lnTo>
                    <a:pt x="1" y="2691"/>
                  </a:lnTo>
                  <a:cubicBezTo>
                    <a:pt x="545" y="2758"/>
                    <a:pt x="878" y="2799"/>
                    <a:pt x="950" y="2799"/>
                  </a:cubicBezTo>
                  <a:cubicBezTo>
                    <a:pt x="1171" y="2790"/>
                    <a:pt x="1688" y="2592"/>
                    <a:pt x="2345" y="2295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823875" y="648950"/>
              <a:ext cx="825175" cy="341925"/>
            </a:xfrm>
            <a:custGeom>
              <a:rect b="b" l="l" r="r" t="t"/>
              <a:pathLst>
                <a:path extrusionOk="0" h="13677" w="33007">
                  <a:moveTo>
                    <a:pt x="441" y="0"/>
                  </a:moveTo>
                  <a:cubicBezTo>
                    <a:pt x="356" y="32"/>
                    <a:pt x="0" y="1921"/>
                    <a:pt x="122" y="2011"/>
                  </a:cubicBezTo>
                  <a:lnTo>
                    <a:pt x="6469" y="7671"/>
                  </a:lnTo>
                  <a:cubicBezTo>
                    <a:pt x="6447" y="7432"/>
                    <a:pt x="6451" y="7279"/>
                    <a:pt x="6483" y="7257"/>
                  </a:cubicBezTo>
                  <a:cubicBezTo>
                    <a:pt x="6498" y="7247"/>
                    <a:pt x="6519" y="7242"/>
                    <a:pt x="6546" y="7242"/>
                  </a:cubicBezTo>
                  <a:cubicBezTo>
                    <a:pt x="6829" y="7242"/>
                    <a:pt x="7718" y="7776"/>
                    <a:pt x="7985" y="7990"/>
                  </a:cubicBezTo>
                  <a:cubicBezTo>
                    <a:pt x="8089" y="8071"/>
                    <a:pt x="8147" y="8570"/>
                    <a:pt x="8174" y="9191"/>
                  </a:cubicBezTo>
                  <a:lnTo>
                    <a:pt x="9043" y="9965"/>
                  </a:lnTo>
                  <a:lnTo>
                    <a:pt x="9884" y="10716"/>
                  </a:lnTo>
                  <a:lnTo>
                    <a:pt x="11247" y="10901"/>
                  </a:lnTo>
                  <a:cubicBezTo>
                    <a:pt x="11769" y="10973"/>
                    <a:pt x="12421" y="11058"/>
                    <a:pt x="13172" y="11157"/>
                  </a:cubicBezTo>
                  <a:cubicBezTo>
                    <a:pt x="17136" y="11692"/>
                    <a:pt x="23852" y="12583"/>
                    <a:pt x="28490" y="13154"/>
                  </a:cubicBezTo>
                  <a:cubicBezTo>
                    <a:pt x="29331" y="13262"/>
                    <a:pt x="30105" y="13357"/>
                    <a:pt x="30780" y="13438"/>
                  </a:cubicBezTo>
                  <a:cubicBezTo>
                    <a:pt x="31725" y="13550"/>
                    <a:pt x="32476" y="13631"/>
                    <a:pt x="32962" y="13676"/>
                  </a:cubicBezTo>
                  <a:lnTo>
                    <a:pt x="32962" y="13654"/>
                  </a:lnTo>
                  <a:cubicBezTo>
                    <a:pt x="32962" y="13654"/>
                    <a:pt x="32989" y="12237"/>
                    <a:pt x="33007" y="10725"/>
                  </a:cubicBezTo>
                  <a:lnTo>
                    <a:pt x="32962" y="10725"/>
                  </a:lnTo>
                  <a:lnTo>
                    <a:pt x="11521" y="8197"/>
                  </a:lnTo>
                  <a:cubicBezTo>
                    <a:pt x="11454" y="8156"/>
                    <a:pt x="10883" y="7824"/>
                    <a:pt x="10460" y="7581"/>
                  </a:cubicBezTo>
                  <a:cubicBezTo>
                    <a:pt x="10199" y="7428"/>
                    <a:pt x="9992" y="7311"/>
                    <a:pt x="9992" y="7311"/>
                  </a:cubicBezTo>
                  <a:cubicBezTo>
                    <a:pt x="9992" y="7311"/>
                    <a:pt x="8102" y="5831"/>
                    <a:pt x="6168" y="4306"/>
                  </a:cubicBezTo>
                  <a:cubicBezTo>
                    <a:pt x="4360" y="2889"/>
                    <a:pt x="2506" y="1440"/>
                    <a:pt x="2097" y="1125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74125" y="919400"/>
              <a:ext cx="654575" cy="150525"/>
            </a:xfrm>
            <a:custGeom>
              <a:rect b="b" l="l" r="r" t="t"/>
              <a:pathLst>
                <a:path extrusionOk="0" h="6021" w="26183">
                  <a:moveTo>
                    <a:pt x="247" y="0"/>
                  </a:moveTo>
                  <a:cubicBezTo>
                    <a:pt x="240" y="0"/>
                    <a:pt x="236" y="1"/>
                    <a:pt x="235" y="2"/>
                  </a:cubicBezTo>
                  <a:cubicBezTo>
                    <a:pt x="100" y="141"/>
                    <a:pt x="1" y="1914"/>
                    <a:pt x="181" y="2062"/>
                  </a:cubicBezTo>
                  <a:cubicBezTo>
                    <a:pt x="199" y="2080"/>
                    <a:pt x="581" y="2147"/>
                    <a:pt x="1238" y="2260"/>
                  </a:cubicBezTo>
                  <a:cubicBezTo>
                    <a:pt x="1589" y="2318"/>
                    <a:pt x="2016" y="2390"/>
                    <a:pt x="2511" y="2471"/>
                  </a:cubicBezTo>
                  <a:cubicBezTo>
                    <a:pt x="2853" y="2525"/>
                    <a:pt x="3226" y="2584"/>
                    <a:pt x="3626" y="2647"/>
                  </a:cubicBezTo>
                  <a:cubicBezTo>
                    <a:pt x="8701" y="3452"/>
                    <a:pt x="18157" y="4883"/>
                    <a:pt x="23393" y="5634"/>
                  </a:cubicBezTo>
                  <a:lnTo>
                    <a:pt x="24662" y="5814"/>
                  </a:lnTo>
                  <a:lnTo>
                    <a:pt x="25427" y="5922"/>
                  </a:lnTo>
                  <a:lnTo>
                    <a:pt x="26160" y="6021"/>
                  </a:lnTo>
                  <a:lnTo>
                    <a:pt x="26182" y="3717"/>
                  </a:lnTo>
                  <a:lnTo>
                    <a:pt x="26182" y="3708"/>
                  </a:lnTo>
                  <a:lnTo>
                    <a:pt x="26007" y="3686"/>
                  </a:lnTo>
                  <a:cubicBezTo>
                    <a:pt x="25310" y="3592"/>
                    <a:pt x="24334" y="3457"/>
                    <a:pt x="23168" y="3286"/>
                  </a:cubicBezTo>
                  <a:cubicBezTo>
                    <a:pt x="18787" y="2656"/>
                    <a:pt x="11715" y="1621"/>
                    <a:pt x="6578" y="879"/>
                  </a:cubicBezTo>
                  <a:cubicBezTo>
                    <a:pt x="5660" y="748"/>
                    <a:pt x="4801" y="622"/>
                    <a:pt x="4031" y="514"/>
                  </a:cubicBezTo>
                  <a:cubicBezTo>
                    <a:pt x="3334" y="411"/>
                    <a:pt x="2709" y="326"/>
                    <a:pt x="2178" y="249"/>
                  </a:cubicBezTo>
                  <a:cubicBezTo>
                    <a:pt x="2160" y="816"/>
                    <a:pt x="2128" y="1248"/>
                    <a:pt x="2092" y="1293"/>
                  </a:cubicBezTo>
                  <a:cubicBezTo>
                    <a:pt x="2060" y="1334"/>
                    <a:pt x="1978" y="1349"/>
                    <a:pt x="1876" y="1349"/>
                  </a:cubicBezTo>
                  <a:cubicBezTo>
                    <a:pt x="1601" y="1349"/>
                    <a:pt x="1179" y="1239"/>
                    <a:pt x="1179" y="1239"/>
                  </a:cubicBezTo>
                  <a:cubicBezTo>
                    <a:pt x="1179" y="1239"/>
                    <a:pt x="1085" y="753"/>
                    <a:pt x="963" y="87"/>
                  </a:cubicBezTo>
                  <a:cubicBezTo>
                    <a:pt x="552" y="31"/>
                    <a:pt x="304" y="0"/>
                    <a:pt x="24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536000" y="978025"/>
              <a:ext cx="88300" cy="33525"/>
            </a:xfrm>
            <a:custGeom>
              <a:rect b="b" l="l" r="r" t="t"/>
              <a:pathLst>
                <a:path extrusionOk="0" h="1341" w="3532">
                  <a:moveTo>
                    <a:pt x="1" y="0"/>
                  </a:moveTo>
                  <a:lnTo>
                    <a:pt x="693" y="941"/>
                  </a:lnTo>
                  <a:cubicBezTo>
                    <a:pt x="1859" y="1107"/>
                    <a:pt x="2835" y="1247"/>
                    <a:pt x="3532" y="1341"/>
                  </a:cubicBezTo>
                  <a:lnTo>
                    <a:pt x="2290" y="279"/>
                  </a:lnTo>
                  <a:cubicBezTo>
                    <a:pt x="1616" y="198"/>
                    <a:pt x="842" y="104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575150" y="1064725"/>
              <a:ext cx="50625" cy="65375"/>
            </a:xfrm>
            <a:custGeom>
              <a:rect b="b" l="l" r="r" t="t"/>
              <a:pathLst>
                <a:path extrusionOk="0" h="2615" w="2025">
                  <a:moveTo>
                    <a:pt x="616" y="1"/>
                  </a:moveTo>
                  <a:lnTo>
                    <a:pt x="616" y="1"/>
                  </a:lnTo>
                  <a:cubicBezTo>
                    <a:pt x="846" y="248"/>
                    <a:pt x="909" y="631"/>
                    <a:pt x="918" y="1049"/>
                  </a:cubicBezTo>
                  <a:cubicBezTo>
                    <a:pt x="936" y="1877"/>
                    <a:pt x="666" y="2552"/>
                    <a:pt x="77" y="2606"/>
                  </a:cubicBezTo>
                  <a:cubicBezTo>
                    <a:pt x="50" y="2610"/>
                    <a:pt x="27" y="2610"/>
                    <a:pt x="0" y="2610"/>
                  </a:cubicBezTo>
                  <a:lnTo>
                    <a:pt x="0" y="2615"/>
                  </a:lnTo>
                  <a:cubicBezTo>
                    <a:pt x="0" y="2615"/>
                    <a:pt x="990" y="2606"/>
                    <a:pt x="1449" y="2214"/>
                  </a:cubicBezTo>
                  <a:cubicBezTo>
                    <a:pt x="1849" y="1877"/>
                    <a:pt x="2024" y="478"/>
                    <a:pt x="1390" y="109"/>
                  </a:cubicBezTo>
                  <a:lnTo>
                    <a:pt x="61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1545775" y="1060225"/>
              <a:ext cx="52775" cy="69775"/>
            </a:xfrm>
            <a:custGeom>
              <a:rect b="b" l="l" r="r" t="t"/>
              <a:pathLst>
                <a:path extrusionOk="0" h="2791" w="2111">
                  <a:moveTo>
                    <a:pt x="527" y="1"/>
                  </a:moveTo>
                  <a:cubicBezTo>
                    <a:pt x="221" y="212"/>
                    <a:pt x="1" y="905"/>
                    <a:pt x="50" y="1427"/>
                  </a:cubicBezTo>
                  <a:cubicBezTo>
                    <a:pt x="118" y="2201"/>
                    <a:pt x="617" y="2790"/>
                    <a:pt x="1180" y="2790"/>
                  </a:cubicBezTo>
                  <a:cubicBezTo>
                    <a:pt x="1202" y="2790"/>
                    <a:pt x="1225" y="2790"/>
                    <a:pt x="1252" y="2786"/>
                  </a:cubicBezTo>
                  <a:cubicBezTo>
                    <a:pt x="1841" y="2732"/>
                    <a:pt x="2111" y="2057"/>
                    <a:pt x="2093" y="1229"/>
                  </a:cubicBezTo>
                  <a:cubicBezTo>
                    <a:pt x="2088" y="811"/>
                    <a:pt x="2025" y="428"/>
                    <a:pt x="1796" y="181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560625" y="1074850"/>
              <a:ext cx="17475" cy="34000"/>
            </a:xfrm>
            <a:custGeom>
              <a:rect b="b" l="l" r="r" t="t"/>
              <a:pathLst>
                <a:path extrusionOk="0" h="1360" w="699">
                  <a:moveTo>
                    <a:pt x="365" y="1"/>
                  </a:moveTo>
                  <a:cubicBezTo>
                    <a:pt x="178" y="1"/>
                    <a:pt x="19" y="296"/>
                    <a:pt x="10" y="671"/>
                  </a:cubicBezTo>
                  <a:cubicBezTo>
                    <a:pt x="1" y="1044"/>
                    <a:pt x="145" y="1355"/>
                    <a:pt x="334" y="1359"/>
                  </a:cubicBezTo>
                  <a:cubicBezTo>
                    <a:pt x="335" y="1359"/>
                    <a:pt x="336" y="1359"/>
                    <a:pt x="338" y="1359"/>
                  </a:cubicBezTo>
                  <a:cubicBezTo>
                    <a:pt x="525" y="1359"/>
                    <a:pt x="680" y="1060"/>
                    <a:pt x="689" y="689"/>
                  </a:cubicBezTo>
                  <a:cubicBezTo>
                    <a:pt x="698" y="316"/>
                    <a:pt x="554" y="5"/>
                    <a:pt x="370" y="1"/>
                  </a:cubicBezTo>
                  <a:cubicBezTo>
                    <a:pt x="368" y="1"/>
                    <a:pt x="367" y="1"/>
                    <a:pt x="36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1138675" y="927875"/>
              <a:ext cx="414675" cy="73675"/>
            </a:xfrm>
            <a:custGeom>
              <a:rect b="b" l="l" r="r" t="t"/>
              <a:pathLst>
                <a:path extrusionOk="0" h="2947" w="16587">
                  <a:moveTo>
                    <a:pt x="580" y="0"/>
                  </a:moveTo>
                  <a:lnTo>
                    <a:pt x="580" y="14"/>
                  </a:lnTo>
                  <a:lnTo>
                    <a:pt x="0" y="540"/>
                  </a:lnTo>
                  <a:cubicBezTo>
                    <a:pt x="5128" y="1282"/>
                    <a:pt x="12205" y="2317"/>
                    <a:pt x="16586" y="2947"/>
                  </a:cubicBezTo>
                  <a:lnTo>
                    <a:pt x="15894" y="2006"/>
                  </a:lnTo>
                  <a:cubicBezTo>
                    <a:pt x="11260" y="1426"/>
                    <a:pt x="4544" y="535"/>
                    <a:pt x="58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181400" y="661200"/>
              <a:ext cx="145100" cy="54750"/>
            </a:xfrm>
            <a:custGeom>
              <a:rect b="b" l="l" r="r" t="t"/>
              <a:pathLst>
                <a:path extrusionOk="0" h="2190" w="5804">
                  <a:moveTo>
                    <a:pt x="284" y="1"/>
                  </a:moveTo>
                  <a:cubicBezTo>
                    <a:pt x="252" y="365"/>
                    <a:pt x="153" y="725"/>
                    <a:pt x="1" y="1058"/>
                  </a:cubicBezTo>
                  <a:cubicBezTo>
                    <a:pt x="77" y="1103"/>
                    <a:pt x="153" y="1157"/>
                    <a:pt x="221" y="1215"/>
                  </a:cubicBezTo>
                  <a:cubicBezTo>
                    <a:pt x="383" y="1364"/>
                    <a:pt x="554" y="1719"/>
                    <a:pt x="671" y="2003"/>
                  </a:cubicBezTo>
                  <a:cubicBezTo>
                    <a:pt x="720" y="1961"/>
                    <a:pt x="980" y="1746"/>
                    <a:pt x="1434" y="1746"/>
                  </a:cubicBezTo>
                  <a:cubicBezTo>
                    <a:pt x="1565" y="1746"/>
                    <a:pt x="1713" y="1764"/>
                    <a:pt x="1876" y="1809"/>
                  </a:cubicBezTo>
                  <a:cubicBezTo>
                    <a:pt x="2627" y="2017"/>
                    <a:pt x="3554" y="2189"/>
                    <a:pt x="4178" y="2189"/>
                  </a:cubicBezTo>
                  <a:cubicBezTo>
                    <a:pt x="4216" y="2189"/>
                    <a:pt x="4252" y="2188"/>
                    <a:pt x="4288" y="2187"/>
                  </a:cubicBezTo>
                  <a:cubicBezTo>
                    <a:pt x="4576" y="2174"/>
                    <a:pt x="5151" y="2111"/>
                    <a:pt x="5804" y="2061"/>
                  </a:cubicBezTo>
                  <a:cubicBezTo>
                    <a:pt x="5624" y="1764"/>
                    <a:pt x="3761" y="1476"/>
                    <a:pt x="2650" y="1152"/>
                  </a:cubicBezTo>
                  <a:cubicBezTo>
                    <a:pt x="2493" y="1107"/>
                    <a:pt x="2335" y="1053"/>
                    <a:pt x="2187" y="995"/>
                  </a:cubicBezTo>
                  <a:cubicBezTo>
                    <a:pt x="2187" y="995"/>
                    <a:pt x="1247" y="469"/>
                    <a:pt x="28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1046675" y="755325"/>
              <a:ext cx="191825" cy="61275"/>
            </a:xfrm>
            <a:custGeom>
              <a:rect b="b" l="l" r="r" t="t"/>
              <a:pathLst>
                <a:path extrusionOk="0" h="2451" w="7673">
                  <a:moveTo>
                    <a:pt x="7370" y="1"/>
                  </a:moveTo>
                  <a:cubicBezTo>
                    <a:pt x="7125" y="1"/>
                    <a:pt x="6883" y="37"/>
                    <a:pt x="6649" y="109"/>
                  </a:cubicBezTo>
                  <a:cubicBezTo>
                    <a:pt x="6573" y="132"/>
                    <a:pt x="6496" y="163"/>
                    <a:pt x="6424" y="199"/>
                  </a:cubicBezTo>
                  <a:lnTo>
                    <a:pt x="6420" y="195"/>
                  </a:lnTo>
                  <a:cubicBezTo>
                    <a:pt x="6420" y="195"/>
                    <a:pt x="6595" y="3"/>
                    <a:pt x="6417" y="3"/>
                  </a:cubicBezTo>
                  <a:cubicBezTo>
                    <a:pt x="6406" y="3"/>
                    <a:pt x="6393" y="4"/>
                    <a:pt x="6379" y="6"/>
                  </a:cubicBezTo>
                  <a:cubicBezTo>
                    <a:pt x="6096" y="42"/>
                    <a:pt x="5605" y="469"/>
                    <a:pt x="5605" y="469"/>
                  </a:cubicBezTo>
                  <a:cubicBezTo>
                    <a:pt x="5241" y="469"/>
                    <a:pt x="4638" y="500"/>
                    <a:pt x="4031" y="541"/>
                  </a:cubicBezTo>
                  <a:cubicBezTo>
                    <a:pt x="3181" y="595"/>
                    <a:pt x="2326" y="667"/>
                    <a:pt x="2115" y="676"/>
                  </a:cubicBezTo>
                  <a:cubicBezTo>
                    <a:pt x="2025" y="676"/>
                    <a:pt x="2034" y="393"/>
                    <a:pt x="2034" y="393"/>
                  </a:cubicBezTo>
                  <a:lnTo>
                    <a:pt x="2029" y="379"/>
                  </a:lnTo>
                  <a:cubicBezTo>
                    <a:pt x="1781" y="451"/>
                    <a:pt x="1531" y="480"/>
                    <a:pt x="1292" y="480"/>
                  </a:cubicBezTo>
                  <a:cubicBezTo>
                    <a:pt x="784" y="480"/>
                    <a:pt x="319" y="351"/>
                    <a:pt x="5" y="235"/>
                  </a:cubicBezTo>
                  <a:lnTo>
                    <a:pt x="0" y="249"/>
                  </a:lnTo>
                  <a:cubicBezTo>
                    <a:pt x="0" y="249"/>
                    <a:pt x="63" y="1684"/>
                    <a:pt x="841" y="2147"/>
                  </a:cubicBezTo>
                  <a:cubicBezTo>
                    <a:pt x="1209" y="2368"/>
                    <a:pt x="1684" y="2451"/>
                    <a:pt x="2192" y="2451"/>
                  </a:cubicBezTo>
                  <a:cubicBezTo>
                    <a:pt x="2325" y="2451"/>
                    <a:pt x="2460" y="2445"/>
                    <a:pt x="2596" y="2435"/>
                  </a:cubicBezTo>
                  <a:cubicBezTo>
                    <a:pt x="4098" y="2322"/>
                    <a:pt x="5713" y="1630"/>
                    <a:pt x="5713" y="1630"/>
                  </a:cubicBezTo>
                  <a:cubicBezTo>
                    <a:pt x="5713" y="1630"/>
                    <a:pt x="5725" y="1630"/>
                    <a:pt x="5746" y="1630"/>
                  </a:cubicBezTo>
                  <a:cubicBezTo>
                    <a:pt x="5850" y="1630"/>
                    <a:pt x="6178" y="1618"/>
                    <a:pt x="6388" y="1468"/>
                  </a:cubicBezTo>
                  <a:cubicBezTo>
                    <a:pt x="6640" y="1292"/>
                    <a:pt x="6951" y="1085"/>
                    <a:pt x="6951" y="1085"/>
                  </a:cubicBezTo>
                  <a:cubicBezTo>
                    <a:pt x="6951" y="1085"/>
                    <a:pt x="7495" y="815"/>
                    <a:pt x="7477" y="676"/>
                  </a:cubicBezTo>
                  <a:cubicBezTo>
                    <a:pt x="7469" y="635"/>
                    <a:pt x="7428" y="609"/>
                    <a:pt x="7353" y="609"/>
                  </a:cubicBezTo>
                  <a:cubicBezTo>
                    <a:pt x="7337" y="609"/>
                    <a:pt x="7320" y="611"/>
                    <a:pt x="7301" y="613"/>
                  </a:cubicBezTo>
                  <a:lnTo>
                    <a:pt x="7301" y="608"/>
                  </a:lnTo>
                  <a:cubicBezTo>
                    <a:pt x="7576" y="568"/>
                    <a:pt x="7666" y="433"/>
                    <a:pt x="7670" y="321"/>
                  </a:cubicBezTo>
                  <a:cubicBezTo>
                    <a:pt x="7672" y="280"/>
                    <a:pt x="7628" y="266"/>
                    <a:pt x="7563" y="266"/>
                  </a:cubicBezTo>
                  <a:cubicBezTo>
                    <a:pt x="7470" y="266"/>
                    <a:pt x="7335" y="295"/>
                    <a:pt x="7234" y="316"/>
                  </a:cubicBezTo>
                  <a:cubicBezTo>
                    <a:pt x="7463" y="258"/>
                    <a:pt x="7535" y="37"/>
                    <a:pt x="7414" y="1"/>
                  </a:cubicBezTo>
                  <a:cubicBezTo>
                    <a:pt x="7399" y="1"/>
                    <a:pt x="7385" y="1"/>
                    <a:pt x="737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182075" y="637925"/>
              <a:ext cx="65600" cy="52100"/>
            </a:xfrm>
            <a:custGeom>
              <a:rect b="b" l="l" r="r" t="t"/>
              <a:pathLst>
                <a:path extrusionOk="0" h="2084" w="2624">
                  <a:moveTo>
                    <a:pt x="1" y="1"/>
                  </a:moveTo>
                  <a:cubicBezTo>
                    <a:pt x="46" y="217"/>
                    <a:pt x="86" y="428"/>
                    <a:pt x="117" y="653"/>
                  </a:cubicBezTo>
                  <a:lnTo>
                    <a:pt x="117" y="662"/>
                  </a:lnTo>
                  <a:cubicBezTo>
                    <a:pt x="167" y="684"/>
                    <a:pt x="221" y="707"/>
                    <a:pt x="270" y="734"/>
                  </a:cubicBezTo>
                  <a:cubicBezTo>
                    <a:pt x="270" y="734"/>
                    <a:pt x="270" y="810"/>
                    <a:pt x="257" y="932"/>
                  </a:cubicBezTo>
                  <a:lnTo>
                    <a:pt x="261" y="932"/>
                  </a:lnTo>
                  <a:cubicBezTo>
                    <a:pt x="1220" y="1400"/>
                    <a:pt x="2160" y="1926"/>
                    <a:pt x="2160" y="1926"/>
                  </a:cubicBezTo>
                  <a:cubicBezTo>
                    <a:pt x="2313" y="1984"/>
                    <a:pt x="2466" y="2038"/>
                    <a:pt x="2623" y="2083"/>
                  </a:cubicBezTo>
                  <a:cubicBezTo>
                    <a:pt x="1638" y="1332"/>
                    <a:pt x="360" y="293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036325" y="646550"/>
              <a:ext cx="166700" cy="125575"/>
            </a:xfrm>
            <a:custGeom>
              <a:rect b="b" l="l" r="r" t="t"/>
              <a:pathLst>
                <a:path extrusionOk="0" h="5023" w="6668">
                  <a:moveTo>
                    <a:pt x="4774" y="1"/>
                  </a:moveTo>
                  <a:cubicBezTo>
                    <a:pt x="4717" y="1"/>
                    <a:pt x="4663" y="4"/>
                    <a:pt x="4611" y="11"/>
                  </a:cubicBezTo>
                  <a:cubicBezTo>
                    <a:pt x="4571" y="15"/>
                    <a:pt x="4530" y="24"/>
                    <a:pt x="4490" y="33"/>
                  </a:cubicBezTo>
                  <a:cubicBezTo>
                    <a:pt x="4153" y="110"/>
                    <a:pt x="3838" y="263"/>
                    <a:pt x="3568" y="479"/>
                  </a:cubicBezTo>
                  <a:cubicBezTo>
                    <a:pt x="3622" y="663"/>
                    <a:pt x="3775" y="1374"/>
                    <a:pt x="2933" y="1756"/>
                  </a:cubicBezTo>
                  <a:cubicBezTo>
                    <a:pt x="2702" y="1861"/>
                    <a:pt x="2492" y="1901"/>
                    <a:pt x="2306" y="1901"/>
                  </a:cubicBezTo>
                  <a:cubicBezTo>
                    <a:pt x="1734" y="1901"/>
                    <a:pt x="1392" y="1522"/>
                    <a:pt x="1368" y="1491"/>
                  </a:cubicBezTo>
                  <a:cubicBezTo>
                    <a:pt x="1067" y="1653"/>
                    <a:pt x="819" y="1896"/>
                    <a:pt x="657" y="2197"/>
                  </a:cubicBezTo>
                  <a:cubicBezTo>
                    <a:pt x="401" y="2674"/>
                    <a:pt x="221" y="3344"/>
                    <a:pt x="113" y="3821"/>
                  </a:cubicBezTo>
                  <a:cubicBezTo>
                    <a:pt x="41" y="4163"/>
                    <a:pt x="0" y="4406"/>
                    <a:pt x="0" y="4406"/>
                  </a:cubicBezTo>
                  <a:cubicBezTo>
                    <a:pt x="135" y="4478"/>
                    <a:pt x="275" y="4537"/>
                    <a:pt x="419" y="4586"/>
                  </a:cubicBezTo>
                  <a:cubicBezTo>
                    <a:pt x="733" y="4702"/>
                    <a:pt x="1198" y="4831"/>
                    <a:pt x="1706" y="4831"/>
                  </a:cubicBezTo>
                  <a:cubicBezTo>
                    <a:pt x="1945" y="4831"/>
                    <a:pt x="2195" y="4802"/>
                    <a:pt x="2443" y="4730"/>
                  </a:cubicBezTo>
                  <a:lnTo>
                    <a:pt x="2448" y="4744"/>
                  </a:lnTo>
                  <a:cubicBezTo>
                    <a:pt x="2448" y="4744"/>
                    <a:pt x="2443" y="5022"/>
                    <a:pt x="2527" y="5022"/>
                  </a:cubicBezTo>
                  <a:cubicBezTo>
                    <a:pt x="2527" y="5022"/>
                    <a:pt x="2528" y="5022"/>
                    <a:pt x="2529" y="5022"/>
                  </a:cubicBezTo>
                  <a:cubicBezTo>
                    <a:pt x="2740" y="5013"/>
                    <a:pt x="3599" y="4946"/>
                    <a:pt x="4449" y="4892"/>
                  </a:cubicBezTo>
                  <a:cubicBezTo>
                    <a:pt x="4503" y="4788"/>
                    <a:pt x="4773" y="4357"/>
                    <a:pt x="5408" y="4010"/>
                  </a:cubicBezTo>
                  <a:cubicBezTo>
                    <a:pt x="5979" y="3695"/>
                    <a:pt x="6451" y="3358"/>
                    <a:pt x="6667" y="2985"/>
                  </a:cubicBezTo>
                  <a:lnTo>
                    <a:pt x="6622" y="2971"/>
                  </a:lnTo>
                  <a:cubicBezTo>
                    <a:pt x="6622" y="2971"/>
                    <a:pt x="6568" y="2800"/>
                    <a:pt x="6478" y="2589"/>
                  </a:cubicBezTo>
                  <a:cubicBezTo>
                    <a:pt x="6361" y="2305"/>
                    <a:pt x="6190" y="1950"/>
                    <a:pt x="6028" y="1801"/>
                  </a:cubicBezTo>
                  <a:cubicBezTo>
                    <a:pt x="5961" y="1743"/>
                    <a:pt x="5884" y="1689"/>
                    <a:pt x="5808" y="1644"/>
                  </a:cubicBezTo>
                  <a:cubicBezTo>
                    <a:pt x="5961" y="1311"/>
                    <a:pt x="6055" y="951"/>
                    <a:pt x="6087" y="587"/>
                  </a:cubicBezTo>
                  <a:cubicBezTo>
                    <a:pt x="6100" y="465"/>
                    <a:pt x="6100" y="389"/>
                    <a:pt x="6100" y="389"/>
                  </a:cubicBezTo>
                  <a:cubicBezTo>
                    <a:pt x="6051" y="362"/>
                    <a:pt x="5997" y="339"/>
                    <a:pt x="5947" y="317"/>
                  </a:cubicBezTo>
                  <a:cubicBezTo>
                    <a:pt x="5527" y="124"/>
                    <a:pt x="5113" y="1"/>
                    <a:pt x="4774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121225" y="536525"/>
              <a:ext cx="63800" cy="117950"/>
            </a:xfrm>
            <a:custGeom>
              <a:rect b="b" l="l" r="r" t="t"/>
              <a:pathLst>
                <a:path extrusionOk="0" h="4718" w="2552">
                  <a:moveTo>
                    <a:pt x="675" y="1"/>
                  </a:moveTo>
                  <a:cubicBezTo>
                    <a:pt x="647" y="1"/>
                    <a:pt x="611" y="11"/>
                    <a:pt x="563" y="39"/>
                  </a:cubicBezTo>
                  <a:cubicBezTo>
                    <a:pt x="739" y="206"/>
                    <a:pt x="599" y="467"/>
                    <a:pt x="176" y="521"/>
                  </a:cubicBezTo>
                  <a:cubicBezTo>
                    <a:pt x="226" y="660"/>
                    <a:pt x="145" y="813"/>
                    <a:pt x="1" y="858"/>
                  </a:cubicBezTo>
                  <a:cubicBezTo>
                    <a:pt x="1" y="858"/>
                    <a:pt x="266" y="1731"/>
                    <a:pt x="536" y="2626"/>
                  </a:cubicBezTo>
                  <a:cubicBezTo>
                    <a:pt x="770" y="3395"/>
                    <a:pt x="1004" y="4174"/>
                    <a:pt x="1094" y="4434"/>
                  </a:cubicBezTo>
                  <a:cubicBezTo>
                    <a:pt x="1134" y="4425"/>
                    <a:pt x="1175" y="4416"/>
                    <a:pt x="1215" y="4412"/>
                  </a:cubicBezTo>
                  <a:cubicBezTo>
                    <a:pt x="1267" y="4405"/>
                    <a:pt x="1321" y="4402"/>
                    <a:pt x="1378" y="4402"/>
                  </a:cubicBezTo>
                  <a:cubicBezTo>
                    <a:pt x="1717" y="4402"/>
                    <a:pt x="2131" y="4525"/>
                    <a:pt x="2551" y="4718"/>
                  </a:cubicBezTo>
                  <a:lnTo>
                    <a:pt x="2551" y="4709"/>
                  </a:lnTo>
                  <a:cubicBezTo>
                    <a:pt x="2520" y="4488"/>
                    <a:pt x="2480" y="4273"/>
                    <a:pt x="2435" y="4057"/>
                  </a:cubicBezTo>
                  <a:cubicBezTo>
                    <a:pt x="1944" y="1771"/>
                    <a:pt x="802" y="120"/>
                    <a:pt x="802" y="120"/>
                  </a:cubicBezTo>
                  <a:cubicBezTo>
                    <a:pt x="771" y="90"/>
                    <a:pt x="756" y="1"/>
                    <a:pt x="67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1075000" y="921450"/>
              <a:ext cx="78200" cy="19925"/>
            </a:xfrm>
            <a:custGeom>
              <a:rect b="b" l="l" r="r" t="t"/>
              <a:pathLst>
                <a:path extrusionOk="0" h="797" w="3128">
                  <a:moveTo>
                    <a:pt x="1202" y="1"/>
                  </a:moveTo>
                  <a:lnTo>
                    <a:pt x="1" y="419"/>
                  </a:lnTo>
                  <a:lnTo>
                    <a:pt x="1" y="432"/>
                  </a:lnTo>
                  <a:cubicBezTo>
                    <a:pt x="770" y="540"/>
                    <a:pt x="1625" y="666"/>
                    <a:pt x="2547" y="797"/>
                  </a:cubicBezTo>
                  <a:lnTo>
                    <a:pt x="3127" y="271"/>
                  </a:lnTo>
                  <a:lnTo>
                    <a:pt x="3127" y="257"/>
                  </a:lnTo>
                  <a:cubicBezTo>
                    <a:pt x="2376" y="158"/>
                    <a:pt x="1724" y="73"/>
                    <a:pt x="12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106950" y="602275"/>
              <a:ext cx="41625" cy="65025"/>
            </a:xfrm>
            <a:custGeom>
              <a:rect b="b" l="l" r="r" t="t"/>
              <a:pathLst>
                <a:path extrusionOk="0" h="2601" w="1665">
                  <a:moveTo>
                    <a:pt x="1107" y="1"/>
                  </a:moveTo>
                  <a:lnTo>
                    <a:pt x="1049" y="19"/>
                  </a:lnTo>
                  <a:cubicBezTo>
                    <a:pt x="1067" y="72"/>
                    <a:pt x="1076" y="126"/>
                    <a:pt x="1080" y="185"/>
                  </a:cubicBezTo>
                  <a:cubicBezTo>
                    <a:pt x="1107" y="963"/>
                    <a:pt x="689" y="1683"/>
                    <a:pt x="0" y="2043"/>
                  </a:cubicBezTo>
                  <a:lnTo>
                    <a:pt x="351" y="2601"/>
                  </a:lnTo>
                  <a:cubicBezTo>
                    <a:pt x="468" y="2470"/>
                    <a:pt x="599" y="2353"/>
                    <a:pt x="743" y="2250"/>
                  </a:cubicBezTo>
                  <a:cubicBezTo>
                    <a:pt x="1013" y="2034"/>
                    <a:pt x="1328" y="1885"/>
                    <a:pt x="1665" y="1804"/>
                  </a:cubicBezTo>
                  <a:cubicBezTo>
                    <a:pt x="1579" y="1544"/>
                    <a:pt x="1341" y="765"/>
                    <a:pt x="110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1110325" y="557975"/>
              <a:ext cx="24325" cy="44775"/>
            </a:xfrm>
            <a:custGeom>
              <a:rect b="b" l="l" r="r" t="t"/>
              <a:pathLst>
                <a:path extrusionOk="0" h="1791" w="973">
                  <a:moveTo>
                    <a:pt x="437" y="0"/>
                  </a:moveTo>
                  <a:cubicBezTo>
                    <a:pt x="309" y="41"/>
                    <a:pt x="174" y="64"/>
                    <a:pt x="38" y="64"/>
                  </a:cubicBezTo>
                  <a:cubicBezTo>
                    <a:pt x="25" y="64"/>
                    <a:pt x="13" y="63"/>
                    <a:pt x="0" y="63"/>
                  </a:cubicBezTo>
                  <a:lnTo>
                    <a:pt x="0" y="86"/>
                  </a:lnTo>
                  <a:cubicBezTo>
                    <a:pt x="72" y="247"/>
                    <a:pt x="356" y="1044"/>
                    <a:pt x="356" y="1044"/>
                  </a:cubicBezTo>
                  <a:cubicBezTo>
                    <a:pt x="356" y="1044"/>
                    <a:pt x="788" y="1399"/>
                    <a:pt x="914" y="1791"/>
                  </a:cubicBezTo>
                  <a:lnTo>
                    <a:pt x="972" y="1773"/>
                  </a:lnTo>
                  <a:cubicBezTo>
                    <a:pt x="702" y="873"/>
                    <a:pt x="437" y="0"/>
                    <a:pt x="43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997400" y="558525"/>
              <a:ext cx="137250" cy="135575"/>
            </a:xfrm>
            <a:custGeom>
              <a:rect b="b" l="l" r="r" t="t"/>
              <a:pathLst>
                <a:path extrusionOk="0" h="5423" w="5490">
                  <a:moveTo>
                    <a:pt x="4180" y="1"/>
                  </a:moveTo>
                  <a:lnTo>
                    <a:pt x="4180" y="1"/>
                  </a:lnTo>
                  <a:cubicBezTo>
                    <a:pt x="4194" y="10"/>
                    <a:pt x="4333" y="145"/>
                    <a:pt x="4203" y="221"/>
                  </a:cubicBezTo>
                  <a:cubicBezTo>
                    <a:pt x="4000" y="341"/>
                    <a:pt x="3411" y="449"/>
                    <a:pt x="2760" y="449"/>
                  </a:cubicBezTo>
                  <a:cubicBezTo>
                    <a:pt x="2240" y="449"/>
                    <a:pt x="1681" y="380"/>
                    <a:pt x="1247" y="194"/>
                  </a:cubicBezTo>
                  <a:lnTo>
                    <a:pt x="1247" y="194"/>
                  </a:lnTo>
                  <a:cubicBezTo>
                    <a:pt x="1287" y="329"/>
                    <a:pt x="1530" y="1305"/>
                    <a:pt x="932" y="2592"/>
                  </a:cubicBezTo>
                  <a:cubicBezTo>
                    <a:pt x="932" y="2592"/>
                    <a:pt x="755" y="2436"/>
                    <a:pt x="518" y="2436"/>
                  </a:cubicBezTo>
                  <a:cubicBezTo>
                    <a:pt x="411" y="2436"/>
                    <a:pt x="292" y="2468"/>
                    <a:pt x="172" y="2560"/>
                  </a:cubicBezTo>
                  <a:cubicBezTo>
                    <a:pt x="23" y="2673"/>
                    <a:pt x="1" y="2947"/>
                    <a:pt x="95" y="3213"/>
                  </a:cubicBezTo>
                  <a:cubicBezTo>
                    <a:pt x="203" y="3525"/>
                    <a:pt x="463" y="3827"/>
                    <a:pt x="838" y="3827"/>
                  </a:cubicBezTo>
                  <a:cubicBezTo>
                    <a:pt x="965" y="3827"/>
                    <a:pt x="1104" y="3793"/>
                    <a:pt x="1256" y="3712"/>
                  </a:cubicBezTo>
                  <a:cubicBezTo>
                    <a:pt x="1256" y="3712"/>
                    <a:pt x="1910" y="4136"/>
                    <a:pt x="2901" y="4136"/>
                  </a:cubicBezTo>
                  <a:cubicBezTo>
                    <a:pt x="2966" y="4136"/>
                    <a:pt x="3033" y="4134"/>
                    <a:pt x="3100" y="4130"/>
                  </a:cubicBezTo>
                  <a:lnTo>
                    <a:pt x="3474" y="4837"/>
                  </a:lnTo>
                  <a:cubicBezTo>
                    <a:pt x="3280" y="4859"/>
                    <a:pt x="3096" y="4922"/>
                    <a:pt x="2925" y="5017"/>
                  </a:cubicBezTo>
                  <a:cubicBezTo>
                    <a:pt x="2949" y="5044"/>
                    <a:pt x="3290" y="5422"/>
                    <a:pt x="3863" y="5422"/>
                  </a:cubicBezTo>
                  <a:cubicBezTo>
                    <a:pt x="4049" y="5422"/>
                    <a:pt x="4259" y="5382"/>
                    <a:pt x="4490" y="5277"/>
                  </a:cubicBezTo>
                  <a:cubicBezTo>
                    <a:pt x="5332" y="4895"/>
                    <a:pt x="5179" y="4184"/>
                    <a:pt x="5125" y="4000"/>
                  </a:cubicBezTo>
                  <a:lnTo>
                    <a:pt x="5125" y="4000"/>
                  </a:lnTo>
                  <a:cubicBezTo>
                    <a:pt x="4981" y="4103"/>
                    <a:pt x="4850" y="4220"/>
                    <a:pt x="4733" y="4351"/>
                  </a:cubicBezTo>
                  <a:lnTo>
                    <a:pt x="4382" y="3793"/>
                  </a:lnTo>
                  <a:cubicBezTo>
                    <a:pt x="5071" y="3433"/>
                    <a:pt x="5489" y="2713"/>
                    <a:pt x="5462" y="1935"/>
                  </a:cubicBezTo>
                  <a:cubicBezTo>
                    <a:pt x="5458" y="1876"/>
                    <a:pt x="5449" y="1822"/>
                    <a:pt x="5431" y="1769"/>
                  </a:cubicBezTo>
                  <a:cubicBezTo>
                    <a:pt x="5305" y="1377"/>
                    <a:pt x="4873" y="1022"/>
                    <a:pt x="4873" y="1022"/>
                  </a:cubicBezTo>
                  <a:cubicBezTo>
                    <a:pt x="4873" y="1022"/>
                    <a:pt x="4589" y="225"/>
                    <a:pt x="4517" y="68"/>
                  </a:cubicBezTo>
                  <a:lnTo>
                    <a:pt x="4517" y="41"/>
                  </a:lnTo>
                  <a:cubicBezTo>
                    <a:pt x="4405" y="41"/>
                    <a:pt x="4292" y="28"/>
                    <a:pt x="418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979875" y="898050"/>
              <a:ext cx="125175" cy="34225"/>
            </a:xfrm>
            <a:custGeom>
              <a:rect b="b" l="l" r="r" t="t"/>
              <a:pathLst>
                <a:path extrusionOk="0" h="1369" w="5007">
                  <a:moveTo>
                    <a:pt x="2807" y="1"/>
                  </a:moveTo>
                  <a:lnTo>
                    <a:pt x="1961" y="257"/>
                  </a:lnTo>
                  <a:cubicBezTo>
                    <a:pt x="1638" y="397"/>
                    <a:pt x="23" y="712"/>
                    <a:pt x="0" y="869"/>
                  </a:cubicBezTo>
                  <a:cubicBezTo>
                    <a:pt x="531" y="941"/>
                    <a:pt x="3109" y="1269"/>
                    <a:pt x="3806" y="1368"/>
                  </a:cubicBezTo>
                  <a:lnTo>
                    <a:pt x="3806" y="1355"/>
                  </a:lnTo>
                  <a:lnTo>
                    <a:pt x="5007" y="937"/>
                  </a:lnTo>
                  <a:lnTo>
                    <a:pt x="3648" y="752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978075" y="742075"/>
              <a:ext cx="133500" cy="96525"/>
            </a:xfrm>
            <a:custGeom>
              <a:rect b="b" l="l" r="r" t="t"/>
              <a:pathLst>
                <a:path extrusionOk="0" h="3861" w="5340">
                  <a:moveTo>
                    <a:pt x="2447" y="0"/>
                  </a:moveTo>
                  <a:cubicBezTo>
                    <a:pt x="2438" y="9"/>
                    <a:pt x="2429" y="18"/>
                    <a:pt x="2420" y="23"/>
                  </a:cubicBezTo>
                  <a:cubicBezTo>
                    <a:pt x="1853" y="509"/>
                    <a:pt x="812" y="681"/>
                    <a:pt x="390" y="681"/>
                  </a:cubicBezTo>
                  <a:cubicBezTo>
                    <a:pt x="344" y="681"/>
                    <a:pt x="305" y="679"/>
                    <a:pt x="274" y="675"/>
                  </a:cubicBezTo>
                  <a:cubicBezTo>
                    <a:pt x="229" y="666"/>
                    <a:pt x="144" y="621"/>
                    <a:pt x="41" y="536"/>
                  </a:cubicBezTo>
                  <a:lnTo>
                    <a:pt x="0" y="585"/>
                  </a:lnTo>
                  <a:cubicBezTo>
                    <a:pt x="1939" y="2106"/>
                    <a:pt x="3824" y="3590"/>
                    <a:pt x="3824" y="3590"/>
                  </a:cubicBezTo>
                  <a:cubicBezTo>
                    <a:pt x="3824" y="3590"/>
                    <a:pt x="4031" y="3707"/>
                    <a:pt x="4292" y="3860"/>
                  </a:cubicBezTo>
                  <a:lnTo>
                    <a:pt x="4292" y="3856"/>
                  </a:lnTo>
                  <a:cubicBezTo>
                    <a:pt x="4679" y="3815"/>
                    <a:pt x="5250" y="3086"/>
                    <a:pt x="5340" y="2965"/>
                  </a:cubicBezTo>
                  <a:lnTo>
                    <a:pt x="5340" y="2965"/>
                  </a:lnTo>
                  <a:cubicBezTo>
                    <a:pt x="5204" y="2975"/>
                    <a:pt x="5069" y="2981"/>
                    <a:pt x="4937" y="2981"/>
                  </a:cubicBezTo>
                  <a:cubicBezTo>
                    <a:pt x="4429" y="2981"/>
                    <a:pt x="3957" y="2898"/>
                    <a:pt x="3585" y="2677"/>
                  </a:cubicBezTo>
                  <a:cubicBezTo>
                    <a:pt x="2807" y="2214"/>
                    <a:pt x="2744" y="779"/>
                    <a:pt x="2744" y="779"/>
                  </a:cubicBezTo>
                  <a:lnTo>
                    <a:pt x="2749" y="765"/>
                  </a:lnTo>
                  <a:cubicBezTo>
                    <a:pt x="2609" y="716"/>
                    <a:pt x="2470" y="657"/>
                    <a:pt x="2335" y="585"/>
                  </a:cubicBezTo>
                  <a:cubicBezTo>
                    <a:pt x="2335" y="585"/>
                    <a:pt x="2371" y="342"/>
                    <a:pt x="24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975925" y="506075"/>
              <a:ext cx="163775" cy="236700"/>
            </a:xfrm>
            <a:custGeom>
              <a:rect b="b" l="l" r="r" t="t"/>
              <a:pathLst>
                <a:path extrusionOk="0" h="9468" w="6551">
                  <a:moveTo>
                    <a:pt x="3410" y="0"/>
                  </a:moveTo>
                  <a:cubicBezTo>
                    <a:pt x="2597" y="0"/>
                    <a:pt x="1893" y="322"/>
                    <a:pt x="1463" y="574"/>
                  </a:cubicBezTo>
                  <a:cubicBezTo>
                    <a:pt x="779" y="969"/>
                    <a:pt x="801" y="1923"/>
                    <a:pt x="801" y="1923"/>
                  </a:cubicBezTo>
                  <a:cubicBezTo>
                    <a:pt x="522" y="2031"/>
                    <a:pt x="293" y="2238"/>
                    <a:pt x="158" y="2503"/>
                  </a:cubicBezTo>
                  <a:cubicBezTo>
                    <a:pt x="104" y="2611"/>
                    <a:pt x="68" y="2728"/>
                    <a:pt x="50" y="2850"/>
                  </a:cubicBezTo>
                  <a:cubicBezTo>
                    <a:pt x="1" y="3147"/>
                    <a:pt x="333" y="4186"/>
                    <a:pt x="774" y="5365"/>
                  </a:cubicBezTo>
                  <a:cubicBezTo>
                    <a:pt x="1382" y="6975"/>
                    <a:pt x="2187" y="8851"/>
                    <a:pt x="2506" y="9467"/>
                  </a:cubicBezTo>
                  <a:cubicBezTo>
                    <a:pt x="2515" y="9463"/>
                    <a:pt x="2524" y="9454"/>
                    <a:pt x="2533" y="9445"/>
                  </a:cubicBezTo>
                  <a:cubicBezTo>
                    <a:pt x="2637" y="8968"/>
                    <a:pt x="2817" y="8298"/>
                    <a:pt x="3073" y="7821"/>
                  </a:cubicBezTo>
                  <a:cubicBezTo>
                    <a:pt x="3235" y="7519"/>
                    <a:pt x="3483" y="7276"/>
                    <a:pt x="3784" y="7115"/>
                  </a:cubicBezTo>
                  <a:cubicBezTo>
                    <a:pt x="3955" y="7025"/>
                    <a:pt x="4139" y="6962"/>
                    <a:pt x="4333" y="6939"/>
                  </a:cubicBezTo>
                  <a:lnTo>
                    <a:pt x="3959" y="6233"/>
                  </a:lnTo>
                  <a:cubicBezTo>
                    <a:pt x="3892" y="6237"/>
                    <a:pt x="3827" y="6238"/>
                    <a:pt x="3762" y="6238"/>
                  </a:cubicBezTo>
                  <a:cubicBezTo>
                    <a:pt x="2770" y="6238"/>
                    <a:pt x="2115" y="5810"/>
                    <a:pt x="2115" y="5810"/>
                  </a:cubicBezTo>
                  <a:cubicBezTo>
                    <a:pt x="1962" y="5893"/>
                    <a:pt x="1821" y="5928"/>
                    <a:pt x="1694" y="5928"/>
                  </a:cubicBezTo>
                  <a:cubicBezTo>
                    <a:pt x="1321" y="5928"/>
                    <a:pt x="1062" y="5626"/>
                    <a:pt x="954" y="5311"/>
                  </a:cubicBezTo>
                  <a:cubicBezTo>
                    <a:pt x="864" y="5050"/>
                    <a:pt x="882" y="4775"/>
                    <a:pt x="1031" y="4663"/>
                  </a:cubicBezTo>
                  <a:cubicBezTo>
                    <a:pt x="1151" y="4570"/>
                    <a:pt x="1271" y="4539"/>
                    <a:pt x="1378" y="4539"/>
                  </a:cubicBezTo>
                  <a:cubicBezTo>
                    <a:pt x="1616" y="4539"/>
                    <a:pt x="1796" y="4694"/>
                    <a:pt x="1796" y="4694"/>
                  </a:cubicBezTo>
                  <a:cubicBezTo>
                    <a:pt x="2385" y="3403"/>
                    <a:pt x="2146" y="2431"/>
                    <a:pt x="2110" y="2296"/>
                  </a:cubicBezTo>
                  <a:lnTo>
                    <a:pt x="2110" y="2296"/>
                  </a:lnTo>
                  <a:cubicBezTo>
                    <a:pt x="2542" y="2482"/>
                    <a:pt x="3101" y="2551"/>
                    <a:pt x="3620" y="2551"/>
                  </a:cubicBezTo>
                  <a:cubicBezTo>
                    <a:pt x="4270" y="2551"/>
                    <a:pt x="4859" y="2444"/>
                    <a:pt x="5062" y="2323"/>
                  </a:cubicBezTo>
                  <a:cubicBezTo>
                    <a:pt x="5192" y="2247"/>
                    <a:pt x="5053" y="2112"/>
                    <a:pt x="5044" y="2103"/>
                  </a:cubicBezTo>
                  <a:lnTo>
                    <a:pt x="5044" y="2103"/>
                  </a:lnTo>
                  <a:cubicBezTo>
                    <a:pt x="5151" y="2130"/>
                    <a:pt x="5264" y="2144"/>
                    <a:pt x="5381" y="2144"/>
                  </a:cubicBezTo>
                  <a:cubicBezTo>
                    <a:pt x="5393" y="2144"/>
                    <a:pt x="5405" y="2144"/>
                    <a:pt x="5417" y="2144"/>
                  </a:cubicBezTo>
                  <a:cubicBezTo>
                    <a:pt x="5550" y="2144"/>
                    <a:pt x="5685" y="2122"/>
                    <a:pt x="5813" y="2081"/>
                  </a:cubicBezTo>
                  <a:cubicBezTo>
                    <a:pt x="5957" y="2036"/>
                    <a:pt x="6038" y="1883"/>
                    <a:pt x="5988" y="1743"/>
                  </a:cubicBezTo>
                  <a:cubicBezTo>
                    <a:pt x="6411" y="1689"/>
                    <a:pt x="6551" y="1424"/>
                    <a:pt x="6375" y="1262"/>
                  </a:cubicBezTo>
                  <a:cubicBezTo>
                    <a:pt x="6326" y="1217"/>
                    <a:pt x="6272" y="1185"/>
                    <a:pt x="6213" y="1167"/>
                  </a:cubicBezTo>
                  <a:cubicBezTo>
                    <a:pt x="6060" y="1118"/>
                    <a:pt x="5727" y="879"/>
                    <a:pt x="4931" y="416"/>
                  </a:cubicBezTo>
                  <a:cubicBezTo>
                    <a:pt x="4409" y="112"/>
                    <a:pt x="3890" y="0"/>
                    <a:pt x="341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1016875" y="981050"/>
              <a:ext cx="55575" cy="64350"/>
            </a:xfrm>
            <a:custGeom>
              <a:rect b="b" l="l" r="r" t="t"/>
              <a:pathLst>
                <a:path extrusionOk="0" h="2574" w="2223">
                  <a:moveTo>
                    <a:pt x="801" y="1"/>
                  </a:moveTo>
                  <a:lnTo>
                    <a:pt x="801" y="1"/>
                  </a:lnTo>
                  <a:cubicBezTo>
                    <a:pt x="1030" y="311"/>
                    <a:pt x="1152" y="689"/>
                    <a:pt x="1147" y="1076"/>
                  </a:cubicBezTo>
                  <a:cubicBezTo>
                    <a:pt x="1147" y="1886"/>
                    <a:pt x="666" y="2538"/>
                    <a:pt x="72" y="2538"/>
                  </a:cubicBezTo>
                  <a:lnTo>
                    <a:pt x="0" y="2538"/>
                  </a:lnTo>
                  <a:lnTo>
                    <a:pt x="0" y="2543"/>
                  </a:lnTo>
                  <a:cubicBezTo>
                    <a:pt x="0" y="2543"/>
                    <a:pt x="176" y="2574"/>
                    <a:pt x="427" y="2574"/>
                  </a:cubicBezTo>
                  <a:cubicBezTo>
                    <a:pt x="748" y="2574"/>
                    <a:pt x="1192" y="2523"/>
                    <a:pt x="1548" y="2291"/>
                  </a:cubicBezTo>
                  <a:cubicBezTo>
                    <a:pt x="2137" y="1908"/>
                    <a:pt x="2222" y="487"/>
                    <a:pt x="1916" y="181"/>
                  </a:cubicBezTo>
                  <a:cubicBezTo>
                    <a:pt x="1516" y="118"/>
                    <a:pt x="1143" y="59"/>
                    <a:pt x="80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985150" y="830000"/>
              <a:ext cx="43650" cy="123150"/>
            </a:xfrm>
            <a:custGeom>
              <a:rect b="b" l="l" r="r" t="t"/>
              <a:pathLst>
                <a:path extrusionOk="0" h="4926" w="1746">
                  <a:moveTo>
                    <a:pt x="95" y="0"/>
                  </a:moveTo>
                  <a:cubicBezTo>
                    <a:pt x="68" y="0"/>
                    <a:pt x="47" y="5"/>
                    <a:pt x="32" y="15"/>
                  </a:cubicBezTo>
                  <a:cubicBezTo>
                    <a:pt x="0" y="37"/>
                    <a:pt x="0" y="190"/>
                    <a:pt x="18" y="429"/>
                  </a:cubicBezTo>
                  <a:cubicBezTo>
                    <a:pt x="77" y="1081"/>
                    <a:pt x="293" y="2363"/>
                    <a:pt x="468" y="3371"/>
                  </a:cubicBezTo>
                  <a:cubicBezTo>
                    <a:pt x="486" y="3470"/>
                    <a:pt x="504" y="3569"/>
                    <a:pt x="522" y="3663"/>
                  </a:cubicBezTo>
                  <a:cubicBezTo>
                    <a:pt x="644" y="4324"/>
                    <a:pt x="738" y="4815"/>
                    <a:pt x="738" y="4815"/>
                  </a:cubicBezTo>
                  <a:cubicBezTo>
                    <a:pt x="738" y="4815"/>
                    <a:pt x="1160" y="4925"/>
                    <a:pt x="1434" y="4925"/>
                  </a:cubicBezTo>
                  <a:cubicBezTo>
                    <a:pt x="1535" y="4925"/>
                    <a:pt x="1615" y="4910"/>
                    <a:pt x="1647" y="4869"/>
                  </a:cubicBezTo>
                  <a:cubicBezTo>
                    <a:pt x="1687" y="4824"/>
                    <a:pt x="1719" y="4392"/>
                    <a:pt x="1737" y="3825"/>
                  </a:cubicBezTo>
                  <a:cubicBezTo>
                    <a:pt x="1741" y="3564"/>
                    <a:pt x="1746" y="3272"/>
                    <a:pt x="1746" y="2979"/>
                  </a:cubicBezTo>
                  <a:cubicBezTo>
                    <a:pt x="1746" y="2633"/>
                    <a:pt x="1741" y="2273"/>
                    <a:pt x="1723" y="1949"/>
                  </a:cubicBezTo>
                  <a:cubicBezTo>
                    <a:pt x="1696" y="1328"/>
                    <a:pt x="1638" y="829"/>
                    <a:pt x="1534" y="748"/>
                  </a:cubicBezTo>
                  <a:cubicBezTo>
                    <a:pt x="1267" y="534"/>
                    <a:pt x="378" y="0"/>
                    <a:pt x="95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991900" y="975875"/>
              <a:ext cx="53775" cy="68650"/>
            </a:xfrm>
            <a:custGeom>
              <a:rect b="b" l="l" r="r" t="t"/>
              <a:pathLst>
                <a:path extrusionOk="0" h="2746" w="2151">
                  <a:moveTo>
                    <a:pt x="527" y="1"/>
                  </a:moveTo>
                  <a:lnTo>
                    <a:pt x="522" y="32"/>
                  </a:lnTo>
                  <a:cubicBezTo>
                    <a:pt x="207" y="289"/>
                    <a:pt x="0" y="752"/>
                    <a:pt x="0" y="1283"/>
                  </a:cubicBezTo>
                  <a:cubicBezTo>
                    <a:pt x="0" y="2057"/>
                    <a:pt x="441" y="2691"/>
                    <a:pt x="999" y="2745"/>
                  </a:cubicBezTo>
                  <a:lnTo>
                    <a:pt x="1071" y="2745"/>
                  </a:lnTo>
                  <a:cubicBezTo>
                    <a:pt x="1665" y="2745"/>
                    <a:pt x="2146" y="2093"/>
                    <a:pt x="2146" y="1283"/>
                  </a:cubicBezTo>
                  <a:cubicBezTo>
                    <a:pt x="2151" y="896"/>
                    <a:pt x="2029" y="518"/>
                    <a:pt x="1800" y="212"/>
                  </a:cubicBezTo>
                  <a:cubicBezTo>
                    <a:pt x="1305" y="131"/>
                    <a:pt x="878" y="59"/>
                    <a:pt x="527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009325" y="993425"/>
              <a:ext cx="17675" cy="35350"/>
            </a:xfrm>
            <a:custGeom>
              <a:rect b="b" l="l" r="r" t="t"/>
              <a:pathLst>
                <a:path extrusionOk="0" h="1414" w="707">
                  <a:moveTo>
                    <a:pt x="352" y="1"/>
                  </a:moveTo>
                  <a:cubicBezTo>
                    <a:pt x="158" y="1"/>
                    <a:pt x="1" y="316"/>
                    <a:pt x="1" y="707"/>
                  </a:cubicBezTo>
                  <a:cubicBezTo>
                    <a:pt x="1" y="1098"/>
                    <a:pt x="158" y="1413"/>
                    <a:pt x="352" y="1413"/>
                  </a:cubicBezTo>
                  <a:cubicBezTo>
                    <a:pt x="549" y="1413"/>
                    <a:pt x="707" y="1098"/>
                    <a:pt x="707" y="707"/>
                  </a:cubicBezTo>
                  <a:cubicBezTo>
                    <a:pt x="707" y="316"/>
                    <a:pt x="549" y="1"/>
                    <a:pt x="35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913500" y="568425"/>
              <a:ext cx="125100" cy="190725"/>
            </a:xfrm>
            <a:custGeom>
              <a:rect b="b" l="l" r="r" t="t"/>
              <a:pathLst>
                <a:path extrusionOk="0" h="7629" w="5004">
                  <a:moveTo>
                    <a:pt x="2637" y="0"/>
                  </a:moveTo>
                  <a:cubicBezTo>
                    <a:pt x="1742" y="279"/>
                    <a:pt x="941" y="576"/>
                    <a:pt x="370" y="873"/>
                  </a:cubicBezTo>
                  <a:cubicBezTo>
                    <a:pt x="230" y="950"/>
                    <a:pt x="118" y="914"/>
                    <a:pt x="59" y="995"/>
                  </a:cubicBezTo>
                  <a:cubicBezTo>
                    <a:pt x="1" y="1076"/>
                    <a:pt x="167" y="1305"/>
                    <a:pt x="185" y="1543"/>
                  </a:cubicBezTo>
                  <a:cubicBezTo>
                    <a:pt x="205" y="1494"/>
                    <a:pt x="240" y="1451"/>
                    <a:pt x="300" y="1451"/>
                  </a:cubicBezTo>
                  <a:cubicBezTo>
                    <a:pt x="333" y="1451"/>
                    <a:pt x="374" y="1465"/>
                    <a:pt x="424" y="1498"/>
                  </a:cubicBezTo>
                  <a:cubicBezTo>
                    <a:pt x="424" y="1498"/>
                    <a:pt x="2367" y="2938"/>
                    <a:pt x="2853" y="7621"/>
                  </a:cubicBezTo>
                  <a:cubicBezTo>
                    <a:pt x="2885" y="7626"/>
                    <a:pt x="2928" y="7628"/>
                    <a:pt x="2979" y="7628"/>
                  </a:cubicBezTo>
                  <a:cubicBezTo>
                    <a:pt x="3410" y="7628"/>
                    <a:pt x="4440" y="7452"/>
                    <a:pt x="5003" y="6973"/>
                  </a:cubicBezTo>
                  <a:cubicBezTo>
                    <a:pt x="4684" y="6352"/>
                    <a:pt x="3874" y="4477"/>
                    <a:pt x="3271" y="2866"/>
                  </a:cubicBezTo>
                  <a:cubicBezTo>
                    <a:pt x="2830" y="1692"/>
                    <a:pt x="2498" y="653"/>
                    <a:pt x="2547" y="356"/>
                  </a:cubicBezTo>
                  <a:cubicBezTo>
                    <a:pt x="2565" y="234"/>
                    <a:pt x="2601" y="117"/>
                    <a:pt x="2655" y="9"/>
                  </a:cubicBezTo>
                  <a:lnTo>
                    <a:pt x="2637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976975" y="533450"/>
              <a:ext cx="15750" cy="15950"/>
            </a:xfrm>
            <a:custGeom>
              <a:rect b="b" l="l" r="r" t="t"/>
              <a:pathLst>
                <a:path extrusionOk="0" h="638" w="630">
                  <a:moveTo>
                    <a:pt x="212" y="0"/>
                  </a:moveTo>
                  <a:cubicBezTo>
                    <a:pt x="203" y="0"/>
                    <a:pt x="193" y="2"/>
                    <a:pt x="184" y="5"/>
                  </a:cubicBezTo>
                  <a:cubicBezTo>
                    <a:pt x="0" y="67"/>
                    <a:pt x="345" y="638"/>
                    <a:pt x="518" y="638"/>
                  </a:cubicBezTo>
                  <a:cubicBezTo>
                    <a:pt x="532" y="638"/>
                    <a:pt x="545" y="634"/>
                    <a:pt x="557" y="626"/>
                  </a:cubicBezTo>
                  <a:cubicBezTo>
                    <a:pt x="630" y="570"/>
                    <a:pt x="405" y="0"/>
                    <a:pt x="212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918125" y="604575"/>
              <a:ext cx="66700" cy="154400"/>
            </a:xfrm>
            <a:custGeom>
              <a:rect b="b" l="l" r="r" t="t"/>
              <a:pathLst>
                <a:path extrusionOk="0" h="6176" w="2668">
                  <a:moveTo>
                    <a:pt x="115" y="0"/>
                  </a:moveTo>
                  <a:cubicBezTo>
                    <a:pt x="55" y="0"/>
                    <a:pt x="20" y="44"/>
                    <a:pt x="0" y="93"/>
                  </a:cubicBezTo>
                  <a:cubicBezTo>
                    <a:pt x="0" y="93"/>
                    <a:pt x="0" y="97"/>
                    <a:pt x="0" y="102"/>
                  </a:cubicBezTo>
                  <a:cubicBezTo>
                    <a:pt x="18" y="426"/>
                    <a:pt x="45" y="736"/>
                    <a:pt x="86" y="1033"/>
                  </a:cubicBezTo>
                  <a:cubicBezTo>
                    <a:pt x="464" y="3894"/>
                    <a:pt x="1840" y="5568"/>
                    <a:pt x="2434" y="6036"/>
                  </a:cubicBezTo>
                  <a:cubicBezTo>
                    <a:pt x="2542" y="6121"/>
                    <a:pt x="2623" y="6166"/>
                    <a:pt x="2668" y="6175"/>
                  </a:cubicBezTo>
                  <a:cubicBezTo>
                    <a:pt x="2182" y="1492"/>
                    <a:pt x="239" y="48"/>
                    <a:pt x="239" y="48"/>
                  </a:cubicBezTo>
                  <a:cubicBezTo>
                    <a:pt x="189" y="14"/>
                    <a:pt x="148" y="0"/>
                    <a:pt x="11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834900" y="630400"/>
              <a:ext cx="144100" cy="126325"/>
            </a:xfrm>
            <a:custGeom>
              <a:rect b="b" l="l" r="r" t="t"/>
              <a:pathLst>
                <a:path extrusionOk="0" h="5053" w="5764">
                  <a:moveTo>
                    <a:pt x="3415" y="0"/>
                  </a:moveTo>
                  <a:lnTo>
                    <a:pt x="3302" y="14"/>
                  </a:lnTo>
                  <a:cubicBezTo>
                    <a:pt x="2178" y="144"/>
                    <a:pt x="1071" y="387"/>
                    <a:pt x="0" y="747"/>
                  </a:cubicBezTo>
                  <a:lnTo>
                    <a:pt x="1651" y="1872"/>
                  </a:lnTo>
                  <a:cubicBezTo>
                    <a:pt x="2065" y="2182"/>
                    <a:pt x="3919" y="3635"/>
                    <a:pt x="5727" y="5052"/>
                  </a:cubicBezTo>
                  <a:lnTo>
                    <a:pt x="5763" y="5003"/>
                  </a:lnTo>
                  <a:cubicBezTo>
                    <a:pt x="5169" y="4535"/>
                    <a:pt x="3793" y="2866"/>
                    <a:pt x="34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971525" y="550550"/>
              <a:ext cx="17350" cy="5525"/>
            </a:xfrm>
            <a:custGeom>
              <a:rect b="b" l="l" r="r" t="t"/>
              <a:pathLst>
                <a:path extrusionOk="0" h="221" w="694">
                  <a:moveTo>
                    <a:pt x="223" y="0"/>
                  </a:moveTo>
                  <a:cubicBezTo>
                    <a:pt x="109" y="0"/>
                    <a:pt x="18" y="23"/>
                    <a:pt x="10" y="95"/>
                  </a:cubicBezTo>
                  <a:cubicBezTo>
                    <a:pt x="0" y="184"/>
                    <a:pt x="106" y="220"/>
                    <a:pt x="238" y="220"/>
                  </a:cubicBezTo>
                  <a:cubicBezTo>
                    <a:pt x="408" y="220"/>
                    <a:pt x="621" y="160"/>
                    <a:pt x="694" y="72"/>
                  </a:cubicBezTo>
                  <a:cubicBezTo>
                    <a:pt x="694" y="72"/>
                    <a:pt x="424" y="0"/>
                    <a:pt x="22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050275" y="680000"/>
              <a:ext cx="21825" cy="7200"/>
            </a:xfrm>
            <a:custGeom>
              <a:rect b="b" l="l" r="r" t="t"/>
              <a:pathLst>
                <a:path extrusionOk="0" h="288" w="873">
                  <a:moveTo>
                    <a:pt x="194" y="90"/>
                  </a:moveTo>
                  <a:cubicBezTo>
                    <a:pt x="356" y="99"/>
                    <a:pt x="517" y="122"/>
                    <a:pt x="675" y="158"/>
                  </a:cubicBezTo>
                  <a:cubicBezTo>
                    <a:pt x="576" y="185"/>
                    <a:pt x="477" y="198"/>
                    <a:pt x="378" y="198"/>
                  </a:cubicBezTo>
                  <a:cubicBezTo>
                    <a:pt x="230" y="198"/>
                    <a:pt x="126" y="162"/>
                    <a:pt x="95" y="104"/>
                  </a:cubicBezTo>
                  <a:cubicBezTo>
                    <a:pt x="95" y="104"/>
                    <a:pt x="113" y="90"/>
                    <a:pt x="194" y="90"/>
                  </a:cubicBezTo>
                  <a:close/>
                  <a:moveTo>
                    <a:pt x="194" y="0"/>
                  </a:moveTo>
                  <a:cubicBezTo>
                    <a:pt x="99" y="0"/>
                    <a:pt x="41" y="18"/>
                    <a:pt x="18" y="54"/>
                  </a:cubicBezTo>
                  <a:cubicBezTo>
                    <a:pt x="0" y="86"/>
                    <a:pt x="0" y="122"/>
                    <a:pt x="18" y="149"/>
                  </a:cubicBezTo>
                  <a:cubicBezTo>
                    <a:pt x="63" y="238"/>
                    <a:pt x="189" y="288"/>
                    <a:pt x="378" y="288"/>
                  </a:cubicBezTo>
                  <a:cubicBezTo>
                    <a:pt x="567" y="288"/>
                    <a:pt x="792" y="238"/>
                    <a:pt x="855" y="180"/>
                  </a:cubicBezTo>
                  <a:cubicBezTo>
                    <a:pt x="868" y="171"/>
                    <a:pt x="873" y="153"/>
                    <a:pt x="868" y="135"/>
                  </a:cubicBezTo>
                  <a:cubicBezTo>
                    <a:pt x="864" y="122"/>
                    <a:pt x="850" y="108"/>
                    <a:pt x="837" y="104"/>
                  </a:cubicBezTo>
                  <a:cubicBezTo>
                    <a:pt x="819" y="99"/>
                    <a:pt x="419" y="0"/>
                    <a:pt x="194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056900" y="667175"/>
              <a:ext cx="15650" cy="17575"/>
            </a:xfrm>
            <a:custGeom>
              <a:rect b="b" l="l" r="r" t="t"/>
              <a:pathLst>
                <a:path extrusionOk="0" h="703" w="626">
                  <a:moveTo>
                    <a:pt x="113" y="90"/>
                  </a:moveTo>
                  <a:cubicBezTo>
                    <a:pt x="163" y="95"/>
                    <a:pt x="315" y="297"/>
                    <a:pt x="468" y="558"/>
                  </a:cubicBezTo>
                  <a:cubicBezTo>
                    <a:pt x="342" y="482"/>
                    <a:pt x="239" y="378"/>
                    <a:pt x="154" y="261"/>
                  </a:cubicBezTo>
                  <a:cubicBezTo>
                    <a:pt x="118" y="212"/>
                    <a:pt x="100" y="153"/>
                    <a:pt x="113" y="90"/>
                  </a:cubicBezTo>
                  <a:close/>
                  <a:moveTo>
                    <a:pt x="113" y="0"/>
                  </a:moveTo>
                  <a:cubicBezTo>
                    <a:pt x="73" y="0"/>
                    <a:pt x="41" y="27"/>
                    <a:pt x="28" y="68"/>
                  </a:cubicBezTo>
                  <a:cubicBezTo>
                    <a:pt x="1" y="135"/>
                    <a:pt x="19" y="216"/>
                    <a:pt x="77" y="311"/>
                  </a:cubicBezTo>
                  <a:cubicBezTo>
                    <a:pt x="194" y="491"/>
                    <a:pt x="468" y="693"/>
                    <a:pt x="576" y="702"/>
                  </a:cubicBezTo>
                  <a:cubicBezTo>
                    <a:pt x="594" y="702"/>
                    <a:pt x="608" y="693"/>
                    <a:pt x="617" y="680"/>
                  </a:cubicBezTo>
                  <a:cubicBezTo>
                    <a:pt x="626" y="666"/>
                    <a:pt x="626" y="648"/>
                    <a:pt x="617" y="635"/>
                  </a:cubicBezTo>
                  <a:cubicBezTo>
                    <a:pt x="513" y="446"/>
                    <a:pt x="257" y="0"/>
                    <a:pt x="113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1661975" y="802300"/>
              <a:ext cx="177150" cy="80050"/>
            </a:xfrm>
            <a:custGeom>
              <a:rect b="b" l="l" r="r" t="t"/>
              <a:pathLst>
                <a:path extrusionOk="0" h="3202" w="7086">
                  <a:moveTo>
                    <a:pt x="7039" y="1"/>
                  </a:moveTo>
                  <a:cubicBezTo>
                    <a:pt x="7032" y="1"/>
                    <a:pt x="7025" y="3"/>
                    <a:pt x="7018" y="7"/>
                  </a:cubicBezTo>
                  <a:lnTo>
                    <a:pt x="36" y="3111"/>
                  </a:lnTo>
                  <a:cubicBezTo>
                    <a:pt x="14" y="3120"/>
                    <a:pt x="0" y="3147"/>
                    <a:pt x="14" y="3174"/>
                  </a:cubicBezTo>
                  <a:cubicBezTo>
                    <a:pt x="18" y="3188"/>
                    <a:pt x="36" y="3201"/>
                    <a:pt x="54" y="3201"/>
                  </a:cubicBezTo>
                  <a:cubicBezTo>
                    <a:pt x="59" y="3201"/>
                    <a:pt x="68" y="3197"/>
                    <a:pt x="72" y="3197"/>
                  </a:cubicBezTo>
                  <a:lnTo>
                    <a:pt x="7054" y="88"/>
                  </a:lnTo>
                  <a:cubicBezTo>
                    <a:pt x="7076" y="79"/>
                    <a:pt x="7085" y="52"/>
                    <a:pt x="7076" y="30"/>
                  </a:cubicBezTo>
                  <a:cubicBezTo>
                    <a:pt x="7070" y="11"/>
                    <a:pt x="7055" y="1"/>
                    <a:pt x="703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015075" y="553975"/>
              <a:ext cx="89425" cy="16925"/>
            </a:xfrm>
            <a:custGeom>
              <a:rect b="b" l="l" r="r" t="t"/>
              <a:pathLst>
                <a:path extrusionOk="0" h="677" w="3577">
                  <a:moveTo>
                    <a:pt x="29" y="0"/>
                  </a:moveTo>
                  <a:cubicBezTo>
                    <a:pt x="24" y="0"/>
                    <a:pt x="18" y="3"/>
                    <a:pt x="14" y="7"/>
                  </a:cubicBezTo>
                  <a:cubicBezTo>
                    <a:pt x="0" y="16"/>
                    <a:pt x="0" y="30"/>
                    <a:pt x="14" y="43"/>
                  </a:cubicBezTo>
                  <a:cubicBezTo>
                    <a:pt x="14" y="43"/>
                    <a:pt x="23" y="52"/>
                    <a:pt x="45" y="75"/>
                  </a:cubicBezTo>
                  <a:cubicBezTo>
                    <a:pt x="63" y="93"/>
                    <a:pt x="90" y="124"/>
                    <a:pt x="135" y="160"/>
                  </a:cubicBezTo>
                  <a:cubicBezTo>
                    <a:pt x="185" y="205"/>
                    <a:pt x="239" y="241"/>
                    <a:pt x="293" y="277"/>
                  </a:cubicBezTo>
                  <a:cubicBezTo>
                    <a:pt x="324" y="300"/>
                    <a:pt x="360" y="322"/>
                    <a:pt x="396" y="340"/>
                  </a:cubicBezTo>
                  <a:lnTo>
                    <a:pt x="513" y="398"/>
                  </a:lnTo>
                  <a:cubicBezTo>
                    <a:pt x="558" y="421"/>
                    <a:pt x="603" y="434"/>
                    <a:pt x="648" y="452"/>
                  </a:cubicBezTo>
                  <a:lnTo>
                    <a:pt x="720" y="479"/>
                  </a:lnTo>
                  <a:lnTo>
                    <a:pt x="796" y="502"/>
                  </a:lnTo>
                  <a:cubicBezTo>
                    <a:pt x="900" y="538"/>
                    <a:pt x="1008" y="565"/>
                    <a:pt x="1120" y="587"/>
                  </a:cubicBezTo>
                  <a:cubicBezTo>
                    <a:pt x="1233" y="610"/>
                    <a:pt x="1350" y="628"/>
                    <a:pt x="1471" y="641"/>
                  </a:cubicBezTo>
                  <a:cubicBezTo>
                    <a:pt x="1593" y="659"/>
                    <a:pt x="1714" y="668"/>
                    <a:pt x="1836" y="673"/>
                  </a:cubicBezTo>
                  <a:cubicBezTo>
                    <a:pt x="1899" y="675"/>
                    <a:pt x="1960" y="676"/>
                    <a:pt x="2022" y="676"/>
                  </a:cubicBezTo>
                  <a:cubicBezTo>
                    <a:pt x="2083" y="676"/>
                    <a:pt x="2144" y="675"/>
                    <a:pt x="2204" y="673"/>
                  </a:cubicBezTo>
                  <a:cubicBezTo>
                    <a:pt x="2326" y="668"/>
                    <a:pt x="2443" y="659"/>
                    <a:pt x="2560" y="650"/>
                  </a:cubicBezTo>
                  <a:cubicBezTo>
                    <a:pt x="2672" y="641"/>
                    <a:pt x="2785" y="628"/>
                    <a:pt x="2888" y="610"/>
                  </a:cubicBezTo>
                  <a:cubicBezTo>
                    <a:pt x="2992" y="592"/>
                    <a:pt x="3091" y="574"/>
                    <a:pt x="3181" y="551"/>
                  </a:cubicBezTo>
                  <a:lnTo>
                    <a:pt x="3311" y="515"/>
                  </a:lnTo>
                  <a:lnTo>
                    <a:pt x="3424" y="470"/>
                  </a:lnTo>
                  <a:cubicBezTo>
                    <a:pt x="3460" y="452"/>
                    <a:pt x="3487" y="443"/>
                    <a:pt x="3522" y="421"/>
                  </a:cubicBezTo>
                  <a:cubicBezTo>
                    <a:pt x="3554" y="398"/>
                    <a:pt x="3572" y="367"/>
                    <a:pt x="3576" y="327"/>
                  </a:cubicBezTo>
                  <a:cubicBezTo>
                    <a:pt x="3576" y="277"/>
                    <a:pt x="3558" y="232"/>
                    <a:pt x="3522" y="196"/>
                  </a:cubicBezTo>
                  <a:cubicBezTo>
                    <a:pt x="3514" y="187"/>
                    <a:pt x="3505" y="174"/>
                    <a:pt x="3491" y="165"/>
                  </a:cubicBezTo>
                  <a:cubicBezTo>
                    <a:pt x="3487" y="160"/>
                    <a:pt x="3480" y="158"/>
                    <a:pt x="3473" y="158"/>
                  </a:cubicBezTo>
                  <a:cubicBezTo>
                    <a:pt x="3466" y="158"/>
                    <a:pt x="3460" y="160"/>
                    <a:pt x="3455" y="165"/>
                  </a:cubicBezTo>
                  <a:cubicBezTo>
                    <a:pt x="3446" y="174"/>
                    <a:pt x="3446" y="192"/>
                    <a:pt x="3455" y="201"/>
                  </a:cubicBezTo>
                  <a:cubicBezTo>
                    <a:pt x="3464" y="210"/>
                    <a:pt x="3473" y="219"/>
                    <a:pt x="3482" y="232"/>
                  </a:cubicBezTo>
                  <a:cubicBezTo>
                    <a:pt x="3505" y="255"/>
                    <a:pt x="3518" y="291"/>
                    <a:pt x="3522" y="322"/>
                  </a:cubicBezTo>
                  <a:cubicBezTo>
                    <a:pt x="3518" y="345"/>
                    <a:pt x="3505" y="363"/>
                    <a:pt x="3487" y="371"/>
                  </a:cubicBezTo>
                  <a:cubicBezTo>
                    <a:pt x="3464" y="385"/>
                    <a:pt x="3428" y="398"/>
                    <a:pt x="3392" y="416"/>
                  </a:cubicBezTo>
                  <a:lnTo>
                    <a:pt x="3284" y="448"/>
                  </a:lnTo>
                  <a:lnTo>
                    <a:pt x="3163" y="479"/>
                  </a:lnTo>
                  <a:cubicBezTo>
                    <a:pt x="3073" y="497"/>
                    <a:pt x="2974" y="520"/>
                    <a:pt x="2875" y="533"/>
                  </a:cubicBezTo>
                  <a:cubicBezTo>
                    <a:pt x="2771" y="547"/>
                    <a:pt x="2659" y="556"/>
                    <a:pt x="2546" y="565"/>
                  </a:cubicBezTo>
                  <a:cubicBezTo>
                    <a:pt x="2434" y="578"/>
                    <a:pt x="2317" y="578"/>
                    <a:pt x="2200" y="583"/>
                  </a:cubicBezTo>
                  <a:lnTo>
                    <a:pt x="2020" y="583"/>
                  </a:lnTo>
                  <a:lnTo>
                    <a:pt x="1836" y="578"/>
                  </a:lnTo>
                  <a:cubicBezTo>
                    <a:pt x="1719" y="574"/>
                    <a:pt x="1597" y="565"/>
                    <a:pt x="1480" y="556"/>
                  </a:cubicBezTo>
                  <a:cubicBezTo>
                    <a:pt x="1359" y="542"/>
                    <a:pt x="1246" y="524"/>
                    <a:pt x="1134" y="506"/>
                  </a:cubicBezTo>
                  <a:lnTo>
                    <a:pt x="972" y="470"/>
                  </a:lnTo>
                  <a:cubicBezTo>
                    <a:pt x="918" y="457"/>
                    <a:pt x="868" y="443"/>
                    <a:pt x="814" y="430"/>
                  </a:cubicBezTo>
                  <a:lnTo>
                    <a:pt x="742" y="407"/>
                  </a:lnTo>
                  <a:lnTo>
                    <a:pt x="675" y="385"/>
                  </a:lnTo>
                  <a:cubicBezTo>
                    <a:pt x="630" y="367"/>
                    <a:pt x="580" y="349"/>
                    <a:pt x="544" y="336"/>
                  </a:cubicBezTo>
                  <a:lnTo>
                    <a:pt x="423" y="277"/>
                  </a:lnTo>
                  <a:cubicBezTo>
                    <a:pt x="387" y="259"/>
                    <a:pt x="355" y="241"/>
                    <a:pt x="324" y="223"/>
                  </a:cubicBezTo>
                  <a:cubicBezTo>
                    <a:pt x="266" y="192"/>
                    <a:pt x="216" y="156"/>
                    <a:pt x="167" y="115"/>
                  </a:cubicBezTo>
                  <a:cubicBezTo>
                    <a:pt x="126" y="84"/>
                    <a:pt x="99" y="57"/>
                    <a:pt x="77" y="34"/>
                  </a:cubicBezTo>
                  <a:lnTo>
                    <a:pt x="45" y="7"/>
                  </a:lnTo>
                  <a:cubicBezTo>
                    <a:pt x="41" y="3"/>
                    <a:pt x="35" y="0"/>
                    <a:pt x="2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101225" y="548975"/>
              <a:ext cx="25425" cy="11450"/>
            </a:xfrm>
            <a:custGeom>
              <a:rect b="b" l="l" r="r" t="t"/>
              <a:pathLst>
                <a:path extrusionOk="0" h="458" w="1017">
                  <a:moveTo>
                    <a:pt x="976" y="0"/>
                  </a:moveTo>
                  <a:cubicBezTo>
                    <a:pt x="963" y="0"/>
                    <a:pt x="949" y="14"/>
                    <a:pt x="954" y="27"/>
                  </a:cubicBezTo>
                  <a:cubicBezTo>
                    <a:pt x="954" y="27"/>
                    <a:pt x="954" y="45"/>
                    <a:pt x="958" y="77"/>
                  </a:cubicBezTo>
                  <a:cubicBezTo>
                    <a:pt x="954" y="95"/>
                    <a:pt x="958" y="108"/>
                    <a:pt x="954" y="131"/>
                  </a:cubicBezTo>
                  <a:cubicBezTo>
                    <a:pt x="949" y="153"/>
                    <a:pt x="940" y="171"/>
                    <a:pt x="936" y="194"/>
                  </a:cubicBezTo>
                  <a:cubicBezTo>
                    <a:pt x="922" y="216"/>
                    <a:pt x="909" y="239"/>
                    <a:pt x="891" y="257"/>
                  </a:cubicBezTo>
                  <a:cubicBezTo>
                    <a:pt x="882" y="266"/>
                    <a:pt x="868" y="275"/>
                    <a:pt x="859" y="279"/>
                  </a:cubicBezTo>
                  <a:cubicBezTo>
                    <a:pt x="846" y="288"/>
                    <a:pt x="832" y="297"/>
                    <a:pt x="819" y="302"/>
                  </a:cubicBezTo>
                  <a:cubicBezTo>
                    <a:pt x="805" y="311"/>
                    <a:pt x="792" y="315"/>
                    <a:pt x="778" y="320"/>
                  </a:cubicBezTo>
                  <a:lnTo>
                    <a:pt x="724" y="333"/>
                  </a:lnTo>
                  <a:cubicBezTo>
                    <a:pt x="688" y="342"/>
                    <a:pt x="652" y="351"/>
                    <a:pt x="616" y="351"/>
                  </a:cubicBezTo>
                  <a:lnTo>
                    <a:pt x="508" y="365"/>
                  </a:lnTo>
                  <a:cubicBezTo>
                    <a:pt x="486" y="368"/>
                    <a:pt x="462" y="371"/>
                    <a:pt x="436" y="371"/>
                  </a:cubicBezTo>
                  <a:cubicBezTo>
                    <a:pt x="426" y="371"/>
                    <a:pt x="415" y="370"/>
                    <a:pt x="405" y="369"/>
                  </a:cubicBezTo>
                  <a:lnTo>
                    <a:pt x="306" y="369"/>
                  </a:lnTo>
                  <a:cubicBezTo>
                    <a:pt x="295" y="371"/>
                    <a:pt x="285" y="371"/>
                    <a:pt x="276" y="371"/>
                  </a:cubicBezTo>
                  <a:cubicBezTo>
                    <a:pt x="256" y="371"/>
                    <a:pt x="237" y="369"/>
                    <a:pt x="216" y="369"/>
                  </a:cubicBezTo>
                  <a:cubicBezTo>
                    <a:pt x="108" y="356"/>
                    <a:pt x="32" y="356"/>
                    <a:pt x="32" y="356"/>
                  </a:cubicBezTo>
                  <a:cubicBezTo>
                    <a:pt x="18" y="356"/>
                    <a:pt x="9" y="360"/>
                    <a:pt x="5" y="374"/>
                  </a:cubicBezTo>
                  <a:cubicBezTo>
                    <a:pt x="0" y="387"/>
                    <a:pt x="9" y="401"/>
                    <a:pt x="23" y="405"/>
                  </a:cubicBezTo>
                  <a:cubicBezTo>
                    <a:pt x="23" y="405"/>
                    <a:pt x="99" y="419"/>
                    <a:pt x="211" y="441"/>
                  </a:cubicBezTo>
                  <a:cubicBezTo>
                    <a:pt x="238" y="446"/>
                    <a:pt x="270" y="450"/>
                    <a:pt x="301" y="450"/>
                  </a:cubicBezTo>
                  <a:cubicBezTo>
                    <a:pt x="337" y="450"/>
                    <a:pt x="369" y="455"/>
                    <a:pt x="405" y="455"/>
                  </a:cubicBezTo>
                  <a:cubicBezTo>
                    <a:pt x="425" y="457"/>
                    <a:pt x="444" y="458"/>
                    <a:pt x="463" y="458"/>
                  </a:cubicBezTo>
                  <a:cubicBezTo>
                    <a:pt x="481" y="458"/>
                    <a:pt x="499" y="457"/>
                    <a:pt x="517" y="455"/>
                  </a:cubicBezTo>
                  <a:lnTo>
                    <a:pt x="634" y="441"/>
                  </a:lnTo>
                  <a:cubicBezTo>
                    <a:pt x="675" y="437"/>
                    <a:pt x="711" y="428"/>
                    <a:pt x="747" y="419"/>
                  </a:cubicBezTo>
                  <a:lnTo>
                    <a:pt x="801" y="405"/>
                  </a:lnTo>
                  <a:cubicBezTo>
                    <a:pt x="819" y="396"/>
                    <a:pt x="841" y="387"/>
                    <a:pt x="859" y="378"/>
                  </a:cubicBezTo>
                  <a:cubicBezTo>
                    <a:pt x="873" y="374"/>
                    <a:pt x="891" y="360"/>
                    <a:pt x="909" y="351"/>
                  </a:cubicBezTo>
                  <a:cubicBezTo>
                    <a:pt x="922" y="338"/>
                    <a:pt x="936" y="324"/>
                    <a:pt x="949" y="311"/>
                  </a:cubicBezTo>
                  <a:cubicBezTo>
                    <a:pt x="972" y="284"/>
                    <a:pt x="990" y="252"/>
                    <a:pt x="1003" y="221"/>
                  </a:cubicBezTo>
                  <a:cubicBezTo>
                    <a:pt x="1008" y="203"/>
                    <a:pt x="1017" y="189"/>
                    <a:pt x="1017" y="176"/>
                  </a:cubicBezTo>
                  <a:cubicBezTo>
                    <a:pt x="1017" y="162"/>
                    <a:pt x="1017" y="149"/>
                    <a:pt x="1017" y="135"/>
                  </a:cubicBezTo>
                  <a:cubicBezTo>
                    <a:pt x="1017" y="113"/>
                    <a:pt x="1017" y="90"/>
                    <a:pt x="1012" y="68"/>
                  </a:cubicBezTo>
                  <a:cubicBezTo>
                    <a:pt x="1003" y="36"/>
                    <a:pt x="999" y="18"/>
                    <a:pt x="999" y="18"/>
                  </a:cubicBezTo>
                  <a:cubicBezTo>
                    <a:pt x="999" y="5"/>
                    <a:pt x="985" y="0"/>
                    <a:pt x="97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111775" y="540650"/>
              <a:ext cx="14650" cy="9800"/>
            </a:xfrm>
            <a:custGeom>
              <a:rect b="b" l="l" r="r" t="t"/>
              <a:pathLst>
                <a:path extrusionOk="0" h="392" w="586">
                  <a:moveTo>
                    <a:pt x="235" y="95"/>
                  </a:moveTo>
                  <a:cubicBezTo>
                    <a:pt x="253" y="99"/>
                    <a:pt x="280" y="95"/>
                    <a:pt x="289" y="104"/>
                  </a:cubicBezTo>
                  <a:cubicBezTo>
                    <a:pt x="320" y="108"/>
                    <a:pt x="347" y="122"/>
                    <a:pt x="370" y="140"/>
                  </a:cubicBezTo>
                  <a:lnTo>
                    <a:pt x="406" y="167"/>
                  </a:lnTo>
                  <a:lnTo>
                    <a:pt x="437" y="198"/>
                  </a:lnTo>
                  <a:cubicBezTo>
                    <a:pt x="469" y="234"/>
                    <a:pt x="491" y="270"/>
                    <a:pt x="514" y="311"/>
                  </a:cubicBezTo>
                  <a:lnTo>
                    <a:pt x="523" y="333"/>
                  </a:lnTo>
                  <a:lnTo>
                    <a:pt x="437" y="333"/>
                  </a:lnTo>
                  <a:cubicBezTo>
                    <a:pt x="410" y="333"/>
                    <a:pt x="383" y="324"/>
                    <a:pt x="356" y="324"/>
                  </a:cubicBezTo>
                  <a:cubicBezTo>
                    <a:pt x="325" y="324"/>
                    <a:pt x="293" y="315"/>
                    <a:pt x="266" y="311"/>
                  </a:cubicBezTo>
                  <a:cubicBezTo>
                    <a:pt x="230" y="302"/>
                    <a:pt x="203" y="288"/>
                    <a:pt x="172" y="275"/>
                  </a:cubicBezTo>
                  <a:cubicBezTo>
                    <a:pt x="145" y="261"/>
                    <a:pt x="122" y="243"/>
                    <a:pt x="104" y="216"/>
                  </a:cubicBezTo>
                  <a:cubicBezTo>
                    <a:pt x="95" y="194"/>
                    <a:pt x="100" y="167"/>
                    <a:pt x="113" y="149"/>
                  </a:cubicBezTo>
                  <a:cubicBezTo>
                    <a:pt x="136" y="126"/>
                    <a:pt x="163" y="108"/>
                    <a:pt x="190" y="104"/>
                  </a:cubicBezTo>
                  <a:cubicBezTo>
                    <a:pt x="203" y="99"/>
                    <a:pt x="221" y="95"/>
                    <a:pt x="235" y="95"/>
                  </a:cubicBezTo>
                  <a:close/>
                  <a:moveTo>
                    <a:pt x="244" y="0"/>
                  </a:moveTo>
                  <a:cubicBezTo>
                    <a:pt x="221" y="0"/>
                    <a:pt x="194" y="5"/>
                    <a:pt x="172" y="9"/>
                  </a:cubicBezTo>
                  <a:cubicBezTo>
                    <a:pt x="122" y="23"/>
                    <a:pt x="77" y="50"/>
                    <a:pt x="46" y="86"/>
                  </a:cubicBezTo>
                  <a:cubicBezTo>
                    <a:pt x="10" y="135"/>
                    <a:pt x="1" y="198"/>
                    <a:pt x="28" y="248"/>
                  </a:cubicBezTo>
                  <a:cubicBezTo>
                    <a:pt x="55" y="293"/>
                    <a:pt x="91" y="324"/>
                    <a:pt x="136" y="347"/>
                  </a:cubicBezTo>
                  <a:cubicBezTo>
                    <a:pt x="154" y="356"/>
                    <a:pt x="172" y="365"/>
                    <a:pt x="190" y="369"/>
                  </a:cubicBezTo>
                  <a:lnTo>
                    <a:pt x="248" y="383"/>
                  </a:lnTo>
                  <a:cubicBezTo>
                    <a:pt x="280" y="387"/>
                    <a:pt x="316" y="392"/>
                    <a:pt x="352" y="392"/>
                  </a:cubicBezTo>
                  <a:lnTo>
                    <a:pt x="437" y="392"/>
                  </a:lnTo>
                  <a:lnTo>
                    <a:pt x="500" y="387"/>
                  </a:lnTo>
                  <a:cubicBezTo>
                    <a:pt x="518" y="383"/>
                    <a:pt x="532" y="383"/>
                    <a:pt x="545" y="378"/>
                  </a:cubicBezTo>
                  <a:lnTo>
                    <a:pt x="559" y="378"/>
                  </a:lnTo>
                  <a:lnTo>
                    <a:pt x="559" y="374"/>
                  </a:lnTo>
                  <a:lnTo>
                    <a:pt x="563" y="374"/>
                  </a:lnTo>
                  <a:cubicBezTo>
                    <a:pt x="577" y="369"/>
                    <a:pt x="586" y="356"/>
                    <a:pt x="581" y="342"/>
                  </a:cubicBezTo>
                  <a:lnTo>
                    <a:pt x="568" y="288"/>
                  </a:lnTo>
                  <a:cubicBezTo>
                    <a:pt x="550" y="234"/>
                    <a:pt x="527" y="189"/>
                    <a:pt x="491" y="149"/>
                  </a:cubicBezTo>
                  <a:lnTo>
                    <a:pt x="460" y="108"/>
                  </a:lnTo>
                  <a:cubicBezTo>
                    <a:pt x="446" y="95"/>
                    <a:pt x="433" y="81"/>
                    <a:pt x="419" y="68"/>
                  </a:cubicBezTo>
                  <a:cubicBezTo>
                    <a:pt x="388" y="41"/>
                    <a:pt x="347" y="23"/>
                    <a:pt x="307" y="9"/>
                  </a:cubicBezTo>
                  <a:cubicBezTo>
                    <a:pt x="284" y="5"/>
                    <a:pt x="266" y="0"/>
                    <a:pt x="244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216725" y="770150"/>
              <a:ext cx="17000" cy="6225"/>
            </a:xfrm>
            <a:custGeom>
              <a:rect b="b" l="l" r="r" t="t"/>
              <a:pathLst>
                <a:path extrusionOk="0" h="249" w="680">
                  <a:moveTo>
                    <a:pt x="504" y="0"/>
                  </a:moveTo>
                  <a:cubicBezTo>
                    <a:pt x="442" y="0"/>
                    <a:pt x="381" y="11"/>
                    <a:pt x="324" y="33"/>
                  </a:cubicBezTo>
                  <a:cubicBezTo>
                    <a:pt x="279" y="47"/>
                    <a:pt x="234" y="65"/>
                    <a:pt x="194" y="87"/>
                  </a:cubicBezTo>
                  <a:cubicBezTo>
                    <a:pt x="158" y="105"/>
                    <a:pt x="126" y="128"/>
                    <a:pt x="90" y="150"/>
                  </a:cubicBezTo>
                  <a:cubicBezTo>
                    <a:pt x="59" y="173"/>
                    <a:pt x="27" y="200"/>
                    <a:pt x="5" y="231"/>
                  </a:cubicBezTo>
                  <a:cubicBezTo>
                    <a:pt x="0" y="236"/>
                    <a:pt x="0" y="240"/>
                    <a:pt x="5" y="245"/>
                  </a:cubicBezTo>
                  <a:cubicBezTo>
                    <a:pt x="7" y="247"/>
                    <a:pt x="9" y="248"/>
                    <a:pt x="11" y="248"/>
                  </a:cubicBezTo>
                  <a:cubicBezTo>
                    <a:pt x="14" y="248"/>
                    <a:pt x="16" y="247"/>
                    <a:pt x="18" y="245"/>
                  </a:cubicBezTo>
                  <a:lnTo>
                    <a:pt x="45" y="227"/>
                  </a:lnTo>
                  <a:cubicBezTo>
                    <a:pt x="68" y="209"/>
                    <a:pt x="90" y="195"/>
                    <a:pt x="113" y="182"/>
                  </a:cubicBezTo>
                  <a:cubicBezTo>
                    <a:pt x="149" y="164"/>
                    <a:pt x="180" y="146"/>
                    <a:pt x="216" y="132"/>
                  </a:cubicBezTo>
                  <a:cubicBezTo>
                    <a:pt x="257" y="110"/>
                    <a:pt x="297" y="96"/>
                    <a:pt x="342" y="83"/>
                  </a:cubicBezTo>
                  <a:cubicBezTo>
                    <a:pt x="382" y="69"/>
                    <a:pt x="423" y="56"/>
                    <a:pt x="468" y="47"/>
                  </a:cubicBezTo>
                  <a:cubicBezTo>
                    <a:pt x="504" y="38"/>
                    <a:pt x="540" y="38"/>
                    <a:pt x="580" y="38"/>
                  </a:cubicBezTo>
                  <a:cubicBezTo>
                    <a:pt x="594" y="38"/>
                    <a:pt x="607" y="42"/>
                    <a:pt x="621" y="47"/>
                  </a:cubicBezTo>
                  <a:cubicBezTo>
                    <a:pt x="634" y="51"/>
                    <a:pt x="639" y="56"/>
                    <a:pt x="648" y="60"/>
                  </a:cubicBezTo>
                  <a:lnTo>
                    <a:pt x="670" y="83"/>
                  </a:lnTo>
                  <a:cubicBezTo>
                    <a:pt x="670" y="87"/>
                    <a:pt x="675" y="87"/>
                    <a:pt x="679" y="87"/>
                  </a:cubicBezTo>
                  <a:cubicBezTo>
                    <a:pt x="679" y="87"/>
                    <a:pt x="679" y="83"/>
                    <a:pt x="679" y="78"/>
                  </a:cubicBezTo>
                  <a:lnTo>
                    <a:pt x="666" y="51"/>
                  </a:lnTo>
                  <a:cubicBezTo>
                    <a:pt x="643" y="29"/>
                    <a:pt x="616" y="11"/>
                    <a:pt x="585" y="6"/>
                  </a:cubicBezTo>
                  <a:cubicBezTo>
                    <a:pt x="558" y="2"/>
                    <a:pt x="531" y="0"/>
                    <a:pt x="504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195800" y="754900"/>
              <a:ext cx="36225" cy="13100"/>
            </a:xfrm>
            <a:custGeom>
              <a:rect b="b" l="l" r="r" t="t"/>
              <a:pathLst>
                <a:path extrusionOk="0" h="524" w="1449">
                  <a:moveTo>
                    <a:pt x="1201" y="0"/>
                  </a:moveTo>
                  <a:cubicBezTo>
                    <a:pt x="1165" y="0"/>
                    <a:pt x="1125" y="0"/>
                    <a:pt x="1085" y="5"/>
                  </a:cubicBezTo>
                  <a:cubicBezTo>
                    <a:pt x="1040" y="5"/>
                    <a:pt x="995" y="9"/>
                    <a:pt x="954" y="18"/>
                  </a:cubicBezTo>
                  <a:cubicBezTo>
                    <a:pt x="905" y="27"/>
                    <a:pt x="860" y="32"/>
                    <a:pt x="810" y="45"/>
                  </a:cubicBezTo>
                  <a:cubicBezTo>
                    <a:pt x="765" y="59"/>
                    <a:pt x="716" y="72"/>
                    <a:pt x="671" y="86"/>
                  </a:cubicBezTo>
                  <a:cubicBezTo>
                    <a:pt x="576" y="117"/>
                    <a:pt x="491" y="153"/>
                    <a:pt x="405" y="198"/>
                  </a:cubicBezTo>
                  <a:cubicBezTo>
                    <a:pt x="329" y="239"/>
                    <a:pt x="257" y="284"/>
                    <a:pt x="189" y="333"/>
                  </a:cubicBezTo>
                  <a:cubicBezTo>
                    <a:pt x="140" y="369"/>
                    <a:pt x="95" y="405"/>
                    <a:pt x="50" y="446"/>
                  </a:cubicBezTo>
                  <a:cubicBezTo>
                    <a:pt x="36" y="463"/>
                    <a:pt x="18" y="477"/>
                    <a:pt x="5" y="495"/>
                  </a:cubicBezTo>
                  <a:cubicBezTo>
                    <a:pt x="0" y="504"/>
                    <a:pt x="0" y="508"/>
                    <a:pt x="5" y="517"/>
                  </a:cubicBezTo>
                  <a:cubicBezTo>
                    <a:pt x="8" y="521"/>
                    <a:pt x="13" y="524"/>
                    <a:pt x="20" y="524"/>
                  </a:cubicBezTo>
                  <a:cubicBezTo>
                    <a:pt x="22" y="524"/>
                    <a:pt x="25" y="523"/>
                    <a:pt x="27" y="522"/>
                  </a:cubicBezTo>
                  <a:cubicBezTo>
                    <a:pt x="27" y="522"/>
                    <a:pt x="104" y="463"/>
                    <a:pt x="230" y="392"/>
                  </a:cubicBezTo>
                  <a:cubicBezTo>
                    <a:pt x="288" y="356"/>
                    <a:pt x="365" y="320"/>
                    <a:pt x="446" y="279"/>
                  </a:cubicBezTo>
                  <a:cubicBezTo>
                    <a:pt x="486" y="261"/>
                    <a:pt x="527" y="243"/>
                    <a:pt x="572" y="221"/>
                  </a:cubicBezTo>
                  <a:cubicBezTo>
                    <a:pt x="612" y="203"/>
                    <a:pt x="657" y="189"/>
                    <a:pt x="702" y="171"/>
                  </a:cubicBezTo>
                  <a:cubicBezTo>
                    <a:pt x="747" y="153"/>
                    <a:pt x="792" y="144"/>
                    <a:pt x="837" y="126"/>
                  </a:cubicBezTo>
                  <a:cubicBezTo>
                    <a:pt x="878" y="113"/>
                    <a:pt x="927" y="104"/>
                    <a:pt x="968" y="95"/>
                  </a:cubicBezTo>
                  <a:cubicBezTo>
                    <a:pt x="1013" y="81"/>
                    <a:pt x="1053" y="72"/>
                    <a:pt x="1094" y="68"/>
                  </a:cubicBezTo>
                  <a:cubicBezTo>
                    <a:pt x="1129" y="59"/>
                    <a:pt x="1170" y="50"/>
                    <a:pt x="1206" y="45"/>
                  </a:cubicBezTo>
                  <a:cubicBezTo>
                    <a:pt x="1242" y="45"/>
                    <a:pt x="1273" y="36"/>
                    <a:pt x="1305" y="36"/>
                  </a:cubicBezTo>
                  <a:lnTo>
                    <a:pt x="1381" y="27"/>
                  </a:lnTo>
                  <a:lnTo>
                    <a:pt x="1449" y="23"/>
                  </a:lnTo>
                  <a:lnTo>
                    <a:pt x="1449" y="18"/>
                  </a:lnTo>
                  <a:lnTo>
                    <a:pt x="1381" y="9"/>
                  </a:lnTo>
                  <a:cubicBezTo>
                    <a:pt x="1323" y="0"/>
                    <a:pt x="1264" y="0"/>
                    <a:pt x="120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146525" y="712575"/>
              <a:ext cx="59750" cy="57425"/>
            </a:xfrm>
            <a:custGeom>
              <a:rect b="b" l="l" r="r" t="t"/>
              <a:pathLst>
                <a:path extrusionOk="0" h="2297" w="2390">
                  <a:moveTo>
                    <a:pt x="2365" y="0"/>
                  </a:moveTo>
                  <a:cubicBezTo>
                    <a:pt x="2355" y="0"/>
                    <a:pt x="2348" y="9"/>
                    <a:pt x="2345" y="20"/>
                  </a:cubicBezTo>
                  <a:lnTo>
                    <a:pt x="2336" y="51"/>
                  </a:lnTo>
                  <a:cubicBezTo>
                    <a:pt x="2331" y="87"/>
                    <a:pt x="2318" y="119"/>
                    <a:pt x="2309" y="150"/>
                  </a:cubicBezTo>
                  <a:cubicBezTo>
                    <a:pt x="2300" y="173"/>
                    <a:pt x="2291" y="195"/>
                    <a:pt x="2282" y="218"/>
                  </a:cubicBezTo>
                  <a:cubicBezTo>
                    <a:pt x="2268" y="245"/>
                    <a:pt x="2255" y="272"/>
                    <a:pt x="2241" y="294"/>
                  </a:cubicBezTo>
                  <a:cubicBezTo>
                    <a:pt x="2210" y="357"/>
                    <a:pt x="2169" y="411"/>
                    <a:pt x="2129" y="470"/>
                  </a:cubicBezTo>
                  <a:cubicBezTo>
                    <a:pt x="2079" y="528"/>
                    <a:pt x="2030" y="595"/>
                    <a:pt x="1967" y="654"/>
                  </a:cubicBezTo>
                  <a:cubicBezTo>
                    <a:pt x="1904" y="721"/>
                    <a:pt x="1836" y="789"/>
                    <a:pt x="1764" y="847"/>
                  </a:cubicBezTo>
                  <a:cubicBezTo>
                    <a:pt x="1692" y="906"/>
                    <a:pt x="1607" y="964"/>
                    <a:pt x="1521" y="1018"/>
                  </a:cubicBezTo>
                  <a:lnTo>
                    <a:pt x="1391" y="1099"/>
                  </a:lnTo>
                  <a:lnTo>
                    <a:pt x="1256" y="1180"/>
                  </a:lnTo>
                  <a:cubicBezTo>
                    <a:pt x="1171" y="1234"/>
                    <a:pt x="1076" y="1279"/>
                    <a:pt x="986" y="1333"/>
                  </a:cubicBezTo>
                  <a:cubicBezTo>
                    <a:pt x="901" y="1383"/>
                    <a:pt x="806" y="1432"/>
                    <a:pt x="730" y="1486"/>
                  </a:cubicBezTo>
                  <a:cubicBezTo>
                    <a:pt x="649" y="1545"/>
                    <a:pt x="568" y="1594"/>
                    <a:pt x="496" y="1657"/>
                  </a:cubicBezTo>
                  <a:lnTo>
                    <a:pt x="397" y="1743"/>
                  </a:lnTo>
                  <a:lnTo>
                    <a:pt x="307" y="1828"/>
                  </a:lnTo>
                  <a:cubicBezTo>
                    <a:pt x="257" y="1882"/>
                    <a:pt x="212" y="1936"/>
                    <a:pt x="167" y="1995"/>
                  </a:cubicBezTo>
                  <a:cubicBezTo>
                    <a:pt x="131" y="2040"/>
                    <a:pt x="100" y="2085"/>
                    <a:pt x="73" y="2134"/>
                  </a:cubicBezTo>
                  <a:cubicBezTo>
                    <a:pt x="55" y="2165"/>
                    <a:pt x="37" y="2197"/>
                    <a:pt x="23" y="2228"/>
                  </a:cubicBezTo>
                  <a:cubicBezTo>
                    <a:pt x="14" y="2237"/>
                    <a:pt x="10" y="2251"/>
                    <a:pt x="5" y="2264"/>
                  </a:cubicBezTo>
                  <a:cubicBezTo>
                    <a:pt x="1" y="2273"/>
                    <a:pt x="5" y="2287"/>
                    <a:pt x="14" y="2291"/>
                  </a:cubicBezTo>
                  <a:cubicBezTo>
                    <a:pt x="19" y="2295"/>
                    <a:pt x="24" y="2296"/>
                    <a:pt x="28" y="2296"/>
                  </a:cubicBezTo>
                  <a:cubicBezTo>
                    <a:pt x="36" y="2296"/>
                    <a:pt x="43" y="2291"/>
                    <a:pt x="46" y="2282"/>
                  </a:cubicBezTo>
                  <a:cubicBezTo>
                    <a:pt x="46" y="2282"/>
                    <a:pt x="55" y="2273"/>
                    <a:pt x="68" y="2255"/>
                  </a:cubicBezTo>
                  <a:cubicBezTo>
                    <a:pt x="82" y="2233"/>
                    <a:pt x="104" y="2206"/>
                    <a:pt x="127" y="2170"/>
                  </a:cubicBezTo>
                  <a:cubicBezTo>
                    <a:pt x="154" y="2134"/>
                    <a:pt x="185" y="2089"/>
                    <a:pt x="230" y="2044"/>
                  </a:cubicBezTo>
                  <a:cubicBezTo>
                    <a:pt x="275" y="1999"/>
                    <a:pt x="316" y="1945"/>
                    <a:pt x="374" y="1891"/>
                  </a:cubicBezTo>
                  <a:lnTo>
                    <a:pt x="460" y="1810"/>
                  </a:lnTo>
                  <a:lnTo>
                    <a:pt x="554" y="1725"/>
                  </a:lnTo>
                  <a:cubicBezTo>
                    <a:pt x="626" y="1662"/>
                    <a:pt x="698" y="1608"/>
                    <a:pt x="775" y="1554"/>
                  </a:cubicBezTo>
                  <a:cubicBezTo>
                    <a:pt x="851" y="1500"/>
                    <a:pt x="937" y="1450"/>
                    <a:pt x="1027" y="1396"/>
                  </a:cubicBezTo>
                  <a:cubicBezTo>
                    <a:pt x="1112" y="1342"/>
                    <a:pt x="1207" y="1293"/>
                    <a:pt x="1292" y="1239"/>
                  </a:cubicBezTo>
                  <a:lnTo>
                    <a:pt x="1427" y="1153"/>
                  </a:lnTo>
                  <a:lnTo>
                    <a:pt x="1553" y="1068"/>
                  </a:lnTo>
                  <a:cubicBezTo>
                    <a:pt x="1638" y="1009"/>
                    <a:pt x="1719" y="946"/>
                    <a:pt x="1796" y="883"/>
                  </a:cubicBezTo>
                  <a:cubicBezTo>
                    <a:pt x="1868" y="825"/>
                    <a:pt x="1944" y="766"/>
                    <a:pt x="2012" y="703"/>
                  </a:cubicBezTo>
                  <a:cubicBezTo>
                    <a:pt x="2075" y="645"/>
                    <a:pt x="2133" y="582"/>
                    <a:pt x="2187" y="515"/>
                  </a:cubicBezTo>
                  <a:cubicBezTo>
                    <a:pt x="2228" y="456"/>
                    <a:pt x="2268" y="393"/>
                    <a:pt x="2300" y="330"/>
                  </a:cubicBezTo>
                  <a:cubicBezTo>
                    <a:pt x="2327" y="276"/>
                    <a:pt x="2349" y="227"/>
                    <a:pt x="2363" y="173"/>
                  </a:cubicBezTo>
                  <a:cubicBezTo>
                    <a:pt x="2372" y="137"/>
                    <a:pt x="2381" y="101"/>
                    <a:pt x="2385" y="65"/>
                  </a:cubicBezTo>
                  <a:cubicBezTo>
                    <a:pt x="2390" y="38"/>
                    <a:pt x="2390" y="24"/>
                    <a:pt x="2390" y="24"/>
                  </a:cubicBezTo>
                  <a:cubicBezTo>
                    <a:pt x="2390" y="15"/>
                    <a:pt x="2385" y="2"/>
                    <a:pt x="2372" y="2"/>
                  </a:cubicBezTo>
                  <a:cubicBezTo>
                    <a:pt x="2369" y="1"/>
                    <a:pt x="2367" y="0"/>
                    <a:pt x="236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197375" y="704250"/>
              <a:ext cx="336850" cy="45975"/>
            </a:xfrm>
            <a:custGeom>
              <a:rect b="b" l="l" r="r" t="t"/>
              <a:pathLst>
                <a:path extrusionOk="0" h="1839" w="13474">
                  <a:moveTo>
                    <a:pt x="790" y="0"/>
                  </a:moveTo>
                  <a:cubicBezTo>
                    <a:pt x="710" y="0"/>
                    <a:pt x="628" y="6"/>
                    <a:pt x="549" y="20"/>
                  </a:cubicBezTo>
                  <a:cubicBezTo>
                    <a:pt x="405" y="47"/>
                    <a:pt x="266" y="101"/>
                    <a:pt x="140" y="177"/>
                  </a:cubicBezTo>
                  <a:cubicBezTo>
                    <a:pt x="104" y="200"/>
                    <a:pt x="72" y="222"/>
                    <a:pt x="45" y="249"/>
                  </a:cubicBezTo>
                  <a:lnTo>
                    <a:pt x="14" y="276"/>
                  </a:lnTo>
                  <a:lnTo>
                    <a:pt x="9" y="281"/>
                  </a:lnTo>
                  <a:cubicBezTo>
                    <a:pt x="0" y="285"/>
                    <a:pt x="0" y="299"/>
                    <a:pt x="9" y="303"/>
                  </a:cubicBezTo>
                  <a:cubicBezTo>
                    <a:pt x="12" y="308"/>
                    <a:pt x="15" y="310"/>
                    <a:pt x="19" y="310"/>
                  </a:cubicBezTo>
                  <a:cubicBezTo>
                    <a:pt x="23" y="310"/>
                    <a:pt x="27" y="308"/>
                    <a:pt x="32" y="303"/>
                  </a:cubicBezTo>
                  <a:cubicBezTo>
                    <a:pt x="68" y="272"/>
                    <a:pt x="108" y="240"/>
                    <a:pt x="153" y="218"/>
                  </a:cubicBezTo>
                  <a:cubicBezTo>
                    <a:pt x="279" y="146"/>
                    <a:pt x="414" y="96"/>
                    <a:pt x="554" y="74"/>
                  </a:cubicBezTo>
                  <a:cubicBezTo>
                    <a:pt x="629" y="60"/>
                    <a:pt x="707" y="54"/>
                    <a:pt x="786" y="54"/>
                  </a:cubicBezTo>
                  <a:cubicBezTo>
                    <a:pt x="811" y="54"/>
                    <a:pt x="835" y="55"/>
                    <a:pt x="860" y="56"/>
                  </a:cubicBezTo>
                  <a:cubicBezTo>
                    <a:pt x="977" y="65"/>
                    <a:pt x="1098" y="83"/>
                    <a:pt x="1215" y="119"/>
                  </a:cubicBezTo>
                  <a:cubicBezTo>
                    <a:pt x="1467" y="186"/>
                    <a:pt x="1755" y="258"/>
                    <a:pt x="2070" y="321"/>
                  </a:cubicBezTo>
                  <a:cubicBezTo>
                    <a:pt x="2412" y="389"/>
                    <a:pt x="2753" y="438"/>
                    <a:pt x="3100" y="474"/>
                  </a:cubicBezTo>
                  <a:cubicBezTo>
                    <a:pt x="3244" y="488"/>
                    <a:pt x="3389" y="494"/>
                    <a:pt x="3535" y="494"/>
                  </a:cubicBezTo>
                  <a:cubicBezTo>
                    <a:pt x="3580" y="494"/>
                    <a:pt x="3626" y="493"/>
                    <a:pt x="3671" y="492"/>
                  </a:cubicBezTo>
                  <a:cubicBezTo>
                    <a:pt x="3865" y="483"/>
                    <a:pt x="4063" y="474"/>
                    <a:pt x="4265" y="461"/>
                  </a:cubicBezTo>
                  <a:cubicBezTo>
                    <a:pt x="4665" y="438"/>
                    <a:pt x="5079" y="389"/>
                    <a:pt x="5502" y="362"/>
                  </a:cubicBezTo>
                  <a:cubicBezTo>
                    <a:pt x="5773" y="344"/>
                    <a:pt x="6046" y="336"/>
                    <a:pt x="6319" y="336"/>
                  </a:cubicBezTo>
                  <a:cubicBezTo>
                    <a:pt x="6471" y="336"/>
                    <a:pt x="6623" y="339"/>
                    <a:pt x="6775" y="344"/>
                  </a:cubicBezTo>
                  <a:cubicBezTo>
                    <a:pt x="6987" y="353"/>
                    <a:pt x="7203" y="375"/>
                    <a:pt x="7410" y="407"/>
                  </a:cubicBezTo>
                  <a:cubicBezTo>
                    <a:pt x="7621" y="447"/>
                    <a:pt x="7828" y="501"/>
                    <a:pt x="8030" y="564"/>
                  </a:cubicBezTo>
                  <a:cubicBezTo>
                    <a:pt x="8431" y="695"/>
                    <a:pt x="8831" y="812"/>
                    <a:pt x="9218" y="924"/>
                  </a:cubicBezTo>
                  <a:lnTo>
                    <a:pt x="10329" y="1252"/>
                  </a:lnTo>
                  <a:cubicBezTo>
                    <a:pt x="10684" y="1351"/>
                    <a:pt x="11017" y="1459"/>
                    <a:pt x="11328" y="1540"/>
                  </a:cubicBezTo>
                  <a:cubicBezTo>
                    <a:pt x="11643" y="1621"/>
                    <a:pt x="11931" y="1684"/>
                    <a:pt x="12187" y="1734"/>
                  </a:cubicBezTo>
                  <a:cubicBezTo>
                    <a:pt x="12448" y="1779"/>
                    <a:pt x="12673" y="1810"/>
                    <a:pt x="12862" y="1824"/>
                  </a:cubicBezTo>
                  <a:cubicBezTo>
                    <a:pt x="12973" y="1834"/>
                    <a:pt x="13082" y="1839"/>
                    <a:pt x="13192" y="1839"/>
                  </a:cubicBezTo>
                  <a:cubicBezTo>
                    <a:pt x="13229" y="1839"/>
                    <a:pt x="13266" y="1838"/>
                    <a:pt x="13303" y="1837"/>
                  </a:cubicBezTo>
                  <a:cubicBezTo>
                    <a:pt x="13352" y="1833"/>
                    <a:pt x="13393" y="1828"/>
                    <a:pt x="13415" y="1828"/>
                  </a:cubicBezTo>
                  <a:lnTo>
                    <a:pt x="13456" y="1824"/>
                  </a:lnTo>
                  <a:cubicBezTo>
                    <a:pt x="13465" y="1824"/>
                    <a:pt x="13474" y="1819"/>
                    <a:pt x="13474" y="1810"/>
                  </a:cubicBezTo>
                  <a:cubicBezTo>
                    <a:pt x="13469" y="1797"/>
                    <a:pt x="13465" y="1792"/>
                    <a:pt x="13456" y="1792"/>
                  </a:cubicBezTo>
                  <a:lnTo>
                    <a:pt x="13303" y="1792"/>
                  </a:lnTo>
                  <a:cubicBezTo>
                    <a:pt x="13159" y="1788"/>
                    <a:pt x="13015" y="1779"/>
                    <a:pt x="12871" y="1765"/>
                  </a:cubicBezTo>
                  <a:cubicBezTo>
                    <a:pt x="12686" y="1743"/>
                    <a:pt x="12461" y="1707"/>
                    <a:pt x="12205" y="1657"/>
                  </a:cubicBezTo>
                  <a:cubicBezTo>
                    <a:pt x="11949" y="1603"/>
                    <a:pt x="11661" y="1536"/>
                    <a:pt x="11350" y="1455"/>
                  </a:cubicBezTo>
                  <a:cubicBezTo>
                    <a:pt x="11035" y="1378"/>
                    <a:pt x="10698" y="1297"/>
                    <a:pt x="10343" y="1194"/>
                  </a:cubicBezTo>
                  <a:cubicBezTo>
                    <a:pt x="9992" y="1086"/>
                    <a:pt x="9618" y="969"/>
                    <a:pt x="9236" y="852"/>
                  </a:cubicBezTo>
                  <a:cubicBezTo>
                    <a:pt x="8854" y="731"/>
                    <a:pt x="8458" y="605"/>
                    <a:pt x="8044" y="506"/>
                  </a:cubicBezTo>
                  <a:cubicBezTo>
                    <a:pt x="7841" y="456"/>
                    <a:pt x="7634" y="398"/>
                    <a:pt x="7428" y="353"/>
                  </a:cubicBezTo>
                  <a:cubicBezTo>
                    <a:pt x="7212" y="312"/>
                    <a:pt x="6996" y="290"/>
                    <a:pt x="6780" y="276"/>
                  </a:cubicBezTo>
                  <a:cubicBezTo>
                    <a:pt x="6584" y="264"/>
                    <a:pt x="6388" y="258"/>
                    <a:pt x="6192" y="258"/>
                  </a:cubicBezTo>
                  <a:cubicBezTo>
                    <a:pt x="5960" y="258"/>
                    <a:pt x="5729" y="266"/>
                    <a:pt x="5498" y="281"/>
                  </a:cubicBezTo>
                  <a:cubicBezTo>
                    <a:pt x="5075" y="299"/>
                    <a:pt x="4661" y="326"/>
                    <a:pt x="4260" y="375"/>
                  </a:cubicBezTo>
                  <a:cubicBezTo>
                    <a:pt x="4063" y="398"/>
                    <a:pt x="3865" y="420"/>
                    <a:pt x="3671" y="434"/>
                  </a:cubicBezTo>
                  <a:cubicBezTo>
                    <a:pt x="3608" y="437"/>
                    <a:pt x="3546" y="438"/>
                    <a:pt x="3483" y="438"/>
                  </a:cubicBezTo>
                  <a:cubicBezTo>
                    <a:pt x="3359" y="438"/>
                    <a:pt x="3235" y="432"/>
                    <a:pt x="3109" y="420"/>
                  </a:cubicBezTo>
                  <a:cubicBezTo>
                    <a:pt x="2767" y="384"/>
                    <a:pt x="2425" y="330"/>
                    <a:pt x="2088" y="258"/>
                  </a:cubicBezTo>
                  <a:cubicBezTo>
                    <a:pt x="1768" y="195"/>
                    <a:pt x="1485" y="123"/>
                    <a:pt x="1233" y="56"/>
                  </a:cubicBezTo>
                  <a:cubicBezTo>
                    <a:pt x="1111" y="24"/>
                    <a:pt x="990" y="6"/>
                    <a:pt x="864" y="2"/>
                  </a:cubicBezTo>
                  <a:cubicBezTo>
                    <a:pt x="840" y="1"/>
                    <a:pt x="815" y="0"/>
                    <a:pt x="79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035875" y="577700"/>
              <a:ext cx="17000" cy="15850"/>
            </a:xfrm>
            <a:custGeom>
              <a:rect b="b" l="l" r="r" t="t"/>
              <a:pathLst>
                <a:path extrusionOk="0" h="634" w="680">
                  <a:moveTo>
                    <a:pt x="478" y="1"/>
                  </a:moveTo>
                  <a:cubicBezTo>
                    <a:pt x="391" y="1"/>
                    <a:pt x="266" y="42"/>
                    <a:pt x="158" y="165"/>
                  </a:cubicBezTo>
                  <a:cubicBezTo>
                    <a:pt x="0" y="345"/>
                    <a:pt x="9" y="583"/>
                    <a:pt x="68" y="624"/>
                  </a:cubicBezTo>
                  <a:cubicBezTo>
                    <a:pt x="78" y="631"/>
                    <a:pt x="88" y="634"/>
                    <a:pt x="98" y="634"/>
                  </a:cubicBezTo>
                  <a:cubicBezTo>
                    <a:pt x="150" y="634"/>
                    <a:pt x="194" y="535"/>
                    <a:pt x="293" y="394"/>
                  </a:cubicBezTo>
                  <a:cubicBezTo>
                    <a:pt x="410" y="232"/>
                    <a:pt x="680" y="156"/>
                    <a:pt x="581" y="34"/>
                  </a:cubicBezTo>
                  <a:cubicBezTo>
                    <a:pt x="566" y="15"/>
                    <a:pt x="528" y="1"/>
                    <a:pt x="478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1073750" y="609950"/>
              <a:ext cx="5450" cy="1725"/>
            </a:xfrm>
            <a:custGeom>
              <a:rect b="b" l="l" r="r" t="t"/>
              <a:pathLst>
                <a:path extrusionOk="0" h="69" w="218">
                  <a:moveTo>
                    <a:pt x="70" y="0"/>
                  </a:moveTo>
                  <a:cubicBezTo>
                    <a:pt x="43" y="0"/>
                    <a:pt x="20" y="5"/>
                    <a:pt x="15" y="17"/>
                  </a:cubicBezTo>
                  <a:cubicBezTo>
                    <a:pt x="1" y="43"/>
                    <a:pt x="62" y="68"/>
                    <a:pt x="122" y="68"/>
                  </a:cubicBezTo>
                  <a:cubicBezTo>
                    <a:pt x="157" y="68"/>
                    <a:pt x="191" y="59"/>
                    <a:pt x="208" y="35"/>
                  </a:cubicBezTo>
                  <a:cubicBezTo>
                    <a:pt x="218" y="23"/>
                    <a:pt x="131" y="0"/>
                    <a:pt x="7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1077925" y="597175"/>
              <a:ext cx="9250" cy="12300"/>
            </a:xfrm>
            <a:custGeom>
              <a:rect b="b" l="l" r="r" t="t"/>
              <a:pathLst>
                <a:path extrusionOk="0" h="492" w="370">
                  <a:moveTo>
                    <a:pt x="97" y="0"/>
                  </a:moveTo>
                  <a:cubicBezTo>
                    <a:pt x="69" y="0"/>
                    <a:pt x="41" y="4"/>
                    <a:pt x="14" y="11"/>
                  </a:cubicBezTo>
                  <a:cubicBezTo>
                    <a:pt x="5" y="16"/>
                    <a:pt x="1" y="25"/>
                    <a:pt x="1" y="34"/>
                  </a:cubicBezTo>
                  <a:cubicBezTo>
                    <a:pt x="1" y="47"/>
                    <a:pt x="5" y="56"/>
                    <a:pt x="19" y="61"/>
                  </a:cubicBezTo>
                  <a:lnTo>
                    <a:pt x="46" y="61"/>
                  </a:lnTo>
                  <a:cubicBezTo>
                    <a:pt x="68" y="61"/>
                    <a:pt x="95" y="65"/>
                    <a:pt x="118" y="70"/>
                  </a:cubicBezTo>
                  <a:cubicBezTo>
                    <a:pt x="145" y="74"/>
                    <a:pt x="176" y="88"/>
                    <a:pt x="203" y="106"/>
                  </a:cubicBezTo>
                  <a:cubicBezTo>
                    <a:pt x="217" y="115"/>
                    <a:pt x="226" y="128"/>
                    <a:pt x="239" y="142"/>
                  </a:cubicBezTo>
                  <a:cubicBezTo>
                    <a:pt x="244" y="146"/>
                    <a:pt x="248" y="151"/>
                    <a:pt x="253" y="160"/>
                  </a:cubicBezTo>
                  <a:lnTo>
                    <a:pt x="257" y="169"/>
                  </a:lnTo>
                  <a:lnTo>
                    <a:pt x="262" y="182"/>
                  </a:lnTo>
                  <a:cubicBezTo>
                    <a:pt x="275" y="218"/>
                    <a:pt x="280" y="250"/>
                    <a:pt x="280" y="285"/>
                  </a:cubicBezTo>
                  <a:cubicBezTo>
                    <a:pt x="280" y="317"/>
                    <a:pt x="271" y="344"/>
                    <a:pt x="262" y="375"/>
                  </a:cubicBezTo>
                  <a:cubicBezTo>
                    <a:pt x="253" y="393"/>
                    <a:pt x="239" y="411"/>
                    <a:pt x="226" y="429"/>
                  </a:cubicBezTo>
                  <a:lnTo>
                    <a:pt x="212" y="452"/>
                  </a:lnTo>
                  <a:cubicBezTo>
                    <a:pt x="194" y="467"/>
                    <a:pt x="209" y="491"/>
                    <a:pt x="228" y="491"/>
                  </a:cubicBezTo>
                  <a:cubicBezTo>
                    <a:pt x="232" y="491"/>
                    <a:pt x="235" y="490"/>
                    <a:pt x="239" y="488"/>
                  </a:cubicBezTo>
                  <a:cubicBezTo>
                    <a:pt x="239" y="488"/>
                    <a:pt x="248" y="479"/>
                    <a:pt x="266" y="470"/>
                  </a:cubicBezTo>
                  <a:cubicBezTo>
                    <a:pt x="289" y="452"/>
                    <a:pt x="311" y="429"/>
                    <a:pt x="325" y="407"/>
                  </a:cubicBezTo>
                  <a:cubicBezTo>
                    <a:pt x="347" y="371"/>
                    <a:pt x="361" y="330"/>
                    <a:pt x="365" y="290"/>
                  </a:cubicBezTo>
                  <a:cubicBezTo>
                    <a:pt x="370" y="241"/>
                    <a:pt x="361" y="191"/>
                    <a:pt x="343" y="146"/>
                  </a:cubicBezTo>
                  <a:lnTo>
                    <a:pt x="334" y="133"/>
                  </a:lnTo>
                  <a:lnTo>
                    <a:pt x="325" y="115"/>
                  </a:lnTo>
                  <a:cubicBezTo>
                    <a:pt x="320" y="101"/>
                    <a:pt x="311" y="92"/>
                    <a:pt x="302" y="83"/>
                  </a:cubicBezTo>
                  <a:cubicBezTo>
                    <a:pt x="284" y="65"/>
                    <a:pt x="266" y="47"/>
                    <a:pt x="244" y="38"/>
                  </a:cubicBezTo>
                  <a:cubicBezTo>
                    <a:pt x="208" y="16"/>
                    <a:pt x="167" y="7"/>
                    <a:pt x="127" y="2"/>
                  </a:cubicBezTo>
                  <a:cubicBezTo>
                    <a:pt x="117" y="1"/>
                    <a:pt x="107" y="0"/>
                    <a:pt x="9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035750" y="756225"/>
              <a:ext cx="61900" cy="12075"/>
            </a:xfrm>
            <a:custGeom>
              <a:rect b="b" l="l" r="r" t="t"/>
              <a:pathLst>
                <a:path extrusionOk="0" h="483" w="2476">
                  <a:moveTo>
                    <a:pt x="21" y="1"/>
                  </a:moveTo>
                  <a:cubicBezTo>
                    <a:pt x="14" y="1"/>
                    <a:pt x="8" y="5"/>
                    <a:pt x="5" y="10"/>
                  </a:cubicBezTo>
                  <a:cubicBezTo>
                    <a:pt x="1" y="19"/>
                    <a:pt x="5" y="28"/>
                    <a:pt x="10" y="33"/>
                  </a:cubicBezTo>
                  <a:lnTo>
                    <a:pt x="104" y="87"/>
                  </a:lnTo>
                  <a:cubicBezTo>
                    <a:pt x="136" y="105"/>
                    <a:pt x="176" y="118"/>
                    <a:pt x="217" y="141"/>
                  </a:cubicBezTo>
                  <a:cubicBezTo>
                    <a:pt x="262" y="163"/>
                    <a:pt x="311" y="181"/>
                    <a:pt x="365" y="208"/>
                  </a:cubicBezTo>
                  <a:cubicBezTo>
                    <a:pt x="419" y="235"/>
                    <a:pt x="482" y="253"/>
                    <a:pt x="545" y="280"/>
                  </a:cubicBezTo>
                  <a:cubicBezTo>
                    <a:pt x="608" y="303"/>
                    <a:pt x="676" y="321"/>
                    <a:pt x="748" y="343"/>
                  </a:cubicBezTo>
                  <a:cubicBezTo>
                    <a:pt x="824" y="366"/>
                    <a:pt x="896" y="384"/>
                    <a:pt x="973" y="401"/>
                  </a:cubicBezTo>
                  <a:cubicBezTo>
                    <a:pt x="1049" y="419"/>
                    <a:pt x="1130" y="433"/>
                    <a:pt x="1206" y="446"/>
                  </a:cubicBezTo>
                  <a:lnTo>
                    <a:pt x="1323" y="464"/>
                  </a:lnTo>
                  <a:lnTo>
                    <a:pt x="1445" y="473"/>
                  </a:lnTo>
                  <a:cubicBezTo>
                    <a:pt x="1517" y="478"/>
                    <a:pt x="1598" y="482"/>
                    <a:pt x="1674" y="482"/>
                  </a:cubicBezTo>
                  <a:cubicBezTo>
                    <a:pt x="1746" y="482"/>
                    <a:pt x="1818" y="473"/>
                    <a:pt x="1886" y="473"/>
                  </a:cubicBezTo>
                  <a:lnTo>
                    <a:pt x="2079" y="446"/>
                  </a:lnTo>
                  <a:lnTo>
                    <a:pt x="2165" y="437"/>
                  </a:lnTo>
                  <a:cubicBezTo>
                    <a:pt x="2192" y="433"/>
                    <a:pt x="2214" y="424"/>
                    <a:pt x="2237" y="415"/>
                  </a:cubicBezTo>
                  <a:lnTo>
                    <a:pt x="2358" y="384"/>
                  </a:lnTo>
                  <a:lnTo>
                    <a:pt x="2466" y="352"/>
                  </a:lnTo>
                  <a:cubicBezTo>
                    <a:pt x="2471" y="352"/>
                    <a:pt x="2475" y="348"/>
                    <a:pt x="2471" y="339"/>
                  </a:cubicBezTo>
                  <a:cubicBezTo>
                    <a:pt x="2471" y="334"/>
                    <a:pt x="2466" y="330"/>
                    <a:pt x="2457" y="330"/>
                  </a:cubicBezTo>
                  <a:lnTo>
                    <a:pt x="2354" y="348"/>
                  </a:lnTo>
                  <a:lnTo>
                    <a:pt x="2232" y="370"/>
                  </a:lnTo>
                  <a:cubicBezTo>
                    <a:pt x="2178" y="379"/>
                    <a:pt x="2124" y="384"/>
                    <a:pt x="2075" y="388"/>
                  </a:cubicBezTo>
                  <a:lnTo>
                    <a:pt x="1886" y="401"/>
                  </a:lnTo>
                  <a:lnTo>
                    <a:pt x="1674" y="401"/>
                  </a:lnTo>
                  <a:cubicBezTo>
                    <a:pt x="1602" y="397"/>
                    <a:pt x="1526" y="393"/>
                    <a:pt x="1449" y="384"/>
                  </a:cubicBezTo>
                  <a:lnTo>
                    <a:pt x="1337" y="375"/>
                  </a:lnTo>
                  <a:lnTo>
                    <a:pt x="1224" y="357"/>
                  </a:lnTo>
                  <a:cubicBezTo>
                    <a:pt x="1148" y="343"/>
                    <a:pt x="1072" y="330"/>
                    <a:pt x="1000" y="316"/>
                  </a:cubicBezTo>
                  <a:cubicBezTo>
                    <a:pt x="923" y="298"/>
                    <a:pt x="851" y="280"/>
                    <a:pt x="779" y="262"/>
                  </a:cubicBezTo>
                  <a:cubicBezTo>
                    <a:pt x="712" y="244"/>
                    <a:pt x="644" y="226"/>
                    <a:pt x="577" y="208"/>
                  </a:cubicBezTo>
                  <a:cubicBezTo>
                    <a:pt x="509" y="186"/>
                    <a:pt x="451" y="168"/>
                    <a:pt x="397" y="145"/>
                  </a:cubicBezTo>
                  <a:cubicBezTo>
                    <a:pt x="289" y="105"/>
                    <a:pt x="194" y="73"/>
                    <a:pt x="131" y="51"/>
                  </a:cubicBezTo>
                  <a:lnTo>
                    <a:pt x="32" y="6"/>
                  </a:lnTo>
                  <a:cubicBezTo>
                    <a:pt x="29" y="2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1181075" y="655900"/>
              <a:ext cx="8325" cy="32100"/>
            </a:xfrm>
            <a:custGeom>
              <a:rect b="b" l="l" r="r" t="t"/>
              <a:pathLst>
                <a:path extrusionOk="0" h="1284" w="333">
                  <a:moveTo>
                    <a:pt x="310" y="0"/>
                  </a:moveTo>
                  <a:cubicBezTo>
                    <a:pt x="303" y="0"/>
                    <a:pt x="297" y="8"/>
                    <a:pt x="297" y="15"/>
                  </a:cubicBezTo>
                  <a:cubicBezTo>
                    <a:pt x="283" y="69"/>
                    <a:pt x="279" y="123"/>
                    <a:pt x="270" y="172"/>
                  </a:cubicBezTo>
                  <a:cubicBezTo>
                    <a:pt x="265" y="186"/>
                    <a:pt x="265" y="204"/>
                    <a:pt x="265" y="213"/>
                  </a:cubicBezTo>
                  <a:lnTo>
                    <a:pt x="256" y="253"/>
                  </a:lnTo>
                  <a:lnTo>
                    <a:pt x="243" y="334"/>
                  </a:lnTo>
                  <a:cubicBezTo>
                    <a:pt x="234" y="388"/>
                    <a:pt x="225" y="438"/>
                    <a:pt x="211" y="492"/>
                  </a:cubicBezTo>
                  <a:lnTo>
                    <a:pt x="180" y="649"/>
                  </a:lnTo>
                  <a:cubicBezTo>
                    <a:pt x="171" y="699"/>
                    <a:pt x="153" y="748"/>
                    <a:pt x="139" y="802"/>
                  </a:cubicBezTo>
                  <a:cubicBezTo>
                    <a:pt x="126" y="852"/>
                    <a:pt x="117" y="906"/>
                    <a:pt x="103" y="960"/>
                  </a:cubicBezTo>
                  <a:cubicBezTo>
                    <a:pt x="86" y="1009"/>
                    <a:pt x="63" y="1059"/>
                    <a:pt x="50" y="1108"/>
                  </a:cubicBezTo>
                  <a:cubicBezTo>
                    <a:pt x="36" y="1162"/>
                    <a:pt x="18" y="1211"/>
                    <a:pt x="5" y="1265"/>
                  </a:cubicBezTo>
                  <a:cubicBezTo>
                    <a:pt x="5" y="1264"/>
                    <a:pt x="5" y="1263"/>
                    <a:pt x="5" y="1261"/>
                  </a:cubicBezTo>
                  <a:lnTo>
                    <a:pt x="5" y="1261"/>
                  </a:lnTo>
                  <a:cubicBezTo>
                    <a:pt x="0" y="1270"/>
                    <a:pt x="5" y="1283"/>
                    <a:pt x="14" y="1283"/>
                  </a:cubicBezTo>
                  <a:cubicBezTo>
                    <a:pt x="17" y="1283"/>
                    <a:pt x="23" y="1281"/>
                    <a:pt x="26" y="1276"/>
                  </a:cubicBezTo>
                  <a:lnTo>
                    <a:pt x="26" y="1276"/>
                  </a:lnTo>
                  <a:cubicBezTo>
                    <a:pt x="27" y="1274"/>
                    <a:pt x="27" y="1273"/>
                    <a:pt x="27" y="1270"/>
                  </a:cubicBezTo>
                  <a:lnTo>
                    <a:pt x="27" y="1270"/>
                  </a:lnTo>
                  <a:cubicBezTo>
                    <a:pt x="27" y="1270"/>
                    <a:pt x="27" y="1270"/>
                    <a:pt x="27" y="1270"/>
                  </a:cubicBezTo>
                  <a:lnTo>
                    <a:pt x="27" y="1274"/>
                  </a:lnTo>
                  <a:cubicBezTo>
                    <a:pt x="77" y="1180"/>
                    <a:pt x="130" y="1081"/>
                    <a:pt x="175" y="982"/>
                  </a:cubicBezTo>
                  <a:cubicBezTo>
                    <a:pt x="193" y="928"/>
                    <a:pt x="211" y="879"/>
                    <a:pt x="225" y="825"/>
                  </a:cubicBezTo>
                  <a:cubicBezTo>
                    <a:pt x="243" y="771"/>
                    <a:pt x="261" y="721"/>
                    <a:pt x="270" y="667"/>
                  </a:cubicBezTo>
                  <a:cubicBezTo>
                    <a:pt x="297" y="559"/>
                    <a:pt x="310" y="451"/>
                    <a:pt x="324" y="343"/>
                  </a:cubicBezTo>
                  <a:lnTo>
                    <a:pt x="328" y="262"/>
                  </a:lnTo>
                  <a:lnTo>
                    <a:pt x="333" y="222"/>
                  </a:lnTo>
                  <a:lnTo>
                    <a:pt x="333" y="177"/>
                  </a:lnTo>
                  <a:cubicBezTo>
                    <a:pt x="333" y="123"/>
                    <a:pt x="333" y="73"/>
                    <a:pt x="328" y="15"/>
                  </a:cubicBezTo>
                  <a:cubicBezTo>
                    <a:pt x="328" y="6"/>
                    <a:pt x="319" y="1"/>
                    <a:pt x="315" y="1"/>
                  </a:cubicBezTo>
                  <a:cubicBezTo>
                    <a:pt x="313" y="1"/>
                    <a:pt x="312" y="0"/>
                    <a:pt x="310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069950" y="658175"/>
              <a:ext cx="57500" cy="36925"/>
            </a:xfrm>
            <a:custGeom>
              <a:rect b="b" l="l" r="r" t="t"/>
              <a:pathLst>
                <a:path extrusionOk="0" h="1477" w="2300">
                  <a:moveTo>
                    <a:pt x="2218" y="0"/>
                  </a:moveTo>
                  <a:cubicBezTo>
                    <a:pt x="2214" y="5"/>
                    <a:pt x="2209" y="9"/>
                    <a:pt x="2209" y="14"/>
                  </a:cubicBezTo>
                  <a:cubicBezTo>
                    <a:pt x="2223" y="59"/>
                    <a:pt x="2232" y="108"/>
                    <a:pt x="2236" y="153"/>
                  </a:cubicBezTo>
                  <a:cubicBezTo>
                    <a:pt x="2250" y="275"/>
                    <a:pt x="2245" y="396"/>
                    <a:pt x="2223" y="513"/>
                  </a:cubicBezTo>
                  <a:cubicBezTo>
                    <a:pt x="2209" y="590"/>
                    <a:pt x="2182" y="666"/>
                    <a:pt x="2146" y="738"/>
                  </a:cubicBezTo>
                  <a:cubicBezTo>
                    <a:pt x="2106" y="819"/>
                    <a:pt x="2056" y="891"/>
                    <a:pt x="1993" y="954"/>
                  </a:cubicBezTo>
                  <a:cubicBezTo>
                    <a:pt x="1930" y="1026"/>
                    <a:pt x="1854" y="1089"/>
                    <a:pt x="1777" y="1138"/>
                  </a:cubicBezTo>
                  <a:cubicBezTo>
                    <a:pt x="1732" y="1165"/>
                    <a:pt x="1696" y="1188"/>
                    <a:pt x="1647" y="1210"/>
                  </a:cubicBezTo>
                  <a:cubicBezTo>
                    <a:pt x="1602" y="1233"/>
                    <a:pt x="1557" y="1255"/>
                    <a:pt x="1512" y="1273"/>
                  </a:cubicBezTo>
                  <a:cubicBezTo>
                    <a:pt x="1332" y="1350"/>
                    <a:pt x="1139" y="1390"/>
                    <a:pt x="945" y="1395"/>
                  </a:cubicBezTo>
                  <a:cubicBezTo>
                    <a:pt x="774" y="1390"/>
                    <a:pt x="603" y="1359"/>
                    <a:pt x="450" y="1291"/>
                  </a:cubicBezTo>
                  <a:cubicBezTo>
                    <a:pt x="338" y="1242"/>
                    <a:pt x="230" y="1183"/>
                    <a:pt x="135" y="1107"/>
                  </a:cubicBezTo>
                  <a:cubicBezTo>
                    <a:pt x="99" y="1080"/>
                    <a:pt x="72" y="1058"/>
                    <a:pt x="59" y="1040"/>
                  </a:cubicBezTo>
                  <a:lnTo>
                    <a:pt x="32" y="1013"/>
                  </a:lnTo>
                  <a:cubicBezTo>
                    <a:pt x="28" y="1011"/>
                    <a:pt x="24" y="1010"/>
                    <a:pt x="21" y="1010"/>
                  </a:cubicBezTo>
                  <a:cubicBezTo>
                    <a:pt x="16" y="1010"/>
                    <a:pt x="12" y="1012"/>
                    <a:pt x="9" y="1017"/>
                  </a:cubicBezTo>
                  <a:cubicBezTo>
                    <a:pt x="0" y="1022"/>
                    <a:pt x="0" y="1031"/>
                    <a:pt x="9" y="1035"/>
                  </a:cubicBezTo>
                  <a:lnTo>
                    <a:pt x="32" y="1067"/>
                  </a:lnTo>
                  <a:cubicBezTo>
                    <a:pt x="54" y="1093"/>
                    <a:pt x="81" y="1116"/>
                    <a:pt x="108" y="1138"/>
                  </a:cubicBezTo>
                  <a:cubicBezTo>
                    <a:pt x="338" y="1350"/>
                    <a:pt x="635" y="1467"/>
                    <a:pt x="941" y="1476"/>
                  </a:cubicBezTo>
                  <a:cubicBezTo>
                    <a:pt x="951" y="1476"/>
                    <a:pt x="961" y="1476"/>
                    <a:pt x="972" y="1476"/>
                  </a:cubicBezTo>
                  <a:cubicBezTo>
                    <a:pt x="1168" y="1476"/>
                    <a:pt x="1364" y="1436"/>
                    <a:pt x="1548" y="1359"/>
                  </a:cubicBezTo>
                  <a:cubicBezTo>
                    <a:pt x="1597" y="1336"/>
                    <a:pt x="1642" y="1314"/>
                    <a:pt x="1687" y="1291"/>
                  </a:cubicBezTo>
                  <a:cubicBezTo>
                    <a:pt x="1732" y="1264"/>
                    <a:pt x="1777" y="1237"/>
                    <a:pt x="1822" y="1210"/>
                  </a:cubicBezTo>
                  <a:cubicBezTo>
                    <a:pt x="1908" y="1152"/>
                    <a:pt x="1989" y="1084"/>
                    <a:pt x="2056" y="1008"/>
                  </a:cubicBezTo>
                  <a:cubicBezTo>
                    <a:pt x="2178" y="873"/>
                    <a:pt x="2254" y="702"/>
                    <a:pt x="2281" y="522"/>
                  </a:cubicBezTo>
                  <a:cubicBezTo>
                    <a:pt x="2299" y="396"/>
                    <a:pt x="2295" y="270"/>
                    <a:pt x="2272" y="144"/>
                  </a:cubicBezTo>
                  <a:cubicBezTo>
                    <a:pt x="2263" y="99"/>
                    <a:pt x="2250" y="54"/>
                    <a:pt x="2232" y="9"/>
                  </a:cubicBezTo>
                  <a:cubicBezTo>
                    <a:pt x="2232" y="0"/>
                    <a:pt x="2223" y="0"/>
                    <a:pt x="221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1096725" y="721850"/>
              <a:ext cx="3000" cy="43550"/>
            </a:xfrm>
            <a:custGeom>
              <a:rect b="b" l="l" r="r" t="t"/>
              <a:pathLst>
                <a:path extrusionOk="0" h="1742" w="120">
                  <a:moveTo>
                    <a:pt x="96" y="1"/>
                  </a:moveTo>
                  <a:cubicBezTo>
                    <a:pt x="85" y="1"/>
                    <a:pt x="74" y="7"/>
                    <a:pt x="72" y="22"/>
                  </a:cubicBezTo>
                  <a:lnTo>
                    <a:pt x="50" y="126"/>
                  </a:lnTo>
                  <a:cubicBezTo>
                    <a:pt x="45" y="161"/>
                    <a:pt x="36" y="197"/>
                    <a:pt x="32" y="229"/>
                  </a:cubicBezTo>
                  <a:lnTo>
                    <a:pt x="14" y="440"/>
                  </a:lnTo>
                  <a:cubicBezTo>
                    <a:pt x="9" y="512"/>
                    <a:pt x="5" y="580"/>
                    <a:pt x="5" y="652"/>
                  </a:cubicBezTo>
                  <a:lnTo>
                    <a:pt x="5" y="863"/>
                  </a:lnTo>
                  <a:cubicBezTo>
                    <a:pt x="5" y="1003"/>
                    <a:pt x="9" y="1147"/>
                    <a:pt x="18" y="1286"/>
                  </a:cubicBezTo>
                  <a:cubicBezTo>
                    <a:pt x="27" y="1419"/>
                    <a:pt x="31" y="1552"/>
                    <a:pt x="47" y="1685"/>
                  </a:cubicBezTo>
                  <a:lnTo>
                    <a:pt x="47" y="1685"/>
                  </a:lnTo>
                  <a:lnTo>
                    <a:pt x="18" y="1696"/>
                  </a:lnTo>
                  <a:cubicBezTo>
                    <a:pt x="9" y="1700"/>
                    <a:pt x="0" y="1709"/>
                    <a:pt x="5" y="1723"/>
                  </a:cubicBezTo>
                  <a:cubicBezTo>
                    <a:pt x="8" y="1734"/>
                    <a:pt x="18" y="1742"/>
                    <a:pt x="26" y="1742"/>
                  </a:cubicBezTo>
                  <a:cubicBezTo>
                    <a:pt x="28" y="1742"/>
                    <a:pt x="30" y="1741"/>
                    <a:pt x="32" y="1741"/>
                  </a:cubicBezTo>
                  <a:lnTo>
                    <a:pt x="81" y="1732"/>
                  </a:lnTo>
                  <a:cubicBezTo>
                    <a:pt x="95" y="1727"/>
                    <a:pt x="104" y="1718"/>
                    <a:pt x="104" y="1705"/>
                  </a:cubicBezTo>
                  <a:cubicBezTo>
                    <a:pt x="104" y="1421"/>
                    <a:pt x="99" y="1147"/>
                    <a:pt x="99" y="863"/>
                  </a:cubicBezTo>
                  <a:lnTo>
                    <a:pt x="99" y="652"/>
                  </a:lnTo>
                  <a:lnTo>
                    <a:pt x="99" y="445"/>
                  </a:lnTo>
                  <a:lnTo>
                    <a:pt x="104" y="238"/>
                  </a:lnTo>
                  <a:cubicBezTo>
                    <a:pt x="104" y="166"/>
                    <a:pt x="113" y="99"/>
                    <a:pt x="117" y="31"/>
                  </a:cubicBezTo>
                  <a:lnTo>
                    <a:pt x="117" y="27"/>
                  </a:lnTo>
                  <a:cubicBezTo>
                    <a:pt x="119" y="10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151600" y="672750"/>
              <a:ext cx="50975" cy="48675"/>
            </a:xfrm>
            <a:custGeom>
              <a:rect b="b" l="l" r="r" t="t"/>
              <a:pathLst>
                <a:path extrusionOk="0" h="1947" w="2039">
                  <a:moveTo>
                    <a:pt x="26" y="0"/>
                  </a:moveTo>
                  <a:cubicBezTo>
                    <a:pt x="17" y="0"/>
                    <a:pt x="8" y="6"/>
                    <a:pt x="5" y="16"/>
                  </a:cubicBezTo>
                  <a:cubicBezTo>
                    <a:pt x="0" y="29"/>
                    <a:pt x="5" y="43"/>
                    <a:pt x="18" y="47"/>
                  </a:cubicBezTo>
                  <a:lnTo>
                    <a:pt x="131" y="101"/>
                  </a:lnTo>
                  <a:cubicBezTo>
                    <a:pt x="198" y="133"/>
                    <a:pt x="302" y="187"/>
                    <a:pt x="423" y="241"/>
                  </a:cubicBezTo>
                  <a:lnTo>
                    <a:pt x="837" y="452"/>
                  </a:lnTo>
                  <a:lnTo>
                    <a:pt x="1062" y="578"/>
                  </a:lnTo>
                  <a:lnTo>
                    <a:pt x="1179" y="641"/>
                  </a:lnTo>
                  <a:lnTo>
                    <a:pt x="1291" y="713"/>
                  </a:lnTo>
                  <a:cubicBezTo>
                    <a:pt x="1323" y="740"/>
                    <a:pt x="1359" y="767"/>
                    <a:pt x="1390" y="794"/>
                  </a:cubicBezTo>
                  <a:cubicBezTo>
                    <a:pt x="1417" y="821"/>
                    <a:pt x="1449" y="857"/>
                    <a:pt x="1476" y="893"/>
                  </a:cubicBezTo>
                  <a:cubicBezTo>
                    <a:pt x="1525" y="956"/>
                    <a:pt x="1570" y="1028"/>
                    <a:pt x="1611" y="1104"/>
                  </a:cubicBezTo>
                  <a:cubicBezTo>
                    <a:pt x="1692" y="1248"/>
                    <a:pt x="1759" y="1392"/>
                    <a:pt x="1813" y="1514"/>
                  </a:cubicBezTo>
                  <a:cubicBezTo>
                    <a:pt x="1917" y="1761"/>
                    <a:pt x="1989" y="1932"/>
                    <a:pt x="1989" y="1932"/>
                  </a:cubicBezTo>
                  <a:cubicBezTo>
                    <a:pt x="1992" y="1939"/>
                    <a:pt x="2002" y="1947"/>
                    <a:pt x="2013" y="1947"/>
                  </a:cubicBezTo>
                  <a:cubicBezTo>
                    <a:pt x="2015" y="1947"/>
                    <a:pt x="2018" y="1946"/>
                    <a:pt x="2020" y="1946"/>
                  </a:cubicBezTo>
                  <a:cubicBezTo>
                    <a:pt x="2029" y="1941"/>
                    <a:pt x="2038" y="1928"/>
                    <a:pt x="2034" y="1914"/>
                  </a:cubicBezTo>
                  <a:cubicBezTo>
                    <a:pt x="2034" y="1914"/>
                    <a:pt x="2020" y="1874"/>
                    <a:pt x="1993" y="1797"/>
                  </a:cubicBezTo>
                  <a:cubicBezTo>
                    <a:pt x="1980" y="1761"/>
                    <a:pt x="1962" y="1716"/>
                    <a:pt x="1944" y="1662"/>
                  </a:cubicBezTo>
                  <a:cubicBezTo>
                    <a:pt x="1926" y="1608"/>
                    <a:pt x="1908" y="1550"/>
                    <a:pt x="1881" y="1487"/>
                  </a:cubicBezTo>
                  <a:cubicBezTo>
                    <a:pt x="1822" y="1343"/>
                    <a:pt x="1759" y="1199"/>
                    <a:pt x="1687" y="1059"/>
                  </a:cubicBezTo>
                  <a:cubicBezTo>
                    <a:pt x="1642" y="983"/>
                    <a:pt x="1597" y="906"/>
                    <a:pt x="1543" y="834"/>
                  </a:cubicBezTo>
                  <a:cubicBezTo>
                    <a:pt x="1516" y="794"/>
                    <a:pt x="1485" y="762"/>
                    <a:pt x="1453" y="726"/>
                  </a:cubicBezTo>
                  <a:cubicBezTo>
                    <a:pt x="1413" y="690"/>
                    <a:pt x="1377" y="668"/>
                    <a:pt x="1341" y="636"/>
                  </a:cubicBezTo>
                  <a:lnTo>
                    <a:pt x="1229" y="564"/>
                  </a:lnTo>
                  <a:cubicBezTo>
                    <a:pt x="1188" y="537"/>
                    <a:pt x="1148" y="519"/>
                    <a:pt x="1107" y="497"/>
                  </a:cubicBezTo>
                  <a:lnTo>
                    <a:pt x="878" y="371"/>
                  </a:lnTo>
                  <a:cubicBezTo>
                    <a:pt x="801" y="331"/>
                    <a:pt x="725" y="299"/>
                    <a:pt x="653" y="268"/>
                  </a:cubicBezTo>
                  <a:lnTo>
                    <a:pt x="455" y="173"/>
                  </a:lnTo>
                  <a:cubicBezTo>
                    <a:pt x="203" y="65"/>
                    <a:pt x="36" y="2"/>
                    <a:pt x="36" y="2"/>
                  </a:cubicBezTo>
                  <a:cubicBezTo>
                    <a:pt x="33" y="1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1211425" y="761250"/>
              <a:ext cx="26450" cy="8100"/>
            </a:xfrm>
            <a:custGeom>
              <a:rect b="b" l="l" r="r" t="t"/>
              <a:pathLst>
                <a:path extrusionOk="0" h="324" w="1058">
                  <a:moveTo>
                    <a:pt x="797" y="0"/>
                  </a:moveTo>
                  <a:cubicBezTo>
                    <a:pt x="767" y="0"/>
                    <a:pt x="736" y="3"/>
                    <a:pt x="707" y="7"/>
                  </a:cubicBezTo>
                  <a:cubicBezTo>
                    <a:pt x="639" y="12"/>
                    <a:pt x="572" y="25"/>
                    <a:pt x="504" y="43"/>
                  </a:cubicBezTo>
                  <a:cubicBezTo>
                    <a:pt x="379" y="79"/>
                    <a:pt x="262" y="129"/>
                    <a:pt x="149" y="196"/>
                  </a:cubicBezTo>
                  <a:cubicBezTo>
                    <a:pt x="100" y="227"/>
                    <a:pt x="50" y="259"/>
                    <a:pt x="5" y="295"/>
                  </a:cubicBezTo>
                  <a:cubicBezTo>
                    <a:pt x="1" y="299"/>
                    <a:pt x="1" y="308"/>
                    <a:pt x="1" y="313"/>
                  </a:cubicBezTo>
                  <a:cubicBezTo>
                    <a:pt x="4" y="320"/>
                    <a:pt x="10" y="324"/>
                    <a:pt x="16" y="324"/>
                  </a:cubicBezTo>
                  <a:cubicBezTo>
                    <a:pt x="18" y="324"/>
                    <a:pt x="21" y="323"/>
                    <a:pt x="23" y="322"/>
                  </a:cubicBezTo>
                  <a:lnTo>
                    <a:pt x="181" y="259"/>
                  </a:lnTo>
                  <a:cubicBezTo>
                    <a:pt x="275" y="223"/>
                    <a:pt x="401" y="174"/>
                    <a:pt x="527" y="133"/>
                  </a:cubicBezTo>
                  <a:cubicBezTo>
                    <a:pt x="594" y="111"/>
                    <a:pt x="657" y="93"/>
                    <a:pt x="720" y="79"/>
                  </a:cubicBezTo>
                  <a:cubicBezTo>
                    <a:pt x="752" y="75"/>
                    <a:pt x="779" y="66"/>
                    <a:pt x="806" y="61"/>
                  </a:cubicBezTo>
                  <a:cubicBezTo>
                    <a:pt x="837" y="61"/>
                    <a:pt x="864" y="52"/>
                    <a:pt x="887" y="52"/>
                  </a:cubicBezTo>
                  <a:cubicBezTo>
                    <a:pt x="927" y="43"/>
                    <a:pt x="968" y="43"/>
                    <a:pt x="1013" y="43"/>
                  </a:cubicBezTo>
                  <a:lnTo>
                    <a:pt x="1058" y="43"/>
                  </a:lnTo>
                  <a:cubicBezTo>
                    <a:pt x="1058" y="43"/>
                    <a:pt x="1044" y="39"/>
                    <a:pt x="1013" y="30"/>
                  </a:cubicBezTo>
                  <a:cubicBezTo>
                    <a:pt x="972" y="16"/>
                    <a:pt x="932" y="7"/>
                    <a:pt x="887" y="7"/>
                  </a:cubicBezTo>
                  <a:cubicBezTo>
                    <a:pt x="858" y="3"/>
                    <a:pt x="827" y="0"/>
                    <a:pt x="79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1005175" y="628550"/>
              <a:ext cx="17000" cy="7525"/>
            </a:xfrm>
            <a:custGeom>
              <a:rect b="b" l="l" r="r" t="t"/>
              <a:pathLst>
                <a:path extrusionOk="0" h="301" w="680">
                  <a:moveTo>
                    <a:pt x="286" y="0"/>
                  </a:moveTo>
                  <a:cubicBezTo>
                    <a:pt x="266" y="0"/>
                    <a:pt x="244" y="4"/>
                    <a:pt x="225" y="7"/>
                  </a:cubicBezTo>
                  <a:lnTo>
                    <a:pt x="207" y="11"/>
                  </a:lnTo>
                  <a:cubicBezTo>
                    <a:pt x="198" y="16"/>
                    <a:pt x="189" y="20"/>
                    <a:pt x="185" y="20"/>
                  </a:cubicBezTo>
                  <a:lnTo>
                    <a:pt x="149" y="38"/>
                  </a:lnTo>
                  <a:cubicBezTo>
                    <a:pt x="122" y="52"/>
                    <a:pt x="104" y="65"/>
                    <a:pt x="86" y="88"/>
                  </a:cubicBezTo>
                  <a:cubicBezTo>
                    <a:pt x="68" y="101"/>
                    <a:pt x="54" y="124"/>
                    <a:pt x="41" y="142"/>
                  </a:cubicBezTo>
                  <a:cubicBezTo>
                    <a:pt x="23" y="173"/>
                    <a:pt x="14" y="205"/>
                    <a:pt x="5" y="236"/>
                  </a:cubicBezTo>
                  <a:cubicBezTo>
                    <a:pt x="5" y="245"/>
                    <a:pt x="5" y="254"/>
                    <a:pt x="5" y="268"/>
                  </a:cubicBezTo>
                  <a:lnTo>
                    <a:pt x="5" y="277"/>
                  </a:lnTo>
                  <a:cubicBezTo>
                    <a:pt x="0" y="286"/>
                    <a:pt x="9" y="295"/>
                    <a:pt x="23" y="299"/>
                  </a:cubicBezTo>
                  <a:cubicBezTo>
                    <a:pt x="25" y="300"/>
                    <a:pt x="27" y="300"/>
                    <a:pt x="30" y="300"/>
                  </a:cubicBezTo>
                  <a:cubicBezTo>
                    <a:pt x="41" y="300"/>
                    <a:pt x="50" y="292"/>
                    <a:pt x="50" y="281"/>
                  </a:cubicBezTo>
                  <a:cubicBezTo>
                    <a:pt x="54" y="272"/>
                    <a:pt x="59" y="263"/>
                    <a:pt x="63" y="254"/>
                  </a:cubicBezTo>
                  <a:cubicBezTo>
                    <a:pt x="72" y="227"/>
                    <a:pt x="86" y="205"/>
                    <a:pt x="104" y="182"/>
                  </a:cubicBezTo>
                  <a:cubicBezTo>
                    <a:pt x="113" y="169"/>
                    <a:pt x="126" y="160"/>
                    <a:pt x="140" y="146"/>
                  </a:cubicBezTo>
                  <a:cubicBezTo>
                    <a:pt x="153" y="137"/>
                    <a:pt x="171" y="124"/>
                    <a:pt x="189" y="115"/>
                  </a:cubicBezTo>
                  <a:lnTo>
                    <a:pt x="216" y="106"/>
                  </a:lnTo>
                  <a:lnTo>
                    <a:pt x="225" y="101"/>
                  </a:lnTo>
                  <a:lnTo>
                    <a:pt x="243" y="97"/>
                  </a:lnTo>
                  <a:cubicBezTo>
                    <a:pt x="257" y="92"/>
                    <a:pt x="266" y="92"/>
                    <a:pt x="279" y="92"/>
                  </a:cubicBezTo>
                  <a:lnTo>
                    <a:pt x="306" y="92"/>
                  </a:lnTo>
                  <a:cubicBezTo>
                    <a:pt x="351" y="97"/>
                    <a:pt x="392" y="106"/>
                    <a:pt x="432" y="124"/>
                  </a:cubicBezTo>
                  <a:cubicBezTo>
                    <a:pt x="455" y="133"/>
                    <a:pt x="473" y="142"/>
                    <a:pt x="491" y="151"/>
                  </a:cubicBezTo>
                  <a:cubicBezTo>
                    <a:pt x="509" y="164"/>
                    <a:pt x="522" y="173"/>
                    <a:pt x="540" y="182"/>
                  </a:cubicBezTo>
                  <a:cubicBezTo>
                    <a:pt x="572" y="200"/>
                    <a:pt x="594" y="218"/>
                    <a:pt x="612" y="232"/>
                  </a:cubicBezTo>
                  <a:lnTo>
                    <a:pt x="639" y="250"/>
                  </a:lnTo>
                  <a:cubicBezTo>
                    <a:pt x="644" y="254"/>
                    <a:pt x="648" y="256"/>
                    <a:pt x="653" y="256"/>
                  </a:cubicBezTo>
                  <a:cubicBezTo>
                    <a:pt x="657" y="256"/>
                    <a:pt x="662" y="254"/>
                    <a:pt x="666" y="250"/>
                  </a:cubicBezTo>
                  <a:cubicBezTo>
                    <a:pt x="680" y="241"/>
                    <a:pt x="680" y="227"/>
                    <a:pt x="675" y="218"/>
                  </a:cubicBezTo>
                  <a:cubicBezTo>
                    <a:pt x="644" y="182"/>
                    <a:pt x="617" y="151"/>
                    <a:pt x="581" y="124"/>
                  </a:cubicBezTo>
                  <a:cubicBezTo>
                    <a:pt x="545" y="92"/>
                    <a:pt x="509" y="70"/>
                    <a:pt x="468" y="47"/>
                  </a:cubicBezTo>
                  <a:cubicBezTo>
                    <a:pt x="419" y="20"/>
                    <a:pt x="365" y="7"/>
                    <a:pt x="311" y="2"/>
                  </a:cubicBezTo>
                  <a:cubicBezTo>
                    <a:pt x="303" y="1"/>
                    <a:pt x="294" y="0"/>
                    <a:pt x="28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1310500" y="766875"/>
              <a:ext cx="294725" cy="71000"/>
            </a:xfrm>
            <a:custGeom>
              <a:rect b="b" l="l" r="r" t="t"/>
              <a:pathLst>
                <a:path extrusionOk="0" h="2840" w="11789">
                  <a:moveTo>
                    <a:pt x="4429" y="1"/>
                  </a:moveTo>
                  <a:cubicBezTo>
                    <a:pt x="4263" y="1"/>
                    <a:pt x="4099" y="3"/>
                    <a:pt x="3937" y="7"/>
                  </a:cubicBezTo>
                  <a:cubicBezTo>
                    <a:pt x="3582" y="11"/>
                    <a:pt x="3235" y="20"/>
                    <a:pt x="2907" y="34"/>
                  </a:cubicBezTo>
                  <a:cubicBezTo>
                    <a:pt x="2579" y="43"/>
                    <a:pt x="2268" y="61"/>
                    <a:pt x="1980" y="88"/>
                  </a:cubicBezTo>
                  <a:cubicBezTo>
                    <a:pt x="1413" y="128"/>
                    <a:pt x="937" y="191"/>
                    <a:pt x="608" y="236"/>
                  </a:cubicBezTo>
                  <a:cubicBezTo>
                    <a:pt x="275" y="286"/>
                    <a:pt x="91" y="322"/>
                    <a:pt x="91" y="322"/>
                  </a:cubicBezTo>
                  <a:lnTo>
                    <a:pt x="82" y="322"/>
                  </a:lnTo>
                  <a:cubicBezTo>
                    <a:pt x="1" y="340"/>
                    <a:pt x="14" y="457"/>
                    <a:pt x="95" y="457"/>
                  </a:cubicBezTo>
                  <a:cubicBezTo>
                    <a:pt x="95" y="457"/>
                    <a:pt x="284" y="452"/>
                    <a:pt x="617" y="439"/>
                  </a:cubicBezTo>
                  <a:lnTo>
                    <a:pt x="1220" y="412"/>
                  </a:lnTo>
                  <a:cubicBezTo>
                    <a:pt x="1449" y="398"/>
                    <a:pt x="1710" y="385"/>
                    <a:pt x="1994" y="362"/>
                  </a:cubicBezTo>
                  <a:lnTo>
                    <a:pt x="2439" y="335"/>
                  </a:lnTo>
                  <a:lnTo>
                    <a:pt x="2912" y="299"/>
                  </a:lnTo>
                  <a:cubicBezTo>
                    <a:pt x="3235" y="277"/>
                    <a:pt x="3582" y="259"/>
                    <a:pt x="3937" y="245"/>
                  </a:cubicBezTo>
                  <a:cubicBezTo>
                    <a:pt x="4162" y="237"/>
                    <a:pt x="4391" y="234"/>
                    <a:pt x="4624" y="234"/>
                  </a:cubicBezTo>
                  <a:cubicBezTo>
                    <a:pt x="4758" y="234"/>
                    <a:pt x="4894" y="235"/>
                    <a:pt x="5030" y="236"/>
                  </a:cubicBezTo>
                  <a:cubicBezTo>
                    <a:pt x="5215" y="250"/>
                    <a:pt x="5404" y="250"/>
                    <a:pt x="5584" y="277"/>
                  </a:cubicBezTo>
                  <a:lnTo>
                    <a:pt x="5723" y="290"/>
                  </a:lnTo>
                  <a:cubicBezTo>
                    <a:pt x="5768" y="299"/>
                    <a:pt x="5809" y="308"/>
                    <a:pt x="5854" y="317"/>
                  </a:cubicBezTo>
                  <a:lnTo>
                    <a:pt x="5984" y="349"/>
                  </a:lnTo>
                  <a:lnTo>
                    <a:pt x="6119" y="389"/>
                  </a:lnTo>
                  <a:cubicBezTo>
                    <a:pt x="6474" y="506"/>
                    <a:pt x="6825" y="646"/>
                    <a:pt x="7176" y="785"/>
                  </a:cubicBezTo>
                  <a:cubicBezTo>
                    <a:pt x="7527" y="925"/>
                    <a:pt x="7864" y="1069"/>
                    <a:pt x="8188" y="1217"/>
                  </a:cubicBezTo>
                  <a:cubicBezTo>
                    <a:pt x="8512" y="1366"/>
                    <a:pt x="8818" y="1519"/>
                    <a:pt x="9115" y="1662"/>
                  </a:cubicBezTo>
                  <a:cubicBezTo>
                    <a:pt x="9412" y="1806"/>
                    <a:pt x="9695" y="1932"/>
                    <a:pt x="9961" y="2045"/>
                  </a:cubicBezTo>
                  <a:cubicBezTo>
                    <a:pt x="10096" y="2099"/>
                    <a:pt x="10222" y="2148"/>
                    <a:pt x="10348" y="2193"/>
                  </a:cubicBezTo>
                  <a:cubicBezTo>
                    <a:pt x="10411" y="2216"/>
                    <a:pt x="10478" y="2234"/>
                    <a:pt x="10541" y="2252"/>
                  </a:cubicBezTo>
                  <a:lnTo>
                    <a:pt x="10708" y="2301"/>
                  </a:lnTo>
                  <a:cubicBezTo>
                    <a:pt x="10762" y="2315"/>
                    <a:pt x="10811" y="2333"/>
                    <a:pt x="10861" y="2355"/>
                  </a:cubicBezTo>
                  <a:cubicBezTo>
                    <a:pt x="10906" y="2378"/>
                    <a:pt x="10955" y="2391"/>
                    <a:pt x="10995" y="2414"/>
                  </a:cubicBezTo>
                  <a:cubicBezTo>
                    <a:pt x="11081" y="2459"/>
                    <a:pt x="11162" y="2495"/>
                    <a:pt x="11234" y="2540"/>
                  </a:cubicBezTo>
                  <a:cubicBezTo>
                    <a:pt x="11342" y="2603"/>
                    <a:pt x="11445" y="2670"/>
                    <a:pt x="11549" y="2742"/>
                  </a:cubicBezTo>
                  <a:cubicBezTo>
                    <a:pt x="11616" y="2796"/>
                    <a:pt x="11652" y="2823"/>
                    <a:pt x="11652" y="2823"/>
                  </a:cubicBezTo>
                  <a:cubicBezTo>
                    <a:pt x="11666" y="2835"/>
                    <a:pt x="11680" y="2840"/>
                    <a:pt x="11694" y="2840"/>
                  </a:cubicBezTo>
                  <a:cubicBezTo>
                    <a:pt x="11745" y="2840"/>
                    <a:pt x="11788" y="2774"/>
                    <a:pt x="11742" y="2724"/>
                  </a:cubicBezTo>
                  <a:cubicBezTo>
                    <a:pt x="11742" y="2724"/>
                    <a:pt x="11706" y="2688"/>
                    <a:pt x="11639" y="2630"/>
                  </a:cubicBezTo>
                  <a:cubicBezTo>
                    <a:pt x="11540" y="2540"/>
                    <a:pt x="11436" y="2459"/>
                    <a:pt x="11324" y="2387"/>
                  </a:cubicBezTo>
                  <a:cubicBezTo>
                    <a:pt x="11256" y="2337"/>
                    <a:pt x="11171" y="2292"/>
                    <a:pt x="11081" y="2243"/>
                  </a:cubicBezTo>
                  <a:cubicBezTo>
                    <a:pt x="11036" y="2216"/>
                    <a:pt x="10982" y="2198"/>
                    <a:pt x="10928" y="2171"/>
                  </a:cubicBezTo>
                  <a:cubicBezTo>
                    <a:pt x="10874" y="2148"/>
                    <a:pt x="10820" y="2126"/>
                    <a:pt x="10766" y="2108"/>
                  </a:cubicBezTo>
                  <a:lnTo>
                    <a:pt x="10591" y="2049"/>
                  </a:lnTo>
                  <a:cubicBezTo>
                    <a:pt x="10532" y="2031"/>
                    <a:pt x="10483" y="2018"/>
                    <a:pt x="10420" y="1995"/>
                  </a:cubicBezTo>
                  <a:cubicBezTo>
                    <a:pt x="10303" y="1950"/>
                    <a:pt x="10177" y="1901"/>
                    <a:pt x="10046" y="1842"/>
                  </a:cubicBezTo>
                  <a:cubicBezTo>
                    <a:pt x="9785" y="1734"/>
                    <a:pt x="9502" y="1617"/>
                    <a:pt x="9201" y="1492"/>
                  </a:cubicBezTo>
                  <a:cubicBezTo>
                    <a:pt x="8895" y="1366"/>
                    <a:pt x="8575" y="1235"/>
                    <a:pt x="8251" y="1087"/>
                  </a:cubicBezTo>
                  <a:lnTo>
                    <a:pt x="7248" y="632"/>
                  </a:lnTo>
                  <a:cubicBezTo>
                    <a:pt x="6906" y="475"/>
                    <a:pt x="6555" y="322"/>
                    <a:pt x="6191" y="191"/>
                  </a:cubicBezTo>
                  <a:lnTo>
                    <a:pt x="6056" y="142"/>
                  </a:lnTo>
                  <a:cubicBezTo>
                    <a:pt x="6007" y="128"/>
                    <a:pt x="5957" y="115"/>
                    <a:pt x="5908" y="106"/>
                  </a:cubicBezTo>
                  <a:cubicBezTo>
                    <a:pt x="5863" y="97"/>
                    <a:pt x="5813" y="83"/>
                    <a:pt x="5764" y="74"/>
                  </a:cubicBezTo>
                  <a:lnTo>
                    <a:pt x="5620" y="56"/>
                  </a:lnTo>
                  <a:cubicBezTo>
                    <a:pt x="5426" y="29"/>
                    <a:pt x="5233" y="25"/>
                    <a:pt x="5044" y="11"/>
                  </a:cubicBezTo>
                  <a:cubicBezTo>
                    <a:pt x="4838" y="4"/>
                    <a:pt x="4633" y="1"/>
                    <a:pt x="442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1215025" y="453725"/>
              <a:ext cx="41750" cy="225050"/>
            </a:xfrm>
            <a:custGeom>
              <a:rect b="b" l="l" r="r" t="t"/>
              <a:pathLst>
                <a:path extrusionOk="0" h="9002" w="1670">
                  <a:moveTo>
                    <a:pt x="229" y="0"/>
                  </a:moveTo>
                  <a:cubicBezTo>
                    <a:pt x="166" y="0"/>
                    <a:pt x="103" y="39"/>
                    <a:pt x="95" y="121"/>
                  </a:cubicBezTo>
                  <a:cubicBezTo>
                    <a:pt x="77" y="342"/>
                    <a:pt x="1" y="1453"/>
                    <a:pt x="383" y="1759"/>
                  </a:cubicBezTo>
                  <a:cubicBezTo>
                    <a:pt x="869" y="2150"/>
                    <a:pt x="860" y="2429"/>
                    <a:pt x="846" y="2987"/>
                  </a:cubicBezTo>
                  <a:cubicBezTo>
                    <a:pt x="837" y="3257"/>
                    <a:pt x="842" y="3527"/>
                    <a:pt x="860" y="3797"/>
                  </a:cubicBezTo>
                  <a:cubicBezTo>
                    <a:pt x="900" y="4296"/>
                    <a:pt x="981" y="4984"/>
                    <a:pt x="1071" y="5785"/>
                  </a:cubicBezTo>
                  <a:cubicBezTo>
                    <a:pt x="1184" y="6757"/>
                    <a:pt x="1310" y="7863"/>
                    <a:pt x="1391" y="8876"/>
                  </a:cubicBezTo>
                  <a:cubicBezTo>
                    <a:pt x="1395" y="8948"/>
                    <a:pt x="1458" y="9002"/>
                    <a:pt x="1530" y="9002"/>
                  </a:cubicBezTo>
                  <a:lnTo>
                    <a:pt x="1539" y="9002"/>
                  </a:lnTo>
                  <a:cubicBezTo>
                    <a:pt x="1616" y="8997"/>
                    <a:pt x="1670" y="8930"/>
                    <a:pt x="1665" y="8858"/>
                  </a:cubicBezTo>
                  <a:cubicBezTo>
                    <a:pt x="1584" y="7841"/>
                    <a:pt x="1458" y="6730"/>
                    <a:pt x="1346" y="5754"/>
                  </a:cubicBezTo>
                  <a:cubicBezTo>
                    <a:pt x="1251" y="4957"/>
                    <a:pt x="1175" y="4269"/>
                    <a:pt x="1134" y="3774"/>
                  </a:cubicBezTo>
                  <a:cubicBezTo>
                    <a:pt x="1116" y="3513"/>
                    <a:pt x="1112" y="3252"/>
                    <a:pt x="1121" y="2996"/>
                  </a:cubicBezTo>
                  <a:cubicBezTo>
                    <a:pt x="1139" y="2407"/>
                    <a:pt x="1148" y="2020"/>
                    <a:pt x="554" y="1543"/>
                  </a:cubicBezTo>
                  <a:cubicBezTo>
                    <a:pt x="356" y="1381"/>
                    <a:pt x="329" y="630"/>
                    <a:pt x="369" y="144"/>
                  </a:cubicBezTo>
                  <a:cubicBezTo>
                    <a:pt x="374" y="50"/>
                    <a:pt x="301" y="0"/>
                    <a:pt x="229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1210750" y="448425"/>
              <a:ext cx="16325" cy="13825"/>
            </a:xfrm>
            <a:custGeom>
              <a:rect b="b" l="l" r="r" t="t"/>
              <a:pathLst>
                <a:path extrusionOk="0" h="553" w="653">
                  <a:moveTo>
                    <a:pt x="644" y="0"/>
                  </a:moveTo>
                  <a:cubicBezTo>
                    <a:pt x="558" y="48"/>
                    <a:pt x="440" y="62"/>
                    <a:pt x="330" y="62"/>
                  </a:cubicBezTo>
                  <a:cubicBezTo>
                    <a:pt x="157" y="62"/>
                    <a:pt x="1" y="27"/>
                    <a:pt x="1" y="27"/>
                  </a:cubicBezTo>
                  <a:lnTo>
                    <a:pt x="1" y="27"/>
                  </a:lnTo>
                  <a:lnTo>
                    <a:pt x="100" y="527"/>
                  </a:lnTo>
                  <a:cubicBezTo>
                    <a:pt x="100" y="527"/>
                    <a:pt x="202" y="552"/>
                    <a:pt x="330" y="552"/>
                  </a:cubicBezTo>
                  <a:cubicBezTo>
                    <a:pt x="418" y="552"/>
                    <a:pt x="517" y="540"/>
                    <a:pt x="603" y="500"/>
                  </a:cubicBezTo>
                  <a:lnTo>
                    <a:pt x="644" y="2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1204225" y="438650"/>
              <a:ext cx="26225" cy="11350"/>
            </a:xfrm>
            <a:custGeom>
              <a:rect b="b" l="l" r="r" t="t"/>
              <a:pathLst>
                <a:path extrusionOk="0" h="454" w="1049">
                  <a:moveTo>
                    <a:pt x="1044" y="0"/>
                  </a:moveTo>
                  <a:cubicBezTo>
                    <a:pt x="698" y="41"/>
                    <a:pt x="347" y="59"/>
                    <a:pt x="1" y="59"/>
                  </a:cubicBezTo>
                  <a:lnTo>
                    <a:pt x="1" y="72"/>
                  </a:lnTo>
                  <a:lnTo>
                    <a:pt x="262" y="418"/>
                  </a:lnTo>
                  <a:cubicBezTo>
                    <a:pt x="262" y="418"/>
                    <a:pt x="417" y="453"/>
                    <a:pt x="589" y="453"/>
                  </a:cubicBezTo>
                  <a:cubicBezTo>
                    <a:pt x="699" y="453"/>
                    <a:pt x="817" y="439"/>
                    <a:pt x="905" y="391"/>
                  </a:cubicBezTo>
                  <a:lnTo>
                    <a:pt x="914" y="391"/>
                  </a:lnTo>
                  <a:lnTo>
                    <a:pt x="1049" y="32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1170275" y="336850"/>
              <a:ext cx="83025" cy="98550"/>
            </a:xfrm>
            <a:custGeom>
              <a:rect b="b" l="l" r="r" t="t"/>
              <a:pathLst>
                <a:path extrusionOk="0" h="3942" w="3321">
                  <a:moveTo>
                    <a:pt x="1703" y="0"/>
                  </a:moveTo>
                  <a:cubicBezTo>
                    <a:pt x="1677" y="0"/>
                    <a:pt x="1651" y="2"/>
                    <a:pt x="1624" y="5"/>
                  </a:cubicBezTo>
                  <a:cubicBezTo>
                    <a:pt x="1269" y="55"/>
                    <a:pt x="1282" y="275"/>
                    <a:pt x="1039" y="338"/>
                  </a:cubicBezTo>
                  <a:cubicBezTo>
                    <a:pt x="983" y="354"/>
                    <a:pt x="935" y="360"/>
                    <a:pt x="892" y="360"/>
                  </a:cubicBezTo>
                  <a:cubicBezTo>
                    <a:pt x="748" y="360"/>
                    <a:pt x="654" y="291"/>
                    <a:pt x="482" y="271"/>
                  </a:cubicBezTo>
                  <a:cubicBezTo>
                    <a:pt x="474" y="270"/>
                    <a:pt x="467" y="270"/>
                    <a:pt x="460" y="270"/>
                  </a:cubicBezTo>
                  <a:cubicBezTo>
                    <a:pt x="324" y="270"/>
                    <a:pt x="192" y="311"/>
                    <a:pt x="81" y="392"/>
                  </a:cubicBezTo>
                  <a:cubicBezTo>
                    <a:pt x="0" y="1607"/>
                    <a:pt x="194" y="3672"/>
                    <a:pt x="432" y="3825"/>
                  </a:cubicBezTo>
                  <a:cubicBezTo>
                    <a:pt x="553" y="3903"/>
                    <a:pt x="937" y="3941"/>
                    <a:pt x="1380" y="3941"/>
                  </a:cubicBezTo>
                  <a:cubicBezTo>
                    <a:pt x="2111" y="3941"/>
                    <a:pt x="3002" y="3837"/>
                    <a:pt x="3145" y="3636"/>
                  </a:cubicBezTo>
                  <a:cubicBezTo>
                    <a:pt x="3320" y="3393"/>
                    <a:pt x="3262" y="1283"/>
                    <a:pt x="3028" y="149"/>
                  </a:cubicBezTo>
                  <a:lnTo>
                    <a:pt x="3001" y="154"/>
                  </a:lnTo>
                  <a:cubicBezTo>
                    <a:pt x="2931" y="121"/>
                    <a:pt x="2864" y="109"/>
                    <a:pt x="2802" y="109"/>
                  </a:cubicBezTo>
                  <a:cubicBezTo>
                    <a:pt x="2631" y="109"/>
                    <a:pt x="2487" y="199"/>
                    <a:pt x="2362" y="212"/>
                  </a:cubicBezTo>
                  <a:cubicBezTo>
                    <a:pt x="2356" y="213"/>
                    <a:pt x="2351" y="213"/>
                    <a:pt x="2345" y="213"/>
                  </a:cubicBezTo>
                  <a:cubicBezTo>
                    <a:pt x="2186" y="213"/>
                    <a:pt x="1997" y="0"/>
                    <a:pt x="1703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1172300" y="318875"/>
              <a:ext cx="73800" cy="27675"/>
            </a:xfrm>
            <a:custGeom>
              <a:rect b="b" l="l" r="r" t="t"/>
              <a:pathLst>
                <a:path extrusionOk="0" h="1107" w="2952">
                  <a:moveTo>
                    <a:pt x="1728" y="1"/>
                  </a:moveTo>
                  <a:cubicBezTo>
                    <a:pt x="1091" y="1"/>
                    <a:pt x="369" y="116"/>
                    <a:pt x="198" y="256"/>
                  </a:cubicBezTo>
                  <a:cubicBezTo>
                    <a:pt x="90" y="346"/>
                    <a:pt x="27" y="675"/>
                    <a:pt x="0" y="1107"/>
                  </a:cubicBezTo>
                  <a:cubicBezTo>
                    <a:pt x="106" y="1029"/>
                    <a:pt x="235" y="988"/>
                    <a:pt x="366" y="988"/>
                  </a:cubicBezTo>
                  <a:cubicBezTo>
                    <a:pt x="379" y="988"/>
                    <a:pt x="392" y="989"/>
                    <a:pt x="405" y="990"/>
                  </a:cubicBezTo>
                  <a:cubicBezTo>
                    <a:pt x="577" y="1007"/>
                    <a:pt x="672" y="1077"/>
                    <a:pt x="819" y="1077"/>
                  </a:cubicBezTo>
                  <a:cubicBezTo>
                    <a:pt x="860" y="1077"/>
                    <a:pt x="906" y="1071"/>
                    <a:pt x="958" y="1057"/>
                  </a:cubicBezTo>
                  <a:cubicBezTo>
                    <a:pt x="1201" y="990"/>
                    <a:pt x="1192" y="769"/>
                    <a:pt x="1543" y="724"/>
                  </a:cubicBezTo>
                  <a:cubicBezTo>
                    <a:pt x="1571" y="721"/>
                    <a:pt x="1597" y="719"/>
                    <a:pt x="1623" y="719"/>
                  </a:cubicBezTo>
                  <a:cubicBezTo>
                    <a:pt x="1916" y="719"/>
                    <a:pt x="2105" y="928"/>
                    <a:pt x="2264" y="928"/>
                  </a:cubicBezTo>
                  <a:cubicBezTo>
                    <a:pt x="2269" y="928"/>
                    <a:pt x="2275" y="927"/>
                    <a:pt x="2281" y="927"/>
                  </a:cubicBezTo>
                  <a:cubicBezTo>
                    <a:pt x="2409" y="917"/>
                    <a:pt x="2552" y="828"/>
                    <a:pt x="2721" y="828"/>
                  </a:cubicBezTo>
                  <a:cubicBezTo>
                    <a:pt x="2783" y="828"/>
                    <a:pt x="2849" y="840"/>
                    <a:pt x="2920" y="873"/>
                  </a:cubicBezTo>
                  <a:lnTo>
                    <a:pt x="2951" y="868"/>
                  </a:lnTo>
                  <a:cubicBezTo>
                    <a:pt x="2875" y="499"/>
                    <a:pt x="2780" y="234"/>
                    <a:pt x="2672" y="162"/>
                  </a:cubicBezTo>
                  <a:cubicBezTo>
                    <a:pt x="2500" y="47"/>
                    <a:pt x="2131" y="1"/>
                    <a:pt x="1728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1163400" y="314100"/>
              <a:ext cx="94950" cy="126025"/>
            </a:xfrm>
            <a:custGeom>
              <a:rect b="b" l="l" r="r" t="t"/>
              <a:pathLst>
                <a:path extrusionOk="0" h="5041" w="3798">
                  <a:moveTo>
                    <a:pt x="2082" y="192"/>
                  </a:moveTo>
                  <a:cubicBezTo>
                    <a:pt x="2485" y="192"/>
                    <a:pt x="2854" y="238"/>
                    <a:pt x="3028" y="353"/>
                  </a:cubicBezTo>
                  <a:lnTo>
                    <a:pt x="3028" y="357"/>
                  </a:lnTo>
                  <a:cubicBezTo>
                    <a:pt x="3136" y="425"/>
                    <a:pt x="3231" y="690"/>
                    <a:pt x="3303" y="1055"/>
                  </a:cubicBezTo>
                  <a:cubicBezTo>
                    <a:pt x="3537" y="2193"/>
                    <a:pt x="3600" y="4298"/>
                    <a:pt x="3424" y="4546"/>
                  </a:cubicBezTo>
                  <a:cubicBezTo>
                    <a:pt x="3278" y="4745"/>
                    <a:pt x="2380" y="4848"/>
                    <a:pt x="1648" y="4848"/>
                  </a:cubicBezTo>
                  <a:cubicBezTo>
                    <a:pt x="1208" y="4848"/>
                    <a:pt x="827" y="4811"/>
                    <a:pt x="707" y="4735"/>
                  </a:cubicBezTo>
                  <a:cubicBezTo>
                    <a:pt x="473" y="4582"/>
                    <a:pt x="280" y="2512"/>
                    <a:pt x="356" y="1298"/>
                  </a:cubicBezTo>
                  <a:cubicBezTo>
                    <a:pt x="383" y="866"/>
                    <a:pt x="446" y="542"/>
                    <a:pt x="554" y="447"/>
                  </a:cubicBezTo>
                  <a:cubicBezTo>
                    <a:pt x="725" y="307"/>
                    <a:pt x="1446" y="192"/>
                    <a:pt x="2082" y="192"/>
                  </a:cubicBezTo>
                  <a:close/>
                  <a:moveTo>
                    <a:pt x="2102" y="0"/>
                  </a:moveTo>
                  <a:cubicBezTo>
                    <a:pt x="1412" y="0"/>
                    <a:pt x="627" y="126"/>
                    <a:pt x="442" y="281"/>
                  </a:cubicBezTo>
                  <a:cubicBezTo>
                    <a:pt x="1" y="654"/>
                    <a:pt x="262" y="4694"/>
                    <a:pt x="608" y="4915"/>
                  </a:cubicBezTo>
                  <a:cubicBezTo>
                    <a:pt x="739" y="5000"/>
                    <a:pt x="1152" y="5041"/>
                    <a:pt x="1634" y="5041"/>
                  </a:cubicBezTo>
                  <a:cubicBezTo>
                    <a:pt x="1980" y="5041"/>
                    <a:pt x="2331" y="5018"/>
                    <a:pt x="2677" y="4978"/>
                  </a:cubicBezTo>
                  <a:cubicBezTo>
                    <a:pt x="3109" y="4924"/>
                    <a:pt x="3456" y="4834"/>
                    <a:pt x="3546" y="4712"/>
                  </a:cubicBezTo>
                  <a:cubicBezTo>
                    <a:pt x="3798" y="4361"/>
                    <a:pt x="3604" y="497"/>
                    <a:pt x="3118" y="173"/>
                  </a:cubicBezTo>
                  <a:cubicBezTo>
                    <a:pt x="2931" y="50"/>
                    <a:pt x="2535" y="0"/>
                    <a:pt x="2102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1238525" y="354300"/>
              <a:ext cx="10150" cy="2500"/>
            </a:xfrm>
            <a:custGeom>
              <a:rect b="b" l="l" r="r" t="t"/>
              <a:pathLst>
                <a:path extrusionOk="0" h="100" w="406">
                  <a:moveTo>
                    <a:pt x="271" y="0"/>
                  </a:moveTo>
                  <a:lnTo>
                    <a:pt x="203" y="5"/>
                  </a:lnTo>
                  <a:cubicBezTo>
                    <a:pt x="158" y="9"/>
                    <a:pt x="118" y="18"/>
                    <a:pt x="77" y="27"/>
                  </a:cubicBezTo>
                  <a:cubicBezTo>
                    <a:pt x="59" y="32"/>
                    <a:pt x="41" y="36"/>
                    <a:pt x="23" y="45"/>
                  </a:cubicBezTo>
                  <a:cubicBezTo>
                    <a:pt x="14" y="50"/>
                    <a:pt x="5" y="54"/>
                    <a:pt x="5" y="63"/>
                  </a:cubicBezTo>
                  <a:cubicBezTo>
                    <a:pt x="1" y="77"/>
                    <a:pt x="10" y="90"/>
                    <a:pt x="23" y="95"/>
                  </a:cubicBezTo>
                  <a:cubicBezTo>
                    <a:pt x="46" y="95"/>
                    <a:pt x="64" y="99"/>
                    <a:pt x="82" y="99"/>
                  </a:cubicBezTo>
                  <a:cubicBezTo>
                    <a:pt x="122" y="99"/>
                    <a:pt x="167" y="99"/>
                    <a:pt x="208" y="95"/>
                  </a:cubicBezTo>
                  <a:lnTo>
                    <a:pt x="275" y="86"/>
                  </a:lnTo>
                  <a:cubicBezTo>
                    <a:pt x="293" y="81"/>
                    <a:pt x="311" y="77"/>
                    <a:pt x="329" y="72"/>
                  </a:cubicBezTo>
                  <a:cubicBezTo>
                    <a:pt x="347" y="68"/>
                    <a:pt x="370" y="63"/>
                    <a:pt x="388" y="54"/>
                  </a:cubicBezTo>
                  <a:cubicBezTo>
                    <a:pt x="392" y="54"/>
                    <a:pt x="401" y="45"/>
                    <a:pt x="401" y="36"/>
                  </a:cubicBezTo>
                  <a:cubicBezTo>
                    <a:pt x="406" y="23"/>
                    <a:pt x="397" y="9"/>
                    <a:pt x="383" y="9"/>
                  </a:cubicBezTo>
                  <a:cubicBezTo>
                    <a:pt x="361" y="5"/>
                    <a:pt x="343" y="5"/>
                    <a:pt x="32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1239650" y="366550"/>
              <a:ext cx="10050" cy="2500"/>
            </a:xfrm>
            <a:custGeom>
              <a:rect b="b" l="l" r="r" t="t"/>
              <a:pathLst>
                <a:path extrusionOk="0" h="100" w="402">
                  <a:moveTo>
                    <a:pt x="266" y="0"/>
                  </a:moveTo>
                  <a:lnTo>
                    <a:pt x="203" y="5"/>
                  </a:lnTo>
                  <a:cubicBezTo>
                    <a:pt x="158" y="9"/>
                    <a:pt x="118" y="14"/>
                    <a:pt x="77" y="27"/>
                  </a:cubicBezTo>
                  <a:cubicBezTo>
                    <a:pt x="59" y="32"/>
                    <a:pt x="41" y="36"/>
                    <a:pt x="23" y="45"/>
                  </a:cubicBezTo>
                  <a:cubicBezTo>
                    <a:pt x="14" y="45"/>
                    <a:pt x="5" y="54"/>
                    <a:pt x="5" y="59"/>
                  </a:cubicBezTo>
                  <a:cubicBezTo>
                    <a:pt x="1" y="72"/>
                    <a:pt x="10" y="86"/>
                    <a:pt x="23" y="90"/>
                  </a:cubicBezTo>
                  <a:cubicBezTo>
                    <a:pt x="41" y="95"/>
                    <a:pt x="64" y="95"/>
                    <a:pt x="82" y="99"/>
                  </a:cubicBezTo>
                  <a:cubicBezTo>
                    <a:pt x="122" y="99"/>
                    <a:pt x="163" y="99"/>
                    <a:pt x="208" y="95"/>
                  </a:cubicBezTo>
                  <a:lnTo>
                    <a:pt x="275" y="86"/>
                  </a:lnTo>
                  <a:cubicBezTo>
                    <a:pt x="293" y="81"/>
                    <a:pt x="311" y="77"/>
                    <a:pt x="329" y="72"/>
                  </a:cubicBezTo>
                  <a:cubicBezTo>
                    <a:pt x="347" y="68"/>
                    <a:pt x="365" y="63"/>
                    <a:pt x="388" y="54"/>
                  </a:cubicBezTo>
                  <a:cubicBezTo>
                    <a:pt x="392" y="50"/>
                    <a:pt x="401" y="45"/>
                    <a:pt x="401" y="36"/>
                  </a:cubicBezTo>
                  <a:cubicBezTo>
                    <a:pt x="401" y="23"/>
                    <a:pt x="397" y="9"/>
                    <a:pt x="379" y="5"/>
                  </a:cubicBezTo>
                  <a:cubicBezTo>
                    <a:pt x="379" y="5"/>
                    <a:pt x="361" y="0"/>
                    <a:pt x="32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1240675" y="378350"/>
              <a:ext cx="10025" cy="2375"/>
            </a:xfrm>
            <a:custGeom>
              <a:rect b="b" l="l" r="r" t="t"/>
              <a:pathLst>
                <a:path extrusionOk="0" h="95" w="401">
                  <a:moveTo>
                    <a:pt x="203" y="1"/>
                  </a:moveTo>
                  <a:cubicBezTo>
                    <a:pt x="158" y="5"/>
                    <a:pt x="117" y="14"/>
                    <a:pt x="77" y="23"/>
                  </a:cubicBezTo>
                  <a:cubicBezTo>
                    <a:pt x="59" y="28"/>
                    <a:pt x="41" y="32"/>
                    <a:pt x="23" y="37"/>
                  </a:cubicBezTo>
                  <a:cubicBezTo>
                    <a:pt x="14" y="41"/>
                    <a:pt x="9" y="46"/>
                    <a:pt x="5" y="55"/>
                  </a:cubicBezTo>
                  <a:cubicBezTo>
                    <a:pt x="0" y="68"/>
                    <a:pt x="9" y="82"/>
                    <a:pt x="23" y="82"/>
                  </a:cubicBezTo>
                  <a:cubicBezTo>
                    <a:pt x="41" y="86"/>
                    <a:pt x="59" y="91"/>
                    <a:pt x="81" y="91"/>
                  </a:cubicBezTo>
                  <a:cubicBezTo>
                    <a:pt x="102" y="93"/>
                    <a:pt x="122" y="94"/>
                    <a:pt x="142" y="94"/>
                  </a:cubicBezTo>
                  <a:cubicBezTo>
                    <a:pt x="162" y="94"/>
                    <a:pt x="182" y="93"/>
                    <a:pt x="203" y="91"/>
                  </a:cubicBezTo>
                  <a:lnTo>
                    <a:pt x="270" y="82"/>
                  </a:lnTo>
                  <a:cubicBezTo>
                    <a:pt x="293" y="82"/>
                    <a:pt x="311" y="77"/>
                    <a:pt x="329" y="73"/>
                  </a:cubicBezTo>
                  <a:cubicBezTo>
                    <a:pt x="347" y="68"/>
                    <a:pt x="365" y="64"/>
                    <a:pt x="383" y="55"/>
                  </a:cubicBezTo>
                  <a:cubicBezTo>
                    <a:pt x="392" y="50"/>
                    <a:pt x="396" y="46"/>
                    <a:pt x="401" y="37"/>
                  </a:cubicBezTo>
                  <a:cubicBezTo>
                    <a:pt x="401" y="23"/>
                    <a:pt x="392" y="10"/>
                    <a:pt x="378" y="5"/>
                  </a:cubicBezTo>
                  <a:cubicBezTo>
                    <a:pt x="360" y="5"/>
                    <a:pt x="342" y="1"/>
                    <a:pt x="32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241575" y="388250"/>
              <a:ext cx="10025" cy="2475"/>
            </a:xfrm>
            <a:custGeom>
              <a:rect b="b" l="l" r="r" t="t"/>
              <a:pathLst>
                <a:path extrusionOk="0" h="99" w="401">
                  <a:moveTo>
                    <a:pt x="261" y="1"/>
                  </a:moveTo>
                  <a:lnTo>
                    <a:pt x="194" y="5"/>
                  </a:lnTo>
                  <a:cubicBezTo>
                    <a:pt x="153" y="5"/>
                    <a:pt x="113" y="14"/>
                    <a:pt x="72" y="23"/>
                  </a:cubicBezTo>
                  <a:cubicBezTo>
                    <a:pt x="50" y="28"/>
                    <a:pt x="32" y="37"/>
                    <a:pt x="14" y="41"/>
                  </a:cubicBezTo>
                  <a:cubicBezTo>
                    <a:pt x="9" y="46"/>
                    <a:pt x="5" y="55"/>
                    <a:pt x="0" y="59"/>
                  </a:cubicBezTo>
                  <a:cubicBezTo>
                    <a:pt x="0" y="73"/>
                    <a:pt x="9" y="86"/>
                    <a:pt x="23" y="91"/>
                  </a:cubicBezTo>
                  <a:cubicBezTo>
                    <a:pt x="41" y="95"/>
                    <a:pt x="59" y="95"/>
                    <a:pt x="77" y="95"/>
                  </a:cubicBezTo>
                  <a:cubicBezTo>
                    <a:pt x="97" y="97"/>
                    <a:pt x="118" y="98"/>
                    <a:pt x="140" y="98"/>
                  </a:cubicBezTo>
                  <a:cubicBezTo>
                    <a:pt x="161" y="98"/>
                    <a:pt x="182" y="97"/>
                    <a:pt x="203" y="95"/>
                  </a:cubicBezTo>
                  <a:lnTo>
                    <a:pt x="270" y="86"/>
                  </a:lnTo>
                  <a:cubicBezTo>
                    <a:pt x="288" y="82"/>
                    <a:pt x="311" y="77"/>
                    <a:pt x="324" y="73"/>
                  </a:cubicBezTo>
                  <a:cubicBezTo>
                    <a:pt x="342" y="68"/>
                    <a:pt x="365" y="59"/>
                    <a:pt x="383" y="55"/>
                  </a:cubicBezTo>
                  <a:cubicBezTo>
                    <a:pt x="387" y="50"/>
                    <a:pt x="396" y="46"/>
                    <a:pt x="396" y="37"/>
                  </a:cubicBezTo>
                  <a:cubicBezTo>
                    <a:pt x="401" y="23"/>
                    <a:pt x="392" y="10"/>
                    <a:pt x="378" y="5"/>
                  </a:cubicBezTo>
                  <a:cubicBezTo>
                    <a:pt x="356" y="5"/>
                    <a:pt x="338" y="1"/>
                    <a:pt x="32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242025" y="398375"/>
              <a:ext cx="10025" cy="2425"/>
            </a:xfrm>
            <a:custGeom>
              <a:rect b="b" l="l" r="r" t="t"/>
              <a:pathLst>
                <a:path extrusionOk="0" h="97" w="401">
                  <a:moveTo>
                    <a:pt x="198" y="1"/>
                  </a:moveTo>
                  <a:cubicBezTo>
                    <a:pt x="158" y="5"/>
                    <a:pt x="117" y="14"/>
                    <a:pt x="77" y="23"/>
                  </a:cubicBezTo>
                  <a:cubicBezTo>
                    <a:pt x="54" y="28"/>
                    <a:pt x="36" y="37"/>
                    <a:pt x="18" y="41"/>
                  </a:cubicBezTo>
                  <a:cubicBezTo>
                    <a:pt x="9" y="46"/>
                    <a:pt x="5" y="50"/>
                    <a:pt x="5" y="59"/>
                  </a:cubicBezTo>
                  <a:cubicBezTo>
                    <a:pt x="0" y="73"/>
                    <a:pt x="9" y="86"/>
                    <a:pt x="23" y="90"/>
                  </a:cubicBezTo>
                  <a:cubicBezTo>
                    <a:pt x="41" y="90"/>
                    <a:pt x="59" y="95"/>
                    <a:pt x="81" y="95"/>
                  </a:cubicBezTo>
                  <a:cubicBezTo>
                    <a:pt x="93" y="96"/>
                    <a:pt x="105" y="97"/>
                    <a:pt x="117" y="97"/>
                  </a:cubicBezTo>
                  <a:cubicBezTo>
                    <a:pt x="145" y="97"/>
                    <a:pt x="174" y="94"/>
                    <a:pt x="203" y="90"/>
                  </a:cubicBezTo>
                  <a:lnTo>
                    <a:pt x="270" y="82"/>
                  </a:lnTo>
                  <a:cubicBezTo>
                    <a:pt x="293" y="82"/>
                    <a:pt x="311" y="73"/>
                    <a:pt x="329" y="73"/>
                  </a:cubicBezTo>
                  <a:cubicBezTo>
                    <a:pt x="347" y="64"/>
                    <a:pt x="365" y="59"/>
                    <a:pt x="383" y="55"/>
                  </a:cubicBezTo>
                  <a:cubicBezTo>
                    <a:pt x="392" y="50"/>
                    <a:pt x="396" y="41"/>
                    <a:pt x="401" y="37"/>
                  </a:cubicBezTo>
                  <a:cubicBezTo>
                    <a:pt x="401" y="19"/>
                    <a:pt x="392" y="5"/>
                    <a:pt x="378" y="5"/>
                  </a:cubicBezTo>
                  <a:cubicBezTo>
                    <a:pt x="360" y="1"/>
                    <a:pt x="342" y="1"/>
                    <a:pt x="32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241675" y="409725"/>
              <a:ext cx="10050" cy="2500"/>
            </a:xfrm>
            <a:custGeom>
              <a:rect b="b" l="l" r="r" t="t"/>
              <a:pathLst>
                <a:path extrusionOk="0" h="100" w="402">
                  <a:moveTo>
                    <a:pt x="266" y="1"/>
                  </a:moveTo>
                  <a:lnTo>
                    <a:pt x="199" y="5"/>
                  </a:lnTo>
                  <a:cubicBezTo>
                    <a:pt x="158" y="10"/>
                    <a:pt x="113" y="19"/>
                    <a:pt x="73" y="28"/>
                  </a:cubicBezTo>
                  <a:cubicBezTo>
                    <a:pt x="55" y="32"/>
                    <a:pt x="37" y="37"/>
                    <a:pt x="19" y="46"/>
                  </a:cubicBezTo>
                  <a:cubicBezTo>
                    <a:pt x="10" y="50"/>
                    <a:pt x="5" y="55"/>
                    <a:pt x="5" y="64"/>
                  </a:cubicBezTo>
                  <a:cubicBezTo>
                    <a:pt x="1" y="77"/>
                    <a:pt x="10" y="91"/>
                    <a:pt x="23" y="91"/>
                  </a:cubicBezTo>
                  <a:cubicBezTo>
                    <a:pt x="41" y="95"/>
                    <a:pt x="64" y="100"/>
                    <a:pt x="82" y="100"/>
                  </a:cubicBezTo>
                  <a:cubicBezTo>
                    <a:pt x="122" y="100"/>
                    <a:pt x="163" y="100"/>
                    <a:pt x="208" y="95"/>
                  </a:cubicBezTo>
                  <a:lnTo>
                    <a:pt x="275" y="86"/>
                  </a:lnTo>
                  <a:cubicBezTo>
                    <a:pt x="293" y="82"/>
                    <a:pt x="311" y="77"/>
                    <a:pt x="329" y="73"/>
                  </a:cubicBezTo>
                  <a:cubicBezTo>
                    <a:pt x="347" y="68"/>
                    <a:pt x="365" y="64"/>
                    <a:pt x="388" y="55"/>
                  </a:cubicBezTo>
                  <a:cubicBezTo>
                    <a:pt x="392" y="55"/>
                    <a:pt x="401" y="46"/>
                    <a:pt x="401" y="37"/>
                  </a:cubicBezTo>
                  <a:cubicBezTo>
                    <a:pt x="401" y="23"/>
                    <a:pt x="392" y="10"/>
                    <a:pt x="383" y="10"/>
                  </a:cubicBezTo>
                  <a:cubicBezTo>
                    <a:pt x="361" y="5"/>
                    <a:pt x="343" y="1"/>
                    <a:pt x="32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1187700" y="356550"/>
              <a:ext cx="45350" cy="33575"/>
            </a:xfrm>
            <a:custGeom>
              <a:rect b="b" l="l" r="r" t="t"/>
              <a:pathLst>
                <a:path extrusionOk="0" h="1343" w="1814">
                  <a:moveTo>
                    <a:pt x="1428" y="0"/>
                  </a:moveTo>
                  <a:cubicBezTo>
                    <a:pt x="1022" y="0"/>
                    <a:pt x="232" y="61"/>
                    <a:pt x="135" y="122"/>
                  </a:cubicBezTo>
                  <a:cubicBezTo>
                    <a:pt x="0" y="207"/>
                    <a:pt x="99" y="1246"/>
                    <a:pt x="266" y="1305"/>
                  </a:cubicBezTo>
                  <a:cubicBezTo>
                    <a:pt x="331" y="1326"/>
                    <a:pt x="574" y="1342"/>
                    <a:pt x="847" y="1342"/>
                  </a:cubicBezTo>
                  <a:cubicBezTo>
                    <a:pt x="1267" y="1342"/>
                    <a:pt x="1758" y="1303"/>
                    <a:pt x="1777" y="1183"/>
                  </a:cubicBezTo>
                  <a:cubicBezTo>
                    <a:pt x="1813" y="985"/>
                    <a:pt x="1813" y="59"/>
                    <a:pt x="1647" y="14"/>
                  </a:cubicBezTo>
                  <a:cubicBezTo>
                    <a:pt x="1613" y="4"/>
                    <a:pt x="1533" y="0"/>
                    <a:pt x="142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189825" y="358150"/>
              <a:ext cx="41200" cy="30450"/>
            </a:xfrm>
            <a:custGeom>
              <a:rect b="b" l="l" r="r" t="t"/>
              <a:pathLst>
                <a:path extrusionOk="0" h="1218" w="1648">
                  <a:moveTo>
                    <a:pt x="1296" y="0"/>
                  </a:moveTo>
                  <a:cubicBezTo>
                    <a:pt x="926" y="0"/>
                    <a:pt x="211" y="55"/>
                    <a:pt x="122" y="111"/>
                  </a:cubicBezTo>
                  <a:cubicBezTo>
                    <a:pt x="1" y="183"/>
                    <a:pt x="91" y="1133"/>
                    <a:pt x="244" y="1182"/>
                  </a:cubicBezTo>
                  <a:cubicBezTo>
                    <a:pt x="303" y="1202"/>
                    <a:pt x="529" y="1217"/>
                    <a:pt x="780" y="1217"/>
                  </a:cubicBezTo>
                  <a:cubicBezTo>
                    <a:pt x="1159" y="1217"/>
                    <a:pt x="1597" y="1182"/>
                    <a:pt x="1616" y="1074"/>
                  </a:cubicBezTo>
                  <a:cubicBezTo>
                    <a:pt x="1647" y="894"/>
                    <a:pt x="1647" y="53"/>
                    <a:pt x="1499" y="13"/>
                  </a:cubicBezTo>
                  <a:cubicBezTo>
                    <a:pt x="1467" y="4"/>
                    <a:pt x="1394" y="0"/>
                    <a:pt x="1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196350" y="368000"/>
              <a:ext cx="30850" cy="3625"/>
            </a:xfrm>
            <a:custGeom>
              <a:rect b="b" l="l" r="r" t="t"/>
              <a:pathLst>
                <a:path extrusionOk="0" h="145" w="1234">
                  <a:moveTo>
                    <a:pt x="1188" y="1"/>
                  </a:moveTo>
                  <a:lnTo>
                    <a:pt x="46" y="73"/>
                  </a:lnTo>
                  <a:cubicBezTo>
                    <a:pt x="1" y="73"/>
                    <a:pt x="1" y="145"/>
                    <a:pt x="46" y="145"/>
                  </a:cubicBezTo>
                  <a:lnTo>
                    <a:pt x="50" y="145"/>
                  </a:lnTo>
                  <a:lnTo>
                    <a:pt x="1193" y="68"/>
                  </a:lnTo>
                  <a:cubicBezTo>
                    <a:pt x="1233" y="59"/>
                    <a:pt x="1229" y="1"/>
                    <a:pt x="118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1196925" y="377800"/>
              <a:ext cx="30825" cy="3625"/>
            </a:xfrm>
            <a:custGeom>
              <a:rect b="b" l="l" r="r" t="t"/>
              <a:pathLst>
                <a:path extrusionOk="0" h="145" w="1233">
                  <a:moveTo>
                    <a:pt x="1188" y="0"/>
                  </a:moveTo>
                  <a:lnTo>
                    <a:pt x="45" y="72"/>
                  </a:lnTo>
                  <a:cubicBezTo>
                    <a:pt x="0" y="72"/>
                    <a:pt x="0" y="144"/>
                    <a:pt x="45" y="144"/>
                  </a:cubicBezTo>
                  <a:lnTo>
                    <a:pt x="50" y="144"/>
                  </a:lnTo>
                  <a:lnTo>
                    <a:pt x="1192" y="68"/>
                  </a:lnTo>
                  <a:cubicBezTo>
                    <a:pt x="1233" y="59"/>
                    <a:pt x="1228" y="0"/>
                    <a:pt x="11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1173750" y="324325"/>
              <a:ext cx="19250" cy="28400"/>
            </a:xfrm>
            <a:custGeom>
              <a:rect b="b" l="l" r="r" t="t"/>
              <a:pathLst>
                <a:path extrusionOk="0" h="1136" w="770">
                  <a:moveTo>
                    <a:pt x="629" y="0"/>
                  </a:moveTo>
                  <a:cubicBezTo>
                    <a:pt x="472" y="0"/>
                    <a:pt x="188" y="140"/>
                    <a:pt x="145" y="227"/>
                  </a:cubicBezTo>
                  <a:cubicBezTo>
                    <a:pt x="86" y="344"/>
                    <a:pt x="1" y="1105"/>
                    <a:pt x="118" y="1132"/>
                  </a:cubicBezTo>
                  <a:cubicBezTo>
                    <a:pt x="127" y="1134"/>
                    <a:pt x="136" y="1135"/>
                    <a:pt x="145" y="1135"/>
                  </a:cubicBezTo>
                  <a:cubicBezTo>
                    <a:pt x="320" y="1135"/>
                    <a:pt x="275" y="625"/>
                    <a:pt x="365" y="475"/>
                  </a:cubicBezTo>
                  <a:cubicBezTo>
                    <a:pt x="464" y="304"/>
                    <a:pt x="770" y="245"/>
                    <a:pt x="729" y="56"/>
                  </a:cubicBezTo>
                  <a:cubicBezTo>
                    <a:pt x="720" y="16"/>
                    <a:pt x="682" y="0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1193875" y="322225"/>
              <a:ext cx="8425" cy="4950"/>
            </a:xfrm>
            <a:custGeom>
              <a:rect b="b" l="l" r="r" t="t"/>
              <a:pathLst>
                <a:path extrusionOk="0" h="198" w="337">
                  <a:moveTo>
                    <a:pt x="199" y="0"/>
                  </a:moveTo>
                  <a:cubicBezTo>
                    <a:pt x="107" y="0"/>
                    <a:pt x="1" y="48"/>
                    <a:pt x="1" y="118"/>
                  </a:cubicBezTo>
                  <a:cubicBezTo>
                    <a:pt x="1" y="172"/>
                    <a:pt x="69" y="198"/>
                    <a:pt x="143" y="198"/>
                  </a:cubicBezTo>
                  <a:cubicBezTo>
                    <a:pt x="235" y="198"/>
                    <a:pt x="337" y="159"/>
                    <a:pt x="329" y="86"/>
                  </a:cubicBezTo>
                  <a:cubicBezTo>
                    <a:pt x="325" y="26"/>
                    <a:pt x="266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090875" y="583225"/>
              <a:ext cx="13950" cy="13775"/>
            </a:xfrm>
            <a:custGeom>
              <a:rect b="b" l="l" r="r" t="t"/>
              <a:pathLst>
                <a:path extrusionOk="0" h="551" w="558">
                  <a:moveTo>
                    <a:pt x="247" y="1"/>
                  </a:moveTo>
                  <a:cubicBezTo>
                    <a:pt x="221" y="1"/>
                    <a:pt x="195" y="5"/>
                    <a:pt x="171" y="16"/>
                  </a:cubicBezTo>
                  <a:cubicBezTo>
                    <a:pt x="50" y="65"/>
                    <a:pt x="0" y="227"/>
                    <a:pt x="59" y="367"/>
                  </a:cubicBezTo>
                  <a:cubicBezTo>
                    <a:pt x="109" y="482"/>
                    <a:pt x="214" y="551"/>
                    <a:pt x="314" y="551"/>
                  </a:cubicBezTo>
                  <a:cubicBezTo>
                    <a:pt x="339" y="551"/>
                    <a:pt x="364" y="547"/>
                    <a:pt x="387" y="538"/>
                  </a:cubicBezTo>
                  <a:cubicBezTo>
                    <a:pt x="508" y="488"/>
                    <a:pt x="558" y="326"/>
                    <a:pt x="499" y="182"/>
                  </a:cubicBezTo>
                  <a:cubicBezTo>
                    <a:pt x="453" y="72"/>
                    <a:pt x="347" y="1"/>
                    <a:pt x="24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096500" y="578650"/>
              <a:ext cx="8100" cy="10050"/>
            </a:xfrm>
            <a:custGeom>
              <a:rect b="b" l="l" r="r" t="t"/>
              <a:pathLst>
                <a:path extrusionOk="0" h="402" w="324">
                  <a:moveTo>
                    <a:pt x="287" y="0"/>
                  </a:moveTo>
                  <a:cubicBezTo>
                    <a:pt x="260" y="0"/>
                    <a:pt x="250" y="65"/>
                    <a:pt x="149" y="163"/>
                  </a:cubicBezTo>
                  <a:cubicBezTo>
                    <a:pt x="104" y="199"/>
                    <a:pt x="54" y="230"/>
                    <a:pt x="0" y="253"/>
                  </a:cubicBezTo>
                  <a:cubicBezTo>
                    <a:pt x="0" y="307"/>
                    <a:pt x="122" y="401"/>
                    <a:pt x="122" y="401"/>
                  </a:cubicBezTo>
                  <a:cubicBezTo>
                    <a:pt x="310" y="289"/>
                    <a:pt x="324" y="14"/>
                    <a:pt x="292" y="1"/>
                  </a:cubicBezTo>
                  <a:cubicBezTo>
                    <a:pt x="291" y="0"/>
                    <a:pt x="289" y="0"/>
                    <a:pt x="28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045425" y="601725"/>
              <a:ext cx="13975" cy="13775"/>
            </a:xfrm>
            <a:custGeom>
              <a:rect b="b" l="l" r="r" t="t"/>
              <a:pathLst>
                <a:path extrusionOk="0" h="551" w="559">
                  <a:moveTo>
                    <a:pt x="254" y="1"/>
                  </a:moveTo>
                  <a:cubicBezTo>
                    <a:pt x="226" y="1"/>
                    <a:pt x="198" y="6"/>
                    <a:pt x="172" y="18"/>
                  </a:cubicBezTo>
                  <a:cubicBezTo>
                    <a:pt x="50" y="68"/>
                    <a:pt x="1" y="225"/>
                    <a:pt x="64" y="364"/>
                  </a:cubicBezTo>
                  <a:cubicBezTo>
                    <a:pt x="114" y="479"/>
                    <a:pt x="215" y="550"/>
                    <a:pt x="315" y="550"/>
                  </a:cubicBezTo>
                  <a:cubicBezTo>
                    <a:pt x="341" y="550"/>
                    <a:pt x="367" y="546"/>
                    <a:pt x="392" y="535"/>
                  </a:cubicBezTo>
                  <a:cubicBezTo>
                    <a:pt x="514" y="486"/>
                    <a:pt x="559" y="324"/>
                    <a:pt x="500" y="184"/>
                  </a:cubicBezTo>
                  <a:cubicBezTo>
                    <a:pt x="454" y="72"/>
                    <a:pt x="354" y="1"/>
                    <a:pt x="254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1051050" y="597075"/>
              <a:ext cx="8250" cy="9950"/>
            </a:xfrm>
            <a:custGeom>
              <a:rect b="b" l="l" r="r" t="t"/>
              <a:pathLst>
                <a:path extrusionOk="0" h="398" w="330">
                  <a:moveTo>
                    <a:pt x="291" y="1"/>
                  </a:moveTo>
                  <a:cubicBezTo>
                    <a:pt x="261" y="1"/>
                    <a:pt x="251" y="66"/>
                    <a:pt x="149" y="164"/>
                  </a:cubicBezTo>
                  <a:cubicBezTo>
                    <a:pt x="104" y="200"/>
                    <a:pt x="55" y="231"/>
                    <a:pt x="1" y="254"/>
                  </a:cubicBezTo>
                  <a:cubicBezTo>
                    <a:pt x="5" y="307"/>
                    <a:pt x="122" y="397"/>
                    <a:pt x="122" y="397"/>
                  </a:cubicBezTo>
                  <a:cubicBezTo>
                    <a:pt x="316" y="289"/>
                    <a:pt x="329" y="11"/>
                    <a:pt x="298" y="2"/>
                  </a:cubicBezTo>
                  <a:cubicBezTo>
                    <a:pt x="295" y="1"/>
                    <a:pt x="293" y="1"/>
                    <a:pt x="291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224575" y="618125"/>
              <a:ext cx="207300" cy="85875"/>
            </a:xfrm>
            <a:custGeom>
              <a:rect b="b" l="l" r="r" t="t"/>
              <a:pathLst>
                <a:path extrusionOk="0" h="3435" w="8292">
                  <a:moveTo>
                    <a:pt x="6893" y="1"/>
                  </a:moveTo>
                  <a:lnTo>
                    <a:pt x="6888" y="10"/>
                  </a:lnTo>
                  <a:cubicBezTo>
                    <a:pt x="6888" y="10"/>
                    <a:pt x="5683" y="1503"/>
                    <a:pt x="5143" y="1683"/>
                  </a:cubicBezTo>
                  <a:cubicBezTo>
                    <a:pt x="5134" y="1683"/>
                    <a:pt x="5129" y="1683"/>
                    <a:pt x="5120" y="1688"/>
                  </a:cubicBezTo>
                  <a:cubicBezTo>
                    <a:pt x="4596" y="1834"/>
                    <a:pt x="2320" y="2367"/>
                    <a:pt x="2178" y="2367"/>
                  </a:cubicBezTo>
                  <a:cubicBezTo>
                    <a:pt x="2176" y="2367"/>
                    <a:pt x="2175" y="2367"/>
                    <a:pt x="2174" y="2367"/>
                  </a:cubicBezTo>
                  <a:cubicBezTo>
                    <a:pt x="2098" y="2351"/>
                    <a:pt x="1761" y="2103"/>
                    <a:pt x="1377" y="2103"/>
                  </a:cubicBezTo>
                  <a:cubicBezTo>
                    <a:pt x="1330" y="2103"/>
                    <a:pt x="1282" y="2107"/>
                    <a:pt x="1234" y="2115"/>
                  </a:cubicBezTo>
                  <a:cubicBezTo>
                    <a:pt x="1000" y="2156"/>
                    <a:pt x="1531" y="2331"/>
                    <a:pt x="1531" y="2331"/>
                  </a:cubicBezTo>
                  <a:cubicBezTo>
                    <a:pt x="1342" y="2300"/>
                    <a:pt x="1148" y="2273"/>
                    <a:pt x="955" y="2264"/>
                  </a:cubicBezTo>
                  <a:cubicBezTo>
                    <a:pt x="885" y="2259"/>
                    <a:pt x="820" y="2257"/>
                    <a:pt x="758" y="2257"/>
                  </a:cubicBezTo>
                  <a:cubicBezTo>
                    <a:pt x="470" y="2257"/>
                    <a:pt x="280" y="2306"/>
                    <a:pt x="280" y="2381"/>
                  </a:cubicBezTo>
                  <a:cubicBezTo>
                    <a:pt x="280" y="2471"/>
                    <a:pt x="374" y="2552"/>
                    <a:pt x="374" y="2552"/>
                  </a:cubicBezTo>
                  <a:lnTo>
                    <a:pt x="374" y="2556"/>
                  </a:lnTo>
                  <a:cubicBezTo>
                    <a:pt x="1" y="2655"/>
                    <a:pt x="406" y="2839"/>
                    <a:pt x="563" y="2839"/>
                  </a:cubicBezTo>
                  <a:cubicBezTo>
                    <a:pt x="334" y="2853"/>
                    <a:pt x="289" y="2992"/>
                    <a:pt x="410" y="3037"/>
                  </a:cubicBezTo>
                  <a:cubicBezTo>
                    <a:pt x="410" y="3037"/>
                    <a:pt x="1424" y="3435"/>
                    <a:pt x="1932" y="3435"/>
                  </a:cubicBezTo>
                  <a:cubicBezTo>
                    <a:pt x="1978" y="3435"/>
                    <a:pt x="2020" y="3431"/>
                    <a:pt x="2057" y="3424"/>
                  </a:cubicBezTo>
                  <a:cubicBezTo>
                    <a:pt x="2471" y="3339"/>
                    <a:pt x="4635" y="3415"/>
                    <a:pt x="5759" y="3132"/>
                  </a:cubicBezTo>
                  <a:cubicBezTo>
                    <a:pt x="5836" y="3114"/>
                    <a:pt x="5908" y="3091"/>
                    <a:pt x="5975" y="3073"/>
                  </a:cubicBezTo>
                  <a:cubicBezTo>
                    <a:pt x="7005" y="2718"/>
                    <a:pt x="8274" y="1364"/>
                    <a:pt x="8274" y="1364"/>
                  </a:cubicBezTo>
                  <a:lnTo>
                    <a:pt x="8292" y="1341"/>
                  </a:lnTo>
                  <a:cubicBezTo>
                    <a:pt x="7896" y="1062"/>
                    <a:pt x="7221" y="374"/>
                    <a:pt x="68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230200" y="499550"/>
              <a:ext cx="28950" cy="16950"/>
            </a:xfrm>
            <a:custGeom>
              <a:rect b="b" l="l" r="r" t="t"/>
              <a:pathLst>
                <a:path extrusionOk="0" h="678" w="1158">
                  <a:moveTo>
                    <a:pt x="623" y="0"/>
                  </a:moveTo>
                  <a:cubicBezTo>
                    <a:pt x="527" y="0"/>
                    <a:pt x="432" y="21"/>
                    <a:pt x="347" y="65"/>
                  </a:cubicBezTo>
                  <a:cubicBezTo>
                    <a:pt x="122" y="173"/>
                    <a:pt x="1" y="389"/>
                    <a:pt x="82" y="448"/>
                  </a:cubicBezTo>
                  <a:cubicBezTo>
                    <a:pt x="104" y="465"/>
                    <a:pt x="140" y="471"/>
                    <a:pt x="182" y="471"/>
                  </a:cubicBezTo>
                  <a:cubicBezTo>
                    <a:pt x="342" y="471"/>
                    <a:pt x="595" y="376"/>
                    <a:pt x="595" y="376"/>
                  </a:cubicBezTo>
                  <a:lnTo>
                    <a:pt x="811" y="677"/>
                  </a:lnTo>
                  <a:cubicBezTo>
                    <a:pt x="811" y="677"/>
                    <a:pt x="1157" y="74"/>
                    <a:pt x="716" y="7"/>
                  </a:cubicBezTo>
                  <a:cubicBezTo>
                    <a:pt x="685" y="2"/>
                    <a:pt x="654" y="0"/>
                    <a:pt x="62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230650" y="498475"/>
              <a:ext cx="24000" cy="18425"/>
            </a:xfrm>
            <a:custGeom>
              <a:rect b="b" l="l" r="r" t="t"/>
              <a:pathLst>
                <a:path extrusionOk="0" h="737" w="960">
                  <a:moveTo>
                    <a:pt x="599" y="0"/>
                  </a:moveTo>
                  <a:cubicBezTo>
                    <a:pt x="563" y="0"/>
                    <a:pt x="523" y="5"/>
                    <a:pt x="487" y="9"/>
                  </a:cubicBezTo>
                  <a:cubicBezTo>
                    <a:pt x="451" y="18"/>
                    <a:pt x="415" y="27"/>
                    <a:pt x="379" y="41"/>
                  </a:cubicBezTo>
                  <a:cubicBezTo>
                    <a:pt x="307" y="63"/>
                    <a:pt x="244" y="99"/>
                    <a:pt x="185" y="149"/>
                  </a:cubicBezTo>
                  <a:cubicBezTo>
                    <a:pt x="127" y="194"/>
                    <a:pt x="77" y="248"/>
                    <a:pt x="37" y="311"/>
                  </a:cubicBezTo>
                  <a:cubicBezTo>
                    <a:pt x="19" y="342"/>
                    <a:pt x="5" y="378"/>
                    <a:pt x="1" y="414"/>
                  </a:cubicBezTo>
                  <a:cubicBezTo>
                    <a:pt x="1" y="437"/>
                    <a:pt x="1" y="459"/>
                    <a:pt x="10" y="482"/>
                  </a:cubicBezTo>
                  <a:cubicBezTo>
                    <a:pt x="14" y="491"/>
                    <a:pt x="19" y="500"/>
                    <a:pt x="28" y="509"/>
                  </a:cubicBezTo>
                  <a:cubicBezTo>
                    <a:pt x="32" y="518"/>
                    <a:pt x="41" y="522"/>
                    <a:pt x="46" y="527"/>
                  </a:cubicBezTo>
                  <a:lnTo>
                    <a:pt x="55" y="531"/>
                  </a:lnTo>
                  <a:cubicBezTo>
                    <a:pt x="73" y="540"/>
                    <a:pt x="91" y="545"/>
                    <a:pt x="109" y="549"/>
                  </a:cubicBezTo>
                  <a:lnTo>
                    <a:pt x="158" y="549"/>
                  </a:lnTo>
                  <a:cubicBezTo>
                    <a:pt x="185" y="549"/>
                    <a:pt x="217" y="545"/>
                    <a:pt x="244" y="540"/>
                  </a:cubicBezTo>
                  <a:cubicBezTo>
                    <a:pt x="329" y="522"/>
                    <a:pt x="410" y="500"/>
                    <a:pt x="491" y="468"/>
                  </a:cubicBezTo>
                  <a:cubicBezTo>
                    <a:pt x="550" y="446"/>
                    <a:pt x="581" y="432"/>
                    <a:pt x="581" y="432"/>
                  </a:cubicBezTo>
                  <a:cubicBezTo>
                    <a:pt x="586" y="428"/>
                    <a:pt x="590" y="423"/>
                    <a:pt x="590" y="419"/>
                  </a:cubicBezTo>
                  <a:cubicBezTo>
                    <a:pt x="587" y="412"/>
                    <a:pt x="584" y="408"/>
                    <a:pt x="579" y="408"/>
                  </a:cubicBezTo>
                  <a:cubicBezTo>
                    <a:pt x="577" y="408"/>
                    <a:pt x="575" y="408"/>
                    <a:pt x="572" y="410"/>
                  </a:cubicBezTo>
                  <a:lnTo>
                    <a:pt x="482" y="432"/>
                  </a:lnTo>
                  <a:cubicBezTo>
                    <a:pt x="401" y="455"/>
                    <a:pt x="320" y="473"/>
                    <a:pt x="235" y="482"/>
                  </a:cubicBezTo>
                  <a:cubicBezTo>
                    <a:pt x="220" y="485"/>
                    <a:pt x="204" y="486"/>
                    <a:pt x="188" y="486"/>
                  </a:cubicBezTo>
                  <a:cubicBezTo>
                    <a:pt x="155" y="486"/>
                    <a:pt x="121" y="480"/>
                    <a:pt x="91" y="468"/>
                  </a:cubicBezTo>
                  <a:cubicBezTo>
                    <a:pt x="64" y="464"/>
                    <a:pt x="77" y="401"/>
                    <a:pt x="109" y="351"/>
                  </a:cubicBezTo>
                  <a:cubicBezTo>
                    <a:pt x="145" y="297"/>
                    <a:pt x="185" y="252"/>
                    <a:pt x="235" y="216"/>
                  </a:cubicBezTo>
                  <a:cubicBezTo>
                    <a:pt x="289" y="176"/>
                    <a:pt x="347" y="144"/>
                    <a:pt x="410" y="126"/>
                  </a:cubicBezTo>
                  <a:cubicBezTo>
                    <a:pt x="437" y="113"/>
                    <a:pt x="473" y="108"/>
                    <a:pt x="505" y="99"/>
                  </a:cubicBezTo>
                  <a:lnTo>
                    <a:pt x="595" y="90"/>
                  </a:lnTo>
                  <a:lnTo>
                    <a:pt x="694" y="99"/>
                  </a:lnTo>
                  <a:cubicBezTo>
                    <a:pt x="721" y="99"/>
                    <a:pt x="752" y="108"/>
                    <a:pt x="775" y="122"/>
                  </a:cubicBezTo>
                  <a:cubicBezTo>
                    <a:pt x="824" y="140"/>
                    <a:pt x="860" y="185"/>
                    <a:pt x="874" y="234"/>
                  </a:cubicBezTo>
                  <a:cubicBezTo>
                    <a:pt x="887" y="284"/>
                    <a:pt x="887" y="338"/>
                    <a:pt x="883" y="387"/>
                  </a:cubicBezTo>
                  <a:cubicBezTo>
                    <a:pt x="869" y="468"/>
                    <a:pt x="847" y="549"/>
                    <a:pt x="815" y="626"/>
                  </a:cubicBezTo>
                  <a:cubicBezTo>
                    <a:pt x="793" y="684"/>
                    <a:pt x="779" y="716"/>
                    <a:pt x="779" y="716"/>
                  </a:cubicBezTo>
                  <a:cubicBezTo>
                    <a:pt x="775" y="720"/>
                    <a:pt x="775" y="729"/>
                    <a:pt x="784" y="734"/>
                  </a:cubicBezTo>
                  <a:cubicBezTo>
                    <a:pt x="786" y="735"/>
                    <a:pt x="788" y="737"/>
                    <a:pt x="791" y="737"/>
                  </a:cubicBezTo>
                  <a:cubicBezTo>
                    <a:pt x="795" y="737"/>
                    <a:pt x="799" y="734"/>
                    <a:pt x="802" y="729"/>
                  </a:cubicBezTo>
                  <a:cubicBezTo>
                    <a:pt x="820" y="702"/>
                    <a:pt x="838" y="675"/>
                    <a:pt x="851" y="644"/>
                  </a:cubicBezTo>
                  <a:cubicBezTo>
                    <a:pt x="865" y="617"/>
                    <a:pt x="883" y="581"/>
                    <a:pt x="901" y="540"/>
                  </a:cubicBezTo>
                  <a:cubicBezTo>
                    <a:pt x="919" y="495"/>
                    <a:pt x="932" y="446"/>
                    <a:pt x="941" y="401"/>
                  </a:cubicBezTo>
                  <a:cubicBezTo>
                    <a:pt x="959" y="338"/>
                    <a:pt x="959" y="275"/>
                    <a:pt x="946" y="216"/>
                  </a:cubicBezTo>
                  <a:cubicBezTo>
                    <a:pt x="941" y="198"/>
                    <a:pt x="937" y="180"/>
                    <a:pt x="932" y="167"/>
                  </a:cubicBezTo>
                  <a:cubicBezTo>
                    <a:pt x="923" y="149"/>
                    <a:pt x="910" y="131"/>
                    <a:pt x="901" y="117"/>
                  </a:cubicBezTo>
                  <a:cubicBezTo>
                    <a:pt x="878" y="86"/>
                    <a:pt x="847" y="63"/>
                    <a:pt x="811" y="45"/>
                  </a:cubicBezTo>
                  <a:cubicBezTo>
                    <a:pt x="779" y="27"/>
                    <a:pt x="743" y="14"/>
                    <a:pt x="707" y="9"/>
                  </a:cubicBezTo>
                  <a:cubicBezTo>
                    <a:pt x="662" y="5"/>
                    <a:pt x="635" y="0"/>
                    <a:pt x="59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1390575" y="564600"/>
              <a:ext cx="82425" cy="91350"/>
            </a:xfrm>
            <a:custGeom>
              <a:rect b="b" l="l" r="r" t="t"/>
              <a:pathLst>
                <a:path extrusionOk="0" h="3654" w="3297">
                  <a:moveTo>
                    <a:pt x="1539" y="1"/>
                  </a:moveTo>
                  <a:cubicBezTo>
                    <a:pt x="1532" y="1"/>
                    <a:pt x="1524" y="3"/>
                    <a:pt x="1517" y="9"/>
                  </a:cubicBezTo>
                  <a:lnTo>
                    <a:pt x="1315" y="225"/>
                  </a:lnTo>
                  <a:cubicBezTo>
                    <a:pt x="1184" y="360"/>
                    <a:pt x="1000" y="554"/>
                    <a:pt x="784" y="797"/>
                  </a:cubicBezTo>
                  <a:cubicBezTo>
                    <a:pt x="680" y="918"/>
                    <a:pt x="568" y="1053"/>
                    <a:pt x="446" y="1193"/>
                  </a:cubicBezTo>
                  <a:cubicBezTo>
                    <a:pt x="320" y="1346"/>
                    <a:pt x="203" y="1503"/>
                    <a:pt x="100" y="1665"/>
                  </a:cubicBezTo>
                  <a:cubicBezTo>
                    <a:pt x="68" y="1714"/>
                    <a:pt x="46" y="1759"/>
                    <a:pt x="23" y="1813"/>
                  </a:cubicBezTo>
                  <a:cubicBezTo>
                    <a:pt x="5" y="1854"/>
                    <a:pt x="1" y="1899"/>
                    <a:pt x="19" y="1939"/>
                  </a:cubicBezTo>
                  <a:lnTo>
                    <a:pt x="19" y="1944"/>
                  </a:lnTo>
                  <a:lnTo>
                    <a:pt x="23" y="1953"/>
                  </a:lnTo>
                  <a:lnTo>
                    <a:pt x="23" y="1957"/>
                  </a:lnTo>
                  <a:lnTo>
                    <a:pt x="37" y="1971"/>
                  </a:lnTo>
                  <a:lnTo>
                    <a:pt x="59" y="2002"/>
                  </a:lnTo>
                  <a:cubicBezTo>
                    <a:pt x="86" y="2047"/>
                    <a:pt x="122" y="2088"/>
                    <a:pt x="158" y="2128"/>
                  </a:cubicBezTo>
                  <a:lnTo>
                    <a:pt x="212" y="2191"/>
                  </a:lnTo>
                  <a:lnTo>
                    <a:pt x="271" y="2245"/>
                  </a:lnTo>
                  <a:lnTo>
                    <a:pt x="487" y="2484"/>
                  </a:lnTo>
                  <a:cubicBezTo>
                    <a:pt x="559" y="2560"/>
                    <a:pt x="635" y="2637"/>
                    <a:pt x="712" y="2713"/>
                  </a:cubicBezTo>
                  <a:cubicBezTo>
                    <a:pt x="860" y="2871"/>
                    <a:pt x="1018" y="3015"/>
                    <a:pt x="1175" y="3163"/>
                  </a:cubicBezTo>
                  <a:cubicBezTo>
                    <a:pt x="1216" y="3199"/>
                    <a:pt x="1252" y="3235"/>
                    <a:pt x="1292" y="3266"/>
                  </a:cubicBezTo>
                  <a:lnTo>
                    <a:pt x="1418" y="3365"/>
                  </a:lnTo>
                  <a:cubicBezTo>
                    <a:pt x="1499" y="3433"/>
                    <a:pt x="1575" y="3500"/>
                    <a:pt x="1661" y="3559"/>
                  </a:cubicBezTo>
                  <a:cubicBezTo>
                    <a:pt x="1706" y="3586"/>
                    <a:pt x="1755" y="3613"/>
                    <a:pt x="1805" y="3635"/>
                  </a:cubicBezTo>
                  <a:cubicBezTo>
                    <a:pt x="1832" y="3649"/>
                    <a:pt x="1863" y="3653"/>
                    <a:pt x="1895" y="3653"/>
                  </a:cubicBezTo>
                  <a:cubicBezTo>
                    <a:pt x="1917" y="3653"/>
                    <a:pt x="1940" y="3649"/>
                    <a:pt x="1958" y="3640"/>
                  </a:cubicBezTo>
                  <a:lnTo>
                    <a:pt x="1989" y="3622"/>
                  </a:lnTo>
                  <a:cubicBezTo>
                    <a:pt x="2034" y="3599"/>
                    <a:pt x="2075" y="3577"/>
                    <a:pt x="2115" y="3550"/>
                  </a:cubicBezTo>
                  <a:cubicBezTo>
                    <a:pt x="2156" y="3523"/>
                    <a:pt x="2196" y="3496"/>
                    <a:pt x="2237" y="3469"/>
                  </a:cubicBezTo>
                  <a:cubicBezTo>
                    <a:pt x="2376" y="3365"/>
                    <a:pt x="2511" y="3248"/>
                    <a:pt x="2633" y="3123"/>
                  </a:cubicBezTo>
                  <a:cubicBezTo>
                    <a:pt x="2687" y="3069"/>
                    <a:pt x="2741" y="3010"/>
                    <a:pt x="2790" y="2947"/>
                  </a:cubicBezTo>
                  <a:cubicBezTo>
                    <a:pt x="2835" y="2898"/>
                    <a:pt x="2880" y="2839"/>
                    <a:pt x="2921" y="2785"/>
                  </a:cubicBezTo>
                  <a:cubicBezTo>
                    <a:pt x="3001" y="2677"/>
                    <a:pt x="3073" y="2587"/>
                    <a:pt x="3118" y="2506"/>
                  </a:cubicBezTo>
                  <a:lnTo>
                    <a:pt x="3280" y="2254"/>
                  </a:lnTo>
                  <a:cubicBezTo>
                    <a:pt x="3296" y="2232"/>
                    <a:pt x="3274" y="2208"/>
                    <a:pt x="3252" y="2208"/>
                  </a:cubicBezTo>
                  <a:cubicBezTo>
                    <a:pt x="3243" y="2208"/>
                    <a:pt x="3233" y="2212"/>
                    <a:pt x="3226" y="2223"/>
                  </a:cubicBezTo>
                  <a:lnTo>
                    <a:pt x="3060" y="2466"/>
                  </a:lnTo>
                  <a:cubicBezTo>
                    <a:pt x="3010" y="2542"/>
                    <a:pt x="2939" y="2628"/>
                    <a:pt x="2858" y="2731"/>
                  </a:cubicBezTo>
                  <a:cubicBezTo>
                    <a:pt x="2817" y="2785"/>
                    <a:pt x="2772" y="2839"/>
                    <a:pt x="2723" y="2889"/>
                  </a:cubicBezTo>
                  <a:cubicBezTo>
                    <a:pt x="2673" y="2943"/>
                    <a:pt x="2628" y="3001"/>
                    <a:pt x="2565" y="3055"/>
                  </a:cubicBezTo>
                  <a:cubicBezTo>
                    <a:pt x="2444" y="3177"/>
                    <a:pt x="2313" y="3284"/>
                    <a:pt x="2174" y="3383"/>
                  </a:cubicBezTo>
                  <a:cubicBezTo>
                    <a:pt x="2138" y="3410"/>
                    <a:pt x="2102" y="3433"/>
                    <a:pt x="2061" y="3455"/>
                  </a:cubicBezTo>
                  <a:cubicBezTo>
                    <a:pt x="2025" y="3482"/>
                    <a:pt x="1980" y="3505"/>
                    <a:pt x="1940" y="3527"/>
                  </a:cubicBezTo>
                  <a:lnTo>
                    <a:pt x="1904" y="3545"/>
                  </a:lnTo>
                  <a:lnTo>
                    <a:pt x="1895" y="3545"/>
                  </a:lnTo>
                  <a:cubicBezTo>
                    <a:pt x="1877" y="3541"/>
                    <a:pt x="1863" y="3536"/>
                    <a:pt x="1845" y="3532"/>
                  </a:cubicBezTo>
                  <a:cubicBezTo>
                    <a:pt x="1805" y="3509"/>
                    <a:pt x="1764" y="3487"/>
                    <a:pt x="1728" y="3460"/>
                  </a:cubicBezTo>
                  <a:cubicBezTo>
                    <a:pt x="1647" y="3406"/>
                    <a:pt x="1571" y="3334"/>
                    <a:pt x="1494" y="3275"/>
                  </a:cubicBezTo>
                  <a:lnTo>
                    <a:pt x="1373" y="3177"/>
                  </a:lnTo>
                  <a:cubicBezTo>
                    <a:pt x="1333" y="3145"/>
                    <a:pt x="1297" y="3105"/>
                    <a:pt x="1256" y="3069"/>
                  </a:cubicBezTo>
                  <a:cubicBezTo>
                    <a:pt x="1103" y="2925"/>
                    <a:pt x="946" y="2781"/>
                    <a:pt x="802" y="2628"/>
                  </a:cubicBezTo>
                  <a:cubicBezTo>
                    <a:pt x="725" y="2551"/>
                    <a:pt x="649" y="2475"/>
                    <a:pt x="577" y="2398"/>
                  </a:cubicBezTo>
                  <a:lnTo>
                    <a:pt x="361" y="2164"/>
                  </a:lnTo>
                  <a:lnTo>
                    <a:pt x="302" y="2106"/>
                  </a:lnTo>
                  <a:lnTo>
                    <a:pt x="253" y="2052"/>
                  </a:lnTo>
                  <a:cubicBezTo>
                    <a:pt x="221" y="2011"/>
                    <a:pt x="185" y="1975"/>
                    <a:pt x="158" y="1935"/>
                  </a:cubicBezTo>
                  <a:lnTo>
                    <a:pt x="136" y="1903"/>
                  </a:lnTo>
                  <a:lnTo>
                    <a:pt x="122" y="1885"/>
                  </a:lnTo>
                  <a:cubicBezTo>
                    <a:pt x="122" y="1872"/>
                    <a:pt x="122" y="1858"/>
                    <a:pt x="131" y="1845"/>
                  </a:cubicBezTo>
                  <a:cubicBezTo>
                    <a:pt x="145" y="1800"/>
                    <a:pt x="167" y="1759"/>
                    <a:pt x="194" y="1719"/>
                  </a:cubicBezTo>
                  <a:cubicBezTo>
                    <a:pt x="298" y="1557"/>
                    <a:pt x="410" y="1404"/>
                    <a:pt x="532" y="1256"/>
                  </a:cubicBezTo>
                  <a:cubicBezTo>
                    <a:pt x="644" y="1112"/>
                    <a:pt x="757" y="977"/>
                    <a:pt x="860" y="855"/>
                  </a:cubicBezTo>
                  <a:cubicBezTo>
                    <a:pt x="1279" y="365"/>
                    <a:pt x="1566" y="50"/>
                    <a:pt x="1566" y="50"/>
                  </a:cubicBezTo>
                  <a:lnTo>
                    <a:pt x="1566" y="54"/>
                  </a:lnTo>
                  <a:cubicBezTo>
                    <a:pt x="1584" y="30"/>
                    <a:pt x="1564" y="1"/>
                    <a:pt x="1539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852000" y="642975"/>
              <a:ext cx="256200" cy="277275"/>
            </a:xfrm>
            <a:custGeom>
              <a:rect b="b" l="l" r="r" t="t"/>
              <a:pathLst>
                <a:path extrusionOk="0" h="11091" w="10248">
                  <a:moveTo>
                    <a:pt x="2493" y="756"/>
                  </a:moveTo>
                  <a:cubicBezTo>
                    <a:pt x="2511" y="756"/>
                    <a:pt x="2529" y="756"/>
                    <a:pt x="2546" y="757"/>
                  </a:cubicBezTo>
                  <a:cubicBezTo>
                    <a:pt x="3455" y="779"/>
                    <a:pt x="4899" y="1333"/>
                    <a:pt x="5124" y="2372"/>
                  </a:cubicBezTo>
                  <a:cubicBezTo>
                    <a:pt x="5138" y="2430"/>
                    <a:pt x="4670" y="3087"/>
                    <a:pt x="4404" y="3388"/>
                  </a:cubicBezTo>
                  <a:cubicBezTo>
                    <a:pt x="4323" y="3474"/>
                    <a:pt x="4265" y="3532"/>
                    <a:pt x="4238" y="3532"/>
                  </a:cubicBezTo>
                  <a:cubicBezTo>
                    <a:pt x="4237" y="3532"/>
                    <a:pt x="4236" y="3533"/>
                    <a:pt x="4235" y="3533"/>
                  </a:cubicBezTo>
                  <a:cubicBezTo>
                    <a:pt x="4020" y="3533"/>
                    <a:pt x="2104" y="1898"/>
                    <a:pt x="1710" y="1544"/>
                  </a:cubicBezTo>
                  <a:cubicBezTo>
                    <a:pt x="1530" y="1387"/>
                    <a:pt x="2007" y="824"/>
                    <a:pt x="2137" y="793"/>
                  </a:cubicBezTo>
                  <a:cubicBezTo>
                    <a:pt x="2255" y="769"/>
                    <a:pt x="2373" y="756"/>
                    <a:pt x="2493" y="756"/>
                  </a:cubicBezTo>
                  <a:close/>
                  <a:moveTo>
                    <a:pt x="5872" y="2797"/>
                  </a:moveTo>
                  <a:cubicBezTo>
                    <a:pt x="5878" y="2797"/>
                    <a:pt x="5883" y="2798"/>
                    <a:pt x="5889" y="2799"/>
                  </a:cubicBezTo>
                  <a:cubicBezTo>
                    <a:pt x="5952" y="2813"/>
                    <a:pt x="6015" y="2835"/>
                    <a:pt x="6073" y="2853"/>
                  </a:cubicBezTo>
                  <a:cubicBezTo>
                    <a:pt x="7981" y="3492"/>
                    <a:pt x="8925" y="5795"/>
                    <a:pt x="9011" y="6524"/>
                  </a:cubicBezTo>
                  <a:cubicBezTo>
                    <a:pt x="9047" y="6825"/>
                    <a:pt x="8903" y="7082"/>
                    <a:pt x="8790" y="7235"/>
                  </a:cubicBezTo>
                  <a:cubicBezTo>
                    <a:pt x="8754" y="7289"/>
                    <a:pt x="8709" y="7338"/>
                    <a:pt x="8664" y="7383"/>
                  </a:cubicBezTo>
                  <a:lnTo>
                    <a:pt x="4863" y="4027"/>
                  </a:lnTo>
                  <a:cubicBezTo>
                    <a:pt x="4863" y="4027"/>
                    <a:pt x="5626" y="2797"/>
                    <a:pt x="5872" y="2797"/>
                  </a:cubicBezTo>
                  <a:close/>
                  <a:moveTo>
                    <a:pt x="1836" y="1"/>
                  </a:moveTo>
                  <a:cubicBezTo>
                    <a:pt x="1812" y="1"/>
                    <a:pt x="1788" y="1"/>
                    <a:pt x="1764" y="1"/>
                  </a:cubicBezTo>
                  <a:cubicBezTo>
                    <a:pt x="1368" y="100"/>
                    <a:pt x="0" y="3285"/>
                    <a:pt x="0" y="3285"/>
                  </a:cubicBezTo>
                  <a:lnTo>
                    <a:pt x="8687" y="11090"/>
                  </a:lnTo>
                  <a:cubicBezTo>
                    <a:pt x="8687" y="11090"/>
                    <a:pt x="9542" y="10087"/>
                    <a:pt x="9893" y="8998"/>
                  </a:cubicBezTo>
                  <a:cubicBezTo>
                    <a:pt x="10248" y="7910"/>
                    <a:pt x="9186" y="4167"/>
                    <a:pt x="6802" y="2165"/>
                  </a:cubicBezTo>
                  <a:cubicBezTo>
                    <a:pt x="5236" y="851"/>
                    <a:pt x="3729" y="284"/>
                    <a:pt x="2767" y="82"/>
                  </a:cubicBezTo>
                  <a:cubicBezTo>
                    <a:pt x="2458" y="28"/>
                    <a:pt x="2149" y="1"/>
                    <a:pt x="18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921150" y="644900"/>
              <a:ext cx="192800" cy="277775"/>
            </a:xfrm>
            <a:custGeom>
              <a:rect b="b" l="l" r="r" t="t"/>
              <a:pathLst>
                <a:path extrusionOk="0" h="11111" w="7712">
                  <a:moveTo>
                    <a:pt x="1" y="0"/>
                  </a:moveTo>
                  <a:lnTo>
                    <a:pt x="1" y="0"/>
                  </a:lnTo>
                  <a:cubicBezTo>
                    <a:pt x="963" y="207"/>
                    <a:pt x="2470" y="774"/>
                    <a:pt x="4036" y="2088"/>
                  </a:cubicBezTo>
                  <a:cubicBezTo>
                    <a:pt x="6420" y="4090"/>
                    <a:pt x="7482" y="7833"/>
                    <a:pt x="7127" y="8921"/>
                  </a:cubicBezTo>
                  <a:cubicBezTo>
                    <a:pt x="6776" y="10010"/>
                    <a:pt x="5921" y="11013"/>
                    <a:pt x="5921" y="11013"/>
                  </a:cubicBezTo>
                  <a:cubicBezTo>
                    <a:pt x="5921" y="11013"/>
                    <a:pt x="6040" y="11110"/>
                    <a:pt x="6154" y="11110"/>
                  </a:cubicBezTo>
                  <a:cubicBezTo>
                    <a:pt x="6196" y="11110"/>
                    <a:pt x="6237" y="11097"/>
                    <a:pt x="6272" y="11063"/>
                  </a:cubicBezTo>
                  <a:cubicBezTo>
                    <a:pt x="6407" y="10928"/>
                    <a:pt x="7253" y="9605"/>
                    <a:pt x="7423" y="9029"/>
                  </a:cubicBezTo>
                  <a:cubicBezTo>
                    <a:pt x="7711" y="8058"/>
                    <a:pt x="7100" y="4499"/>
                    <a:pt x="4684" y="2353"/>
                  </a:cubicBezTo>
                  <a:cubicBezTo>
                    <a:pt x="2844" y="716"/>
                    <a:pt x="1062" y="176"/>
                    <a:pt x="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973575" y="712875"/>
              <a:ext cx="98200" cy="114700"/>
            </a:xfrm>
            <a:custGeom>
              <a:rect b="b" l="l" r="r" t="t"/>
              <a:pathLst>
                <a:path extrusionOk="0" h="4588" w="3928">
                  <a:moveTo>
                    <a:pt x="1009" y="1"/>
                  </a:moveTo>
                  <a:cubicBezTo>
                    <a:pt x="763" y="1"/>
                    <a:pt x="0" y="1231"/>
                    <a:pt x="0" y="1231"/>
                  </a:cubicBezTo>
                  <a:lnTo>
                    <a:pt x="3801" y="4587"/>
                  </a:lnTo>
                  <a:cubicBezTo>
                    <a:pt x="3846" y="4542"/>
                    <a:pt x="3891" y="4493"/>
                    <a:pt x="3927" y="4439"/>
                  </a:cubicBezTo>
                  <a:lnTo>
                    <a:pt x="3891" y="4412"/>
                  </a:lnTo>
                  <a:cubicBezTo>
                    <a:pt x="2983" y="3508"/>
                    <a:pt x="454" y="1299"/>
                    <a:pt x="409" y="1209"/>
                  </a:cubicBezTo>
                  <a:cubicBezTo>
                    <a:pt x="351" y="1087"/>
                    <a:pt x="1201" y="107"/>
                    <a:pt x="1201" y="107"/>
                  </a:cubicBezTo>
                  <a:lnTo>
                    <a:pt x="1215" y="57"/>
                  </a:lnTo>
                  <a:cubicBezTo>
                    <a:pt x="1152" y="39"/>
                    <a:pt x="1089" y="17"/>
                    <a:pt x="1026" y="3"/>
                  </a:cubicBezTo>
                  <a:cubicBezTo>
                    <a:pt x="1020" y="2"/>
                    <a:pt x="1015" y="1"/>
                    <a:pt x="100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890225" y="661850"/>
              <a:ext cx="71900" cy="69450"/>
            </a:xfrm>
            <a:custGeom>
              <a:rect b="b" l="l" r="r" t="t"/>
              <a:pathLst>
                <a:path extrusionOk="0" h="2778" w="2876">
                  <a:moveTo>
                    <a:pt x="951" y="1"/>
                  </a:moveTo>
                  <a:cubicBezTo>
                    <a:pt x="835" y="1"/>
                    <a:pt x="722" y="11"/>
                    <a:pt x="608" y="38"/>
                  </a:cubicBezTo>
                  <a:cubicBezTo>
                    <a:pt x="478" y="69"/>
                    <a:pt x="1" y="632"/>
                    <a:pt x="181" y="789"/>
                  </a:cubicBezTo>
                  <a:cubicBezTo>
                    <a:pt x="570" y="1139"/>
                    <a:pt x="2486" y="2778"/>
                    <a:pt x="2706" y="2778"/>
                  </a:cubicBezTo>
                  <a:cubicBezTo>
                    <a:pt x="2707" y="2778"/>
                    <a:pt x="2708" y="2777"/>
                    <a:pt x="2709" y="2777"/>
                  </a:cubicBezTo>
                  <a:cubicBezTo>
                    <a:pt x="2736" y="2773"/>
                    <a:pt x="2794" y="2719"/>
                    <a:pt x="2875" y="2629"/>
                  </a:cubicBezTo>
                  <a:lnTo>
                    <a:pt x="2857" y="2615"/>
                  </a:lnTo>
                  <a:cubicBezTo>
                    <a:pt x="2416" y="2350"/>
                    <a:pt x="487" y="704"/>
                    <a:pt x="487" y="704"/>
                  </a:cubicBezTo>
                  <a:cubicBezTo>
                    <a:pt x="576" y="362"/>
                    <a:pt x="1017" y="11"/>
                    <a:pt x="1017" y="11"/>
                  </a:cubicBezTo>
                  <a:lnTo>
                    <a:pt x="1017" y="2"/>
                  </a:lnTo>
                  <a:cubicBezTo>
                    <a:pt x="995" y="1"/>
                    <a:pt x="973" y="1"/>
                    <a:pt x="951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176800" y="820000"/>
              <a:ext cx="309750" cy="154350"/>
            </a:xfrm>
            <a:custGeom>
              <a:rect b="b" l="l" r="r" t="t"/>
              <a:pathLst>
                <a:path extrusionOk="0" h="6174" w="12390">
                  <a:moveTo>
                    <a:pt x="2787" y="587"/>
                  </a:moveTo>
                  <a:cubicBezTo>
                    <a:pt x="3088" y="587"/>
                    <a:pt x="3412" y="593"/>
                    <a:pt x="3743" y="604"/>
                  </a:cubicBezTo>
                  <a:lnTo>
                    <a:pt x="3761" y="649"/>
                  </a:lnTo>
                  <a:lnTo>
                    <a:pt x="3617" y="2345"/>
                  </a:lnTo>
                  <a:lnTo>
                    <a:pt x="3567" y="2340"/>
                  </a:lnTo>
                  <a:cubicBezTo>
                    <a:pt x="2119" y="2156"/>
                    <a:pt x="1044" y="2003"/>
                    <a:pt x="1017" y="1980"/>
                  </a:cubicBezTo>
                  <a:cubicBezTo>
                    <a:pt x="927" y="1917"/>
                    <a:pt x="1012" y="784"/>
                    <a:pt x="1260" y="703"/>
                  </a:cubicBezTo>
                  <a:cubicBezTo>
                    <a:pt x="1491" y="620"/>
                    <a:pt x="2073" y="587"/>
                    <a:pt x="2787" y="587"/>
                  </a:cubicBezTo>
                  <a:close/>
                  <a:moveTo>
                    <a:pt x="4296" y="626"/>
                  </a:moveTo>
                  <a:cubicBezTo>
                    <a:pt x="4944" y="658"/>
                    <a:pt x="5583" y="712"/>
                    <a:pt x="6091" y="766"/>
                  </a:cubicBezTo>
                  <a:cubicBezTo>
                    <a:pt x="6842" y="851"/>
                    <a:pt x="7544" y="941"/>
                    <a:pt x="8174" y="1027"/>
                  </a:cubicBezTo>
                  <a:lnTo>
                    <a:pt x="8174" y="1031"/>
                  </a:lnTo>
                  <a:lnTo>
                    <a:pt x="8008" y="2889"/>
                  </a:lnTo>
                  <a:lnTo>
                    <a:pt x="7999" y="2884"/>
                  </a:lnTo>
                  <a:cubicBezTo>
                    <a:pt x="6752" y="2740"/>
                    <a:pt x="5358" y="2570"/>
                    <a:pt x="4143" y="2412"/>
                  </a:cubicBezTo>
                  <a:lnTo>
                    <a:pt x="4148" y="2358"/>
                  </a:lnTo>
                  <a:lnTo>
                    <a:pt x="4296" y="649"/>
                  </a:lnTo>
                  <a:lnTo>
                    <a:pt x="4296" y="626"/>
                  </a:lnTo>
                  <a:close/>
                  <a:moveTo>
                    <a:pt x="8745" y="1107"/>
                  </a:moveTo>
                  <a:cubicBezTo>
                    <a:pt x="10149" y="1310"/>
                    <a:pt x="11125" y="1499"/>
                    <a:pt x="11418" y="1652"/>
                  </a:cubicBezTo>
                  <a:cubicBezTo>
                    <a:pt x="11611" y="1751"/>
                    <a:pt x="11728" y="3051"/>
                    <a:pt x="11463" y="3195"/>
                  </a:cubicBezTo>
                  <a:cubicBezTo>
                    <a:pt x="11448" y="3204"/>
                    <a:pt x="11403" y="3208"/>
                    <a:pt x="11330" y="3208"/>
                  </a:cubicBezTo>
                  <a:cubicBezTo>
                    <a:pt x="10958" y="3208"/>
                    <a:pt x="9867" y="3098"/>
                    <a:pt x="8529" y="2947"/>
                  </a:cubicBezTo>
                  <a:lnTo>
                    <a:pt x="8534" y="2916"/>
                  </a:lnTo>
                  <a:lnTo>
                    <a:pt x="8705" y="1121"/>
                  </a:lnTo>
                  <a:lnTo>
                    <a:pt x="8745" y="1107"/>
                  </a:lnTo>
                  <a:close/>
                  <a:moveTo>
                    <a:pt x="3604" y="2996"/>
                  </a:moveTo>
                  <a:cubicBezTo>
                    <a:pt x="4767" y="2996"/>
                    <a:pt x="8628" y="3380"/>
                    <a:pt x="8916" y="3712"/>
                  </a:cubicBezTo>
                  <a:cubicBezTo>
                    <a:pt x="9123" y="3946"/>
                    <a:pt x="9006" y="4981"/>
                    <a:pt x="9006" y="4981"/>
                  </a:cubicBezTo>
                  <a:lnTo>
                    <a:pt x="3014" y="4257"/>
                  </a:lnTo>
                  <a:cubicBezTo>
                    <a:pt x="3014" y="4257"/>
                    <a:pt x="3068" y="3109"/>
                    <a:pt x="3293" y="3019"/>
                  </a:cubicBezTo>
                  <a:cubicBezTo>
                    <a:pt x="3334" y="3004"/>
                    <a:pt x="3443" y="2996"/>
                    <a:pt x="3604" y="2996"/>
                  </a:cubicBezTo>
                  <a:close/>
                  <a:moveTo>
                    <a:pt x="3006" y="1"/>
                  </a:moveTo>
                  <a:cubicBezTo>
                    <a:pt x="1966" y="1"/>
                    <a:pt x="1115" y="67"/>
                    <a:pt x="787" y="208"/>
                  </a:cubicBezTo>
                  <a:cubicBezTo>
                    <a:pt x="167" y="473"/>
                    <a:pt x="0" y="4302"/>
                    <a:pt x="0" y="4302"/>
                  </a:cubicBezTo>
                  <a:cubicBezTo>
                    <a:pt x="5048" y="5107"/>
                    <a:pt x="10554" y="5971"/>
                    <a:pt x="11759" y="6173"/>
                  </a:cubicBezTo>
                  <a:cubicBezTo>
                    <a:pt x="11762" y="6173"/>
                    <a:pt x="11764" y="6173"/>
                    <a:pt x="11767" y="6173"/>
                  </a:cubicBezTo>
                  <a:cubicBezTo>
                    <a:pt x="11858" y="6173"/>
                    <a:pt x="12016" y="5935"/>
                    <a:pt x="12016" y="5935"/>
                  </a:cubicBezTo>
                  <a:cubicBezTo>
                    <a:pt x="12016" y="5935"/>
                    <a:pt x="12389" y="1827"/>
                    <a:pt x="12097" y="1386"/>
                  </a:cubicBezTo>
                  <a:cubicBezTo>
                    <a:pt x="11804" y="946"/>
                    <a:pt x="8880" y="437"/>
                    <a:pt x="5970" y="149"/>
                  </a:cubicBezTo>
                  <a:cubicBezTo>
                    <a:pt x="4989" y="52"/>
                    <a:pt x="3924" y="1"/>
                    <a:pt x="300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1170950" y="823700"/>
              <a:ext cx="309750" cy="150625"/>
            </a:xfrm>
            <a:custGeom>
              <a:rect b="b" l="l" r="r" t="t"/>
              <a:pathLst>
                <a:path extrusionOk="0" h="6025" w="12390">
                  <a:moveTo>
                    <a:pt x="2778" y="587"/>
                  </a:moveTo>
                  <a:cubicBezTo>
                    <a:pt x="3081" y="587"/>
                    <a:pt x="3409" y="593"/>
                    <a:pt x="3743" y="604"/>
                  </a:cubicBezTo>
                  <a:lnTo>
                    <a:pt x="3761" y="649"/>
                  </a:lnTo>
                  <a:lnTo>
                    <a:pt x="3617" y="2345"/>
                  </a:lnTo>
                  <a:lnTo>
                    <a:pt x="3568" y="2341"/>
                  </a:lnTo>
                  <a:cubicBezTo>
                    <a:pt x="2119" y="2152"/>
                    <a:pt x="1044" y="2003"/>
                    <a:pt x="1017" y="1981"/>
                  </a:cubicBezTo>
                  <a:cubicBezTo>
                    <a:pt x="927" y="1913"/>
                    <a:pt x="1012" y="784"/>
                    <a:pt x="1260" y="699"/>
                  </a:cubicBezTo>
                  <a:cubicBezTo>
                    <a:pt x="1490" y="620"/>
                    <a:pt x="2068" y="587"/>
                    <a:pt x="2778" y="587"/>
                  </a:cubicBezTo>
                  <a:close/>
                  <a:moveTo>
                    <a:pt x="4296" y="627"/>
                  </a:moveTo>
                  <a:cubicBezTo>
                    <a:pt x="4944" y="658"/>
                    <a:pt x="5583" y="708"/>
                    <a:pt x="6091" y="766"/>
                  </a:cubicBezTo>
                  <a:cubicBezTo>
                    <a:pt x="6843" y="852"/>
                    <a:pt x="7544" y="937"/>
                    <a:pt x="8174" y="1022"/>
                  </a:cubicBezTo>
                  <a:lnTo>
                    <a:pt x="8174" y="1031"/>
                  </a:lnTo>
                  <a:lnTo>
                    <a:pt x="8008" y="2885"/>
                  </a:lnTo>
                  <a:lnTo>
                    <a:pt x="7999" y="2885"/>
                  </a:lnTo>
                  <a:cubicBezTo>
                    <a:pt x="6753" y="2741"/>
                    <a:pt x="5358" y="2566"/>
                    <a:pt x="4143" y="2413"/>
                  </a:cubicBezTo>
                  <a:lnTo>
                    <a:pt x="4148" y="2354"/>
                  </a:lnTo>
                  <a:lnTo>
                    <a:pt x="4296" y="649"/>
                  </a:lnTo>
                  <a:lnTo>
                    <a:pt x="4296" y="627"/>
                  </a:lnTo>
                  <a:close/>
                  <a:moveTo>
                    <a:pt x="8745" y="1103"/>
                  </a:moveTo>
                  <a:cubicBezTo>
                    <a:pt x="10149" y="1306"/>
                    <a:pt x="11125" y="1499"/>
                    <a:pt x="11418" y="1652"/>
                  </a:cubicBezTo>
                  <a:cubicBezTo>
                    <a:pt x="11611" y="1747"/>
                    <a:pt x="11728" y="3047"/>
                    <a:pt x="11463" y="3195"/>
                  </a:cubicBezTo>
                  <a:cubicBezTo>
                    <a:pt x="11449" y="3203"/>
                    <a:pt x="11406" y="3207"/>
                    <a:pt x="11339" y="3207"/>
                  </a:cubicBezTo>
                  <a:cubicBezTo>
                    <a:pt x="10976" y="3207"/>
                    <a:pt x="9881" y="3100"/>
                    <a:pt x="8529" y="2948"/>
                  </a:cubicBezTo>
                  <a:lnTo>
                    <a:pt x="8534" y="2916"/>
                  </a:lnTo>
                  <a:lnTo>
                    <a:pt x="8705" y="1121"/>
                  </a:lnTo>
                  <a:lnTo>
                    <a:pt x="8745" y="1103"/>
                  </a:lnTo>
                  <a:close/>
                  <a:moveTo>
                    <a:pt x="3614" y="2995"/>
                  </a:moveTo>
                  <a:cubicBezTo>
                    <a:pt x="4789" y="2995"/>
                    <a:pt x="8629" y="3382"/>
                    <a:pt x="8916" y="3713"/>
                  </a:cubicBezTo>
                  <a:cubicBezTo>
                    <a:pt x="9123" y="3947"/>
                    <a:pt x="9006" y="4977"/>
                    <a:pt x="9006" y="4977"/>
                  </a:cubicBezTo>
                  <a:lnTo>
                    <a:pt x="3014" y="4257"/>
                  </a:lnTo>
                  <a:cubicBezTo>
                    <a:pt x="3014" y="4257"/>
                    <a:pt x="3068" y="3110"/>
                    <a:pt x="3293" y="3020"/>
                  </a:cubicBezTo>
                  <a:cubicBezTo>
                    <a:pt x="3335" y="3003"/>
                    <a:pt x="3448" y="2995"/>
                    <a:pt x="3614" y="2995"/>
                  </a:cubicBezTo>
                  <a:close/>
                  <a:moveTo>
                    <a:pt x="3022" y="0"/>
                  </a:moveTo>
                  <a:cubicBezTo>
                    <a:pt x="1975" y="0"/>
                    <a:pt x="1116" y="67"/>
                    <a:pt x="787" y="208"/>
                  </a:cubicBezTo>
                  <a:cubicBezTo>
                    <a:pt x="167" y="474"/>
                    <a:pt x="0" y="4302"/>
                    <a:pt x="0" y="4302"/>
                  </a:cubicBezTo>
                  <a:cubicBezTo>
                    <a:pt x="5713" y="5215"/>
                    <a:pt x="11993" y="6025"/>
                    <a:pt x="11993" y="6025"/>
                  </a:cubicBezTo>
                  <a:cubicBezTo>
                    <a:pt x="11993" y="6025"/>
                    <a:pt x="12389" y="1828"/>
                    <a:pt x="12097" y="1387"/>
                  </a:cubicBezTo>
                  <a:cubicBezTo>
                    <a:pt x="11800" y="942"/>
                    <a:pt x="8880" y="433"/>
                    <a:pt x="5970" y="145"/>
                  </a:cubicBezTo>
                  <a:cubicBezTo>
                    <a:pt x="4995" y="51"/>
                    <a:pt x="3936" y="0"/>
                    <a:pt x="3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1074675" y="626575"/>
              <a:ext cx="24775" cy="7725"/>
            </a:xfrm>
            <a:custGeom>
              <a:rect b="b" l="l" r="r" t="t"/>
              <a:pathLst>
                <a:path extrusionOk="0" h="309" w="991">
                  <a:moveTo>
                    <a:pt x="751" y="0"/>
                  </a:moveTo>
                  <a:cubicBezTo>
                    <a:pt x="704" y="0"/>
                    <a:pt x="657" y="6"/>
                    <a:pt x="617" y="14"/>
                  </a:cubicBezTo>
                  <a:cubicBezTo>
                    <a:pt x="446" y="50"/>
                    <a:pt x="275" y="104"/>
                    <a:pt x="113" y="180"/>
                  </a:cubicBezTo>
                  <a:cubicBezTo>
                    <a:pt x="59" y="207"/>
                    <a:pt x="0" y="248"/>
                    <a:pt x="0" y="306"/>
                  </a:cubicBezTo>
                  <a:cubicBezTo>
                    <a:pt x="15" y="308"/>
                    <a:pt x="29" y="309"/>
                    <a:pt x="43" y="309"/>
                  </a:cubicBezTo>
                  <a:cubicBezTo>
                    <a:pt x="162" y="309"/>
                    <a:pt x="275" y="246"/>
                    <a:pt x="387" y="198"/>
                  </a:cubicBezTo>
                  <a:cubicBezTo>
                    <a:pt x="571" y="126"/>
                    <a:pt x="763" y="85"/>
                    <a:pt x="959" y="85"/>
                  </a:cubicBezTo>
                  <a:cubicBezTo>
                    <a:pt x="969" y="85"/>
                    <a:pt x="980" y="85"/>
                    <a:pt x="990" y="86"/>
                  </a:cubicBezTo>
                  <a:cubicBezTo>
                    <a:pt x="934" y="21"/>
                    <a:pt x="841" y="0"/>
                    <a:pt x="751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7"/>
          <p:cNvGrpSpPr/>
          <p:nvPr/>
        </p:nvGrpSpPr>
        <p:grpSpPr>
          <a:xfrm>
            <a:off x="3399500" y="623750"/>
            <a:ext cx="1443100" cy="1009525"/>
            <a:chOff x="1434250" y="2918100"/>
            <a:chExt cx="1443100" cy="1009525"/>
          </a:xfrm>
        </p:grpSpPr>
        <p:sp>
          <p:nvSpPr>
            <p:cNvPr id="275" name="Google Shape;275;p17"/>
            <p:cNvSpPr/>
            <p:nvPr/>
          </p:nvSpPr>
          <p:spPr>
            <a:xfrm>
              <a:off x="1768875" y="2918100"/>
              <a:ext cx="87525" cy="86075"/>
            </a:xfrm>
            <a:custGeom>
              <a:rect b="b" l="l" r="r" t="t"/>
              <a:pathLst>
                <a:path extrusionOk="0" h="3443" w="3501">
                  <a:moveTo>
                    <a:pt x="359" y="0"/>
                  </a:moveTo>
                  <a:cubicBezTo>
                    <a:pt x="277" y="0"/>
                    <a:pt x="195" y="31"/>
                    <a:pt x="132" y="91"/>
                  </a:cubicBezTo>
                  <a:lnTo>
                    <a:pt x="123" y="101"/>
                  </a:lnTo>
                  <a:cubicBezTo>
                    <a:pt x="1" y="227"/>
                    <a:pt x="1" y="429"/>
                    <a:pt x="123" y="555"/>
                  </a:cubicBezTo>
                  <a:lnTo>
                    <a:pt x="2915" y="3348"/>
                  </a:lnTo>
                  <a:cubicBezTo>
                    <a:pt x="2978" y="3411"/>
                    <a:pt x="3060" y="3442"/>
                    <a:pt x="3142" y="3442"/>
                  </a:cubicBezTo>
                  <a:cubicBezTo>
                    <a:pt x="3224" y="3442"/>
                    <a:pt x="3306" y="3411"/>
                    <a:pt x="3369" y="3348"/>
                  </a:cubicBezTo>
                  <a:lnTo>
                    <a:pt x="3379" y="3338"/>
                  </a:lnTo>
                  <a:cubicBezTo>
                    <a:pt x="3500" y="3212"/>
                    <a:pt x="3500" y="3010"/>
                    <a:pt x="3379" y="2884"/>
                  </a:cubicBezTo>
                  <a:lnTo>
                    <a:pt x="586" y="91"/>
                  </a:lnTo>
                  <a:cubicBezTo>
                    <a:pt x="523" y="31"/>
                    <a:pt x="441" y="0"/>
                    <a:pt x="35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1434250" y="3240550"/>
              <a:ext cx="102050" cy="97750"/>
            </a:xfrm>
            <a:custGeom>
              <a:rect b="b" l="l" r="r" t="t"/>
              <a:pathLst>
                <a:path extrusionOk="0" h="3910" w="4082">
                  <a:moveTo>
                    <a:pt x="3738" y="1"/>
                  </a:moveTo>
                  <a:cubicBezTo>
                    <a:pt x="3686" y="1"/>
                    <a:pt x="3631" y="20"/>
                    <a:pt x="3580" y="63"/>
                  </a:cubicBezTo>
                  <a:lnTo>
                    <a:pt x="160" y="3483"/>
                  </a:lnTo>
                  <a:cubicBezTo>
                    <a:pt x="1" y="3642"/>
                    <a:pt x="113" y="3909"/>
                    <a:pt x="333" y="3909"/>
                  </a:cubicBezTo>
                  <a:cubicBezTo>
                    <a:pt x="399" y="3909"/>
                    <a:pt x="465" y="3881"/>
                    <a:pt x="511" y="3834"/>
                  </a:cubicBezTo>
                  <a:lnTo>
                    <a:pt x="3932" y="414"/>
                  </a:lnTo>
                  <a:cubicBezTo>
                    <a:pt x="4081" y="232"/>
                    <a:pt x="3924" y="1"/>
                    <a:pt x="373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517775" y="3204975"/>
              <a:ext cx="50850" cy="49575"/>
            </a:xfrm>
            <a:custGeom>
              <a:rect b="b" l="l" r="r" t="t"/>
              <a:pathLst>
                <a:path extrusionOk="0" h="1983" w="2034">
                  <a:moveTo>
                    <a:pt x="886" y="1"/>
                  </a:moveTo>
                  <a:lnTo>
                    <a:pt x="206" y="675"/>
                  </a:lnTo>
                  <a:cubicBezTo>
                    <a:pt x="0" y="882"/>
                    <a:pt x="0" y="1219"/>
                    <a:pt x="206" y="1425"/>
                  </a:cubicBezTo>
                  <a:lnTo>
                    <a:pt x="609" y="1828"/>
                  </a:lnTo>
                  <a:cubicBezTo>
                    <a:pt x="712" y="1931"/>
                    <a:pt x="848" y="1983"/>
                    <a:pt x="984" y="1983"/>
                  </a:cubicBezTo>
                  <a:cubicBezTo>
                    <a:pt x="1120" y="1983"/>
                    <a:pt x="1256" y="1931"/>
                    <a:pt x="1359" y="1828"/>
                  </a:cubicBezTo>
                  <a:lnTo>
                    <a:pt x="2033" y="115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1538725" y="2996750"/>
              <a:ext cx="238275" cy="236325"/>
            </a:xfrm>
            <a:custGeom>
              <a:rect b="b" l="l" r="r" t="t"/>
              <a:pathLst>
                <a:path extrusionOk="0" h="9453" w="9531">
                  <a:moveTo>
                    <a:pt x="6527" y="0"/>
                  </a:moveTo>
                  <a:lnTo>
                    <a:pt x="1177" y="5346"/>
                  </a:lnTo>
                  <a:cubicBezTo>
                    <a:pt x="399" y="6128"/>
                    <a:pt x="1" y="7205"/>
                    <a:pt x="90" y="8306"/>
                  </a:cubicBezTo>
                  <a:cubicBezTo>
                    <a:pt x="137" y="8911"/>
                    <a:pt x="619" y="9393"/>
                    <a:pt x="1224" y="9440"/>
                  </a:cubicBezTo>
                  <a:cubicBezTo>
                    <a:pt x="1325" y="9448"/>
                    <a:pt x="1427" y="9452"/>
                    <a:pt x="1528" y="9452"/>
                  </a:cubicBezTo>
                  <a:cubicBezTo>
                    <a:pt x="2521" y="9452"/>
                    <a:pt x="3474" y="9059"/>
                    <a:pt x="4184" y="8353"/>
                  </a:cubicBezTo>
                  <a:lnTo>
                    <a:pt x="9530" y="3003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543075" y="3054950"/>
              <a:ext cx="234025" cy="178250"/>
            </a:xfrm>
            <a:custGeom>
              <a:rect b="b" l="l" r="r" t="t"/>
              <a:pathLst>
                <a:path extrusionOk="0" h="7130" w="9361">
                  <a:moveTo>
                    <a:pt x="8686" y="0"/>
                  </a:moveTo>
                  <a:lnTo>
                    <a:pt x="7585" y="1101"/>
                  </a:lnTo>
                  <a:lnTo>
                    <a:pt x="6981" y="1706"/>
                  </a:lnTo>
                  <a:lnTo>
                    <a:pt x="3336" y="5355"/>
                  </a:lnTo>
                  <a:cubicBezTo>
                    <a:pt x="2627" y="6064"/>
                    <a:pt x="1664" y="6458"/>
                    <a:pt x="666" y="6458"/>
                  </a:cubicBezTo>
                  <a:cubicBezTo>
                    <a:pt x="569" y="6458"/>
                    <a:pt x="472" y="6454"/>
                    <a:pt x="375" y="6447"/>
                  </a:cubicBezTo>
                  <a:cubicBezTo>
                    <a:pt x="248" y="6433"/>
                    <a:pt x="122" y="6405"/>
                    <a:pt x="0" y="6358"/>
                  </a:cubicBezTo>
                  <a:lnTo>
                    <a:pt x="0" y="6358"/>
                  </a:lnTo>
                  <a:cubicBezTo>
                    <a:pt x="178" y="6789"/>
                    <a:pt x="586" y="7079"/>
                    <a:pt x="1050" y="7117"/>
                  </a:cubicBezTo>
                  <a:cubicBezTo>
                    <a:pt x="1150" y="7125"/>
                    <a:pt x="1250" y="7129"/>
                    <a:pt x="1350" y="7129"/>
                  </a:cubicBezTo>
                  <a:cubicBezTo>
                    <a:pt x="2341" y="7129"/>
                    <a:pt x="3300" y="6732"/>
                    <a:pt x="4010" y="6025"/>
                  </a:cubicBezTo>
                  <a:lnTo>
                    <a:pt x="7655" y="2380"/>
                  </a:lnTo>
                  <a:lnTo>
                    <a:pt x="9361" y="675"/>
                  </a:lnTo>
                  <a:lnTo>
                    <a:pt x="8686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1538850" y="3083400"/>
              <a:ext cx="153800" cy="149750"/>
            </a:xfrm>
            <a:custGeom>
              <a:rect b="b" l="l" r="r" t="t"/>
              <a:pathLst>
                <a:path extrusionOk="0" h="5990" w="6152">
                  <a:moveTo>
                    <a:pt x="3060" y="1"/>
                  </a:moveTo>
                  <a:lnTo>
                    <a:pt x="1176" y="1884"/>
                  </a:lnTo>
                  <a:cubicBezTo>
                    <a:pt x="399" y="2662"/>
                    <a:pt x="0" y="3744"/>
                    <a:pt x="85" y="4840"/>
                  </a:cubicBezTo>
                  <a:cubicBezTo>
                    <a:pt x="132" y="5449"/>
                    <a:pt x="614" y="5927"/>
                    <a:pt x="1223" y="5979"/>
                  </a:cubicBezTo>
                  <a:cubicBezTo>
                    <a:pt x="1320" y="5986"/>
                    <a:pt x="1417" y="5990"/>
                    <a:pt x="1513" y="5990"/>
                  </a:cubicBezTo>
                  <a:cubicBezTo>
                    <a:pt x="2508" y="5990"/>
                    <a:pt x="3470" y="5596"/>
                    <a:pt x="4179" y="4887"/>
                  </a:cubicBezTo>
                  <a:lnTo>
                    <a:pt x="6152" y="2910"/>
                  </a:lnTo>
                  <a:lnTo>
                    <a:pt x="6152" y="2910"/>
                  </a:lnTo>
                  <a:cubicBezTo>
                    <a:pt x="6152" y="2910"/>
                    <a:pt x="6148" y="2910"/>
                    <a:pt x="6142" y="2910"/>
                  </a:cubicBezTo>
                  <a:cubicBezTo>
                    <a:pt x="6040" y="2910"/>
                    <a:pt x="5176" y="2869"/>
                    <a:pt x="4564" y="1500"/>
                  </a:cubicBezTo>
                  <a:cubicBezTo>
                    <a:pt x="3912" y="38"/>
                    <a:pt x="3060" y="1"/>
                    <a:pt x="306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1543175" y="3145475"/>
              <a:ext cx="149600" cy="87600"/>
            </a:xfrm>
            <a:custGeom>
              <a:rect b="b" l="l" r="r" t="t"/>
              <a:pathLst>
                <a:path extrusionOk="0" h="3504" w="5984">
                  <a:moveTo>
                    <a:pt x="5061" y="1"/>
                  </a:moveTo>
                  <a:lnTo>
                    <a:pt x="3332" y="1730"/>
                  </a:lnTo>
                  <a:cubicBezTo>
                    <a:pt x="2623" y="2439"/>
                    <a:pt x="1664" y="2832"/>
                    <a:pt x="666" y="2832"/>
                  </a:cubicBezTo>
                  <a:cubicBezTo>
                    <a:pt x="570" y="2832"/>
                    <a:pt x="473" y="2829"/>
                    <a:pt x="376" y="2821"/>
                  </a:cubicBezTo>
                  <a:cubicBezTo>
                    <a:pt x="249" y="2807"/>
                    <a:pt x="123" y="2779"/>
                    <a:pt x="1" y="2732"/>
                  </a:cubicBezTo>
                  <a:lnTo>
                    <a:pt x="1" y="2732"/>
                  </a:lnTo>
                  <a:cubicBezTo>
                    <a:pt x="179" y="3163"/>
                    <a:pt x="586" y="3458"/>
                    <a:pt x="1050" y="3491"/>
                  </a:cubicBezTo>
                  <a:cubicBezTo>
                    <a:pt x="1151" y="3499"/>
                    <a:pt x="1252" y="3503"/>
                    <a:pt x="1353" y="3503"/>
                  </a:cubicBezTo>
                  <a:cubicBezTo>
                    <a:pt x="2344" y="3503"/>
                    <a:pt x="3301" y="3110"/>
                    <a:pt x="4006" y="2404"/>
                  </a:cubicBezTo>
                  <a:lnTo>
                    <a:pt x="5984" y="427"/>
                  </a:lnTo>
                  <a:cubicBezTo>
                    <a:pt x="5983" y="427"/>
                    <a:pt x="5980" y="427"/>
                    <a:pt x="5975" y="427"/>
                  </a:cubicBezTo>
                  <a:cubicBezTo>
                    <a:pt x="5911" y="427"/>
                    <a:pt x="5506" y="411"/>
                    <a:pt x="506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686650" y="2968200"/>
              <a:ext cx="119850" cy="117800"/>
            </a:xfrm>
            <a:custGeom>
              <a:rect b="b" l="l" r="r" t="t"/>
              <a:pathLst>
                <a:path extrusionOk="0" h="4712" w="4794">
                  <a:moveTo>
                    <a:pt x="448" y="0"/>
                  </a:moveTo>
                  <a:cubicBezTo>
                    <a:pt x="348" y="0"/>
                    <a:pt x="247" y="39"/>
                    <a:pt x="170" y="116"/>
                  </a:cubicBezTo>
                  <a:lnTo>
                    <a:pt x="156" y="130"/>
                  </a:lnTo>
                  <a:cubicBezTo>
                    <a:pt x="1" y="280"/>
                    <a:pt x="1" y="533"/>
                    <a:pt x="156" y="688"/>
                  </a:cubicBezTo>
                  <a:lnTo>
                    <a:pt x="4067" y="4600"/>
                  </a:lnTo>
                  <a:cubicBezTo>
                    <a:pt x="4145" y="4674"/>
                    <a:pt x="4245" y="4712"/>
                    <a:pt x="4346" y="4712"/>
                  </a:cubicBezTo>
                  <a:cubicBezTo>
                    <a:pt x="4447" y="4712"/>
                    <a:pt x="4548" y="4674"/>
                    <a:pt x="4625" y="4600"/>
                  </a:cubicBezTo>
                  <a:lnTo>
                    <a:pt x="4639" y="4585"/>
                  </a:lnTo>
                  <a:cubicBezTo>
                    <a:pt x="4794" y="4431"/>
                    <a:pt x="4794" y="4183"/>
                    <a:pt x="4639" y="4028"/>
                  </a:cubicBezTo>
                  <a:lnTo>
                    <a:pt x="727" y="116"/>
                  </a:lnTo>
                  <a:cubicBezTo>
                    <a:pt x="650" y="39"/>
                    <a:pt x="549" y="0"/>
                    <a:pt x="44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778025" y="3058475"/>
              <a:ext cx="28475" cy="27500"/>
            </a:xfrm>
            <a:custGeom>
              <a:rect b="b" l="l" r="r" t="t"/>
              <a:pathLst>
                <a:path extrusionOk="0" h="1100" w="1139">
                  <a:moveTo>
                    <a:pt x="572" y="0"/>
                  </a:moveTo>
                  <a:lnTo>
                    <a:pt x="0" y="572"/>
                  </a:lnTo>
                  <a:lnTo>
                    <a:pt x="408" y="984"/>
                  </a:lnTo>
                  <a:cubicBezTo>
                    <a:pt x="487" y="1061"/>
                    <a:pt x="592" y="1100"/>
                    <a:pt x="695" y="1100"/>
                  </a:cubicBezTo>
                  <a:cubicBezTo>
                    <a:pt x="799" y="1100"/>
                    <a:pt x="902" y="1061"/>
                    <a:pt x="979" y="984"/>
                  </a:cubicBezTo>
                  <a:cubicBezTo>
                    <a:pt x="1139" y="825"/>
                    <a:pt x="1139" y="567"/>
                    <a:pt x="979" y="412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1727175" y="29404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1"/>
                  </a:moveTo>
                  <a:lnTo>
                    <a:pt x="1" y="2123"/>
                  </a:lnTo>
                  <a:lnTo>
                    <a:pt x="2123" y="4245"/>
                  </a:lnTo>
                  <a:lnTo>
                    <a:pt x="4245" y="212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1727075" y="2940275"/>
              <a:ext cx="106250" cy="106025"/>
            </a:xfrm>
            <a:custGeom>
              <a:rect b="b" l="l" r="r" t="t"/>
              <a:pathLst>
                <a:path extrusionOk="0" h="4241" w="4250">
                  <a:moveTo>
                    <a:pt x="0" y="2119"/>
                  </a:moveTo>
                  <a:lnTo>
                    <a:pt x="1537" y="3655"/>
                  </a:lnTo>
                  <a:lnTo>
                    <a:pt x="1539" y="3653"/>
                  </a:lnTo>
                  <a:lnTo>
                    <a:pt x="1539" y="3653"/>
                  </a:lnTo>
                  <a:lnTo>
                    <a:pt x="0" y="2119"/>
                  </a:lnTo>
                  <a:close/>
                  <a:moveTo>
                    <a:pt x="2127" y="1"/>
                  </a:moveTo>
                  <a:lnTo>
                    <a:pt x="1766" y="357"/>
                  </a:lnTo>
                  <a:lnTo>
                    <a:pt x="2881" y="1472"/>
                  </a:lnTo>
                  <a:cubicBezTo>
                    <a:pt x="3111" y="1702"/>
                    <a:pt x="3111" y="2076"/>
                    <a:pt x="2881" y="2306"/>
                  </a:cubicBezTo>
                  <a:lnTo>
                    <a:pt x="1539" y="3653"/>
                  </a:lnTo>
                  <a:lnTo>
                    <a:pt x="1539" y="3653"/>
                  </a:lnTo>
                  <a:lnTo>
                    <a:pt x="2127" y="4241"/>
                  </a:lnTo>
                  <a:lnTo>
                    <a:pt x="4249" y="2119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668150" y="3017650"/>
              <a:ext cx="33300" cy="30650"/>
            </a:xfrm>
            <a:custGeom>
              <a:rect b="b" l="l" r="r" t="t"/>
              <a:pathLst>
                <a:path extrusionOk="0" h="1226" w="1332">
                  <a:moveTo>
                    <a:pt x="340" y="0"/>
                  </a:moveTo>
                  <a:cubicBezTo>
                    <a:pt x="154" y="0"/>
                    <a:pt x="1" y="225"/>
                    <a:pt x="141" y="406"/>
                  </a:cubicBezTo>
                  <a:lnTo>
                    <a:pt x="881" y="1150"/>
                  </a:lnTo>
                  <a:cubicBezTo>
                    <a:pt x="928" y="1197"/>
                    <a:pt x="994" y="1225"/>
                    <a:pt x="1059" y="1225"/>
                  </a:cubicBezTo>
                  <a:cubicBezTo>
                    <a:pt x="1125" y="1225"/>
                    <a:pt x="1186" y="1197"/>
                    <a:pt x="1233" y="1150"/>
                  </a:cubicBezTo>
                  <a:cubicBezTo>
                    <a:pt x="1331" y="1052"/>
                    <a:pt x="1331" y="893"/>
                    <a:pt x="1233" y="794"/>
                  </a:cubicBezTo>
                  <a:lnTo>
                    <a:pt x="493" y="54"/>
                  </a:lnTo>
                  <a:cubicBezTo>
                    <a:pt x="443" y="16"/>
                    <a:pt x="391" y="0"/>
                    <a:pt x="34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1644225" y="3038675"/>
              <a:ext cx="36725" cy="31650"/>
            </a:xfrm>
            <a:custGeom>
              <a:rect b="b" l="l" r="r" t="t"/>
              <a:pathLst>
                <a:path extrusionOk="0" h="1266" w="1469">
                  <a:moveTo>
                    <a:pt x="379" y="0"/>
                  </a:moveTo>
                  <a:cubicBezTo>
                    <a:pt x="178" y="0"/>
                    <a:pt x="0" y="273"/>
                    <a:pt x="213" y="450"/>
                  </a:cubicBezTo>
                  <a:lnTo>
                    <a:pt x="953" y="1190"/>
                  </a:lnTo>
                  <a:cubicBezTo>
                    <a:pt x="1005" y="1237"/>
                    <a:pt x="1065" y="1265"/>
                    <a:pt x="1136" y="1265"/>
                  </a:cubicBezTo>
                  <a:cubicBezTo>
                    <a:pt x="1356" y="1265"/>
                    <a:pt x="1468" y="993"/>
                    <a:pt x="1309" y="839"/>
                  </a:cubicBezTo>
                  <a:lnTo>
                    <a:pt x="569" y="99"/>
                  </a:lnTo>
                  <a:cubicBezTo>
                    <a:pt x="511" y="29"/>
                    <a:pt x="444" y="0"/>
                    <a:pt x="37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1623875" y="3061650"/>
              <a:ext cx="50150" cy="47325"/>
            </a:xfrm>
            <a:custGeom>
              <a:rect b="b" l="l" r="r" t="t"/>
              <a:pathLst>
                <a:path extrusionOk="0" h="1893" w="2006">
                  <a:moveTo>
                    <a:pt x="343" y="0"/>
                  </a:moveTo>
                  <a:cubicBezTo>
                    <a:pt x="156" y="0"/>
                    <a:pt x="1" y="229"/>
                    <a:pt x="151" y="412"/>
                  </a:cubicBezTo>
                  <a:lnTo>
                    <a:pt x="1556" y="1817"/>
                  </a:lnTo>
                  <a:cubicBezTo>
                    <a:pt x="1603" y="1864"/>
                    <a:pt x="1664" y="1892"/>
                    <a:pt x="1730" y="1892"/>
                  </a:cubicBezTo>
                  <a:cubicBezTo>
                    <a:pt x="1734" y="1893"/>
                    <a:pt x="1739" y="1893"/>
                    <a:pt x="1744" y="1893"/>
                  </a:cubicBezTo>
                  <a:cubicBezTo>
                    <a:pt x="1805" y="1893"/>
                    <a:pt x="1864" y="1865"/>
                    <a:pt x="1908" y="1822"/>
                  </a:cubicBezTo>
                  <a:cubicBezTo>
                    <a:pt x="2006" y="1724"/>
                    <a:pt x="2006" y="1564"/>
                    <a:pt x="1908" y="1466"/>
                  </a:cubicBezTo>
                  <a:lnTo>
                    <a:pt x="502" y="60"/>
                  </a:lnTo>
                  <a:cubicBezTo>
                    <a:pt x="451" y="18"/>
                    <a:pt x="396" y="0"/>
                    <a:pt x="343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1601650" y="3083800"/>
              <a:ext cx="33500" cy="30675"/>
            </a:xfrm>
            <a:custGeom>
              <a:rect b="b" l="l" r="r" t="t"/>
              <a:pathLst>
                <a:path extrusionOk="0" h="1227" w="1340">
                  <a:moveTo>
                    <a:pt x="346" y="0"/>
                  </a:moveTo>
                  <a:cubicBezTo>
                    <a:pt x="156" y="0"/>
                    <a:pt x="0" y="232"/>
                    <a:pt x="154" y="411"/>
                  </a:cubicBezTo>
                  <a:lnTo>
                    <a:pt x="894" y="1151"/>
                  </a:lnTo>
                  <a:cubicBezTo>
                    <a:pt x="941" y="1198"/>
                    <a:pt x="1002" y="1226"/>
                    <a:pt x="1068" y="1226"/>
                  </a:cubicBezTo>
                  <a:cubicBezTo>
                    <a:pt x="1133" y="1226"/>
                    <a:pt x="1199" y="1198"/>
                    <a:pt x="1246" y="1151"/>
                  </a:cubicBezTo>
                  <a:cubicBezTo>
                    <a:pt x="1340" y="1053"/>
                    <a:pt x="1340" y="898"/>
                    <a:pt x="1246" y="800"/>
                  </a:cubicBezTo>
                  <a:lnTo>
                    <a:pt x="506" y="60"/>
                  </a:lnTo>
                  <a:cubicBezTo>
                    <a:pt x="454" y="18"/>
                    <a:pt x="398" y="0"/>
                    <a:pt x="34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1577850" y="3104950"/>
              <a:ext cx="35175" cy="31650"/>
            </a:xfrm>
            <a:custGeom>
              <a:rect b="b" l="l" r="r" t="t"/>
              <a:pathLst>
                <a:path extrusionOk="0" h="1266" w="1407">
                  <a:moveTo>
                    <a:pt x="378" y="1"/>
                  </a:moveTo>
                  <a:cubicBezTo>
                    <a:pt x="177" y="1"/>
                    <a:pt x="0" y="274"/>
                    <a:pt x="216" y="451"/>
                  </a:cubicBezTo>
                  <a:lnTo>
                    <a:pt x="956" y="1191"/>
                  </a:lnTo>
                  <a:cubicBezTo>
                    <a:pt x="1003" y="1238"/>
                    <a:pt x="1069" y="1266"/>
                    <a:pt x="1139" y="1266"/>
                  </a:cubicBezTo>
                  <a:cubicBezTo>
                    <a:pt x="1205" y="1266"/>
                    <a:pt x="1266" y="1238"/>
                    <a:pt x="1312" y="1186"/>
                  </a:cubicBezTo>
                  <a:cubicBezTo>
                    <a:pt x="1406" y="1088"/>
                    <a:pt x="1406" y="933"/>
                    <a:pt x="1312" y="835"/>
                  </a:cubicBezTo>
                  <a:lnTo>
                    <a:pt x="567" y="99"/>
                  </a:lnTo>
                  <a:cubicBezTo>
                    <a:pt x="510" y="29"/>
                    <a:pt x="443" y="1"/>
                    <a:pt x="37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2825650" y="3879350"/>
              <a:ext cx="51700" cy="48275"/>
            </a:xfrm>
            <a:custGeom>
              <a:rect b="b" l="l" r="r" t="t"/>
              <a:pathLst>
                <a:path extrusionOk="0" h="1931" w="2068">
                  <a:moveTo>
                    <a:pt x="379" y="0"/>
                  </a:moveTo>
                  <a:cubicBezTo>
                    <a:pt x="178" y="0"/>
                    <a:pt x="0" y="273"/>
                    <a:pt x="212" y="450"/>
                  </a:cubicBezTo>
                  <a:lnTo>
                    <a:pt x="1618" y="1856"/>
                  </a:lnTo>
                  <a:cubicBezTo>
                    <a:pt x="1665" y="1902"/>
                    <a:pt x="1730" y="1931"/>
                    <a:pt x="1796" y="1931"/>
                  </a:cubicBezTo>
                  <a:cubicBezTo>
                    <a:pt x="1861" y="1931"/>
                    <a:pt x="1927" y="1902"/>
                    <a:pt x="1974" y="1856"/>
                  </a:cubicBezTo>
                  <a:cubicBezTo>
                    <a:pt x="2068" y="1757"/>
                    <a:pt x="2068" y="1603"/>
                    <a:pt x="1974" y="1504"/>
                  </a:cubicBezTo>
                  <a:lnTo>
                    <a:pt x="568" y="99"/>
                  </a:lnTo>
                  <a:cubicBezTo>
                    <a:pt x="511" y="29"/>
                    <a:pt x="444" y="0"/>
                    <a:pt x="37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7"/>
          <p:cNvGrpSpPr/>
          <p:nvPr/>
        </p:nvGrpSpPr>
        <p:grpSpPr>
          <a:xfrm>
            <a:off x="3904475" y="1081425"/>
            <a:ext cx="433150" cy="421450"/>
            <a:chOff x="3293375" y="2917325"/>
            <a:chExt cx="433150" cy="421450"/>
          </a:xfrm>
        </p:grpSpPr>
        <p:sp>
          <p:nvSpPr>
            <p:cNvPr id="293" name="Google Shape;293;p17"/>
            <p:cNvSpPr/>
            <p:nvPr/>
          </p:nvSpPr>
          <p:spPr>
            <a:xfrm>
              <a:off x="3293375" y="2917325"/>
              <a:ext cx="212025" cy="421325"/>
            </a:xfrm>
            <a:custGeom>
              <a:rect b="b" l="l" r="r" t="t"/>
              <a:pathLst>
                <a:path extrusionOk="0" h="16853" w="8481">
                  <a:moveTo>
                    <a:pt x="4240" y="1"/>
                  </a:moveTo>
                  <a:cubicBezTo>
                    <a:pt x="1898" y="1"/>
                    <a:pt x="0" y="1898"/>
                    <a:pt x="0" y="4241"/>
                  </a:cubicBezTo>
                  <a:lnTo>
                    <a:pt x="0" y="12617"/>
                  </a:lnTo>
                  <a:cubicBezTo>
                    <a:pt x="0" y="14955"/>
                    <a:pt x="1898" y="16852"/>
                    <a:pt x="4240" y="16852"/>
                  </a:cubicBezTo>
                  <a:cubicBezTo>
                    <a:pt x="6583" y="16852"/>
                    <a:pt x="8480" y="14955"/>
                    <a:pt x="8480" y="12617"/>
                  </a:cubicBezTo>
                  <a:lnTo>
                    <a:pt x="8480" y="4241"/>
                  </a:lnTo>
                  <a:cubicBezTo>
                    <a:pt x="8480" y="1898"/>
                    <a:pt x="6578" y="1"/>
                    <a:pt x="42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3321250" y="2923650"/>
              <a:ext cx="184150" cy="415125"/>
            </a:xfrm>
            <a:custGeom>
              <a:rect b="b" l="l" r="r" t="t"/>
              <a:pathLst>
                <a:path extrusionOk="0" h="16605" w="7366">
                  <a:moveTo>
                    <a:pt x="4540" y="1"/>
                  </a:moveTo>
                  <a:lnTo>
                    <a:pt x="4540" y="1"/>
                  </a:lnTo>
                  <a:cubicBezTo>
                    <a:pt x="5252" y="778"/>
                    <a:pt x="5650" y="1800"/>
                    <a:pt x="5650" y="2858"/>
                  </a:cubicBezTo>
                  <a:lnTo>
                    <a:pt x="5650" y="11230"/>
                  </a:lnTo>
                  <a:cubicBezTo>
                    <a:pt x="5650" y="13573"/>
                    <a:pt x="3753" y="15470"/>
                    <a:pt x="1415" y="15470"/>
                  </a:cubicBezTo>
                  <a:cubicBezTo>
                    <a:pt x="933" y="15470"/>
                    <a:pt x="455" y="15391"/>
                    <a:pt x="0" y="15227"/>
                  </a:cubicBezTo>
                  <a:lnTo>
                    <a:pt x="0" y="15227"/>
                  </a:lnTo>
                  <a:cubicBezTo>
                    <a:pt x="818" y="16122"/>
                    <a:pt x="1957" y="16604"/>
                    <a:pt x="3122" y="16604"/>
                  </a:cubicBezTo>
                  <a:cubicBezTo>
                    <a:pt x="3639" y="16604"/>
                    <a:pt x="4161" y="16509"/>
                    <a:pt x="4662" y="16314"/>
                  </a:cubicBezTo>
                  <a:cubicBezTo>
                    <a:pt x="6292" y="15681"/>
                    <a:pt x="7365" y="14112"/>
                    <a:pt x="7365" y="12364"/>
                  </a:cubicBezTo>
                  <a:lnTo>
                    <a:pt x="7365" y="3988"/>
                  </a:lnTo>
                  <a:cubicBezTo>
                    <a:pt x="7356" y="2193"/>
                    <a:pt x="6227" y="600"/>
                    <a:pt x="454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321125" y="3128025"/>
              <a:ext cx="184150" cy="210675"/>
            </a:xfrm>
            <a:custGeom>
              <a:rect b="b" l="l" r="r" t="t"/>
              <a:pathLst>
                <a:path extrusionOk="0" h="8427" w="7366">
                  <a:moveTo>
                    <a:pt x="7365" y="1"/>
                  </a:moveTo>
                  <a:lnTo>
                    <a:pt x="5651" y="6"/>
                  </a:lnTo>
                  <a:lnTo>
                    <a:pt x="5651" y="3055"/>
                  </a:lnTo>
                  <a:cubicBezTo>
                    <a:pt x="5651" y="5393"/>
                    <a:pt x="3753" y="7291"/>
                    <a:pt x="1415" y="7291"/>
                  </a:cubicBezTo>
                  <a:cubicBezTo>
                    <a:pt x="1403" y="7291"/>
                    <a:pt x="1390" y="7291"/>
                    <a:pt x="1377" y="7291"/>
                  </a:cubicBezTo>
                  <a:cubicBezTo>
                    <a:pt x="908" y="7291"/>
                    <a:pt x="443" y="7207"/>
                    <a:pt x="1" y="7052"/>
                  </a:cubicBezTo>
                  <a:lnTo>
                    <a:pt x="1" y="7052"/>
                  </a:lnTo>
                  <a:cubicBezTo>
                    <a:pt x="819" y="7945"/>
                    <a:pt x="1960" y="8426"/>
                    <a:pt x="3127" y="8426"/>
                  </a:cubicBezTo>
                  <a:cubicBezTo>
                    <a:pt x="3642" y="8426"/>
                    <a:pt x="4162" y="8332"/>
                    <a:pt x="4662" y="8139"/>
                  </a:cubicBezTo>
                  <a:cubicBezTo>
                    <a:pt x="6292" y="7506"/>
                    <a:pt x="7365" y="5937"/>
                    <a:pt x="7365" y="4189"/>
                  </a:cubicBezTo>
                  <a:lnTo>
                    <a:pt x="7365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3535925" y="2953975"/>
              <a:ext cx="187325" cy="178625"/>
            </a:xfrm>
            <a:custGeom>
              <a:rect b="b" l="l" r="r" t="t"/>
              <a:pathLst>
                <a:path extrusionOk="0" h="7145" w="7493">
                  <a:moveTo>
                    <a:pt x="3571" y="1"/>
                  </a:moveTo>
                  <a:cubicBezTo>
                    <a:pt x="3110" y="1"/>
                    <a:pt x="2645" y="90"/>
                    <a:pt x="2203" y="273"/>
                  </a:cubicBezTo>
                  <a:cubicBezTo>
                    <a:pt x="872" y="826"/>
                    <a:pt x="1" y="2128"/>
                    <a:pt x="1" y="3571"/>
                  </a:cubicBezTo>
                  <a:cubicBezTo>
                    <a:pt x="1" y="5014"/>
                    <a:pt x="872" y="6316"/>
                    <a:pt x="2203" y="6874"/>
                  </a:cubicBezTo>
                  <a:cubicBezTo>
                    <a:pt x="2644" y="7056"/>
                    <a:pt x="3106" y="7145"/>
                    <a:pt x="3565" y="7145"/>
                  </a:cubicBezTo>
                  <a:cubicBezTo>
                    <a:pt x="4496" y="7145"/>
                    <a:pt x="5412" y="6780"/>
                    <a:pt x="6096" y="6096"/>
                  </a:cubicBezTo>
                  <a:cubicBezTo>
                    <a:pt x="7492" y="4700"/>
                    <a:pt x="7492" y="2442"/>
                    <a:pt x="6096" y="1046"/>
                  </a:cubicBezTo>
                  <a:cubicBezTo>
                    <a:pt x="5413" y="363"/>
                    <a:pt x="4500" y="1"/>
                    <a:pt x="3571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548350" y="2966275"/>
              <a:ext cx="178175" cy="168550"/>
            </a:xfrm>
            <a:custGeom>
              <a:rect b="b" l="l" r="r" t="t"/>
              <a:pathLst>
                <a:path extrusionOk="0" h="6742" w="7127">
                  <a:moveTo>
                    <a:pt x="4892" y="1"/>
                  </a:moveTo>
                  <a:lnTo>
                    <a:pt x="4892" y="1"/>
                  </a:lnTo>
                  <a:cubicBezTo>
                    <a:pt x="5716" y="1406"/>
                    <a:pt x="5491" y="3187"/>
                    <a:pt x="4339" y="4339"/>
                  </a:cubicBezTo>
                  <a:cubicBezTo>
                    <a:pt x="3650" y="5028"/>
                    <a:pt x="2737" y="5386"/>
                    <a:pt x="1813" y="5386"/>
                  </a:cubicBezTo>
                  <a:cubicBezTo>
                    <a:pt x="1192" y="5386"/>
                    <a:pt x="566" y="5224"/>
                    <a:pt x="0" y="4892"/>
                  </a:cubicBezTo>
                  <a:lnTo>
                    <a:pt x="0" y="4892"/>
                  </a:lnTo>
                  <a:cubicBezTo>
                    <a:pt x="155" y="5150"/>
                    <a:pt x="338" y="5389"/>
                    <a:pt x="553" y="5604"/>
                  </a:cubicBezTo>
                  <a:cubicBezTo>
                    <a:pt x="1257" y="6361"/>
                    <a:pt x="2211" y="6742"/>
                    <a:pt x="3167" y="6742"/>
                  </a:cubicBezTo>
                  <a:cubicBezTo>
                    <a:pt x="4080" y="6742"/>
                    <a:pt x="4994" y="6394"/>
                    <a:pt x="5693" y="5693"/>
                  </a:cubicBezTo>
                  <a:cubicBezTo>
                    <a:pt x="7126" y="4264"/>
                    <a:pt x="7084" y="1931"/>
                    <a:pt x="5599" y="554"/>
                  </a:cubicBezTo>
                  <a:cubicBezTo>
                    <a:pt x="5388" y="338"/>
                    <a:pt x="5149" y="156"/>
                    <a:pt x="4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535925" y="3150300"/>
              <a:ext cx="187325" cy="178650"/>
            </a:xfrm>
            <a:custGeom>
              <a:rect b="b" l="l" r="r" t="t"/>
              <a:pathLst>
                <a:path extrusionOk="0" h="7146" w="7493">
                  <a:moveTo>
                    <a:pt x="3565" y="1"/>
                  </a:moveTo>
                  <a:cubicBezTo>
                    <a:pt x="3106" y="1"/>
                    <a:pt x="2644" y="89"/>
                    <a:pt x="2203" y="272"/>
                  </a:cubicBezTo>
                  <a:cubicBezTo>
                    <a:pt x="872" y="825"/>
                    <a:pt x="1" y="2127"/>
                    <a:pt x="1" y="3575"/>
                  </a:cubicBezTo>
                  <a:cubicBezTo>
                    <a:pt x="1" y="5018"/>
                    <a:pt x="872" y="6320"/>
                    <a:pt x="2203" y="6873"/>
                  </a:cubicBezTo>
                  <a:cubicBezTo>
                    <a:pt x="2645" y="7056"/>
                    <a:pt x="3110" y="7145"/>
                    <a:pt x="3571" y="7145"/>
                  </a:cubicBezTo>
                  <a:cubicBezTo>
                    <a:pt x="4500" y="7145"/>
                    <a:pt x="5413" y="6783"/>
                    <a:pt x="6096" y="6100"/>
                  </a:cubicBezTo>
                  <a:cubicBezTo>
                    <a:pt x="7492" y="4704"/>
                    <a:pt x="7492" y="2446"/>
                    <a:pt x="6096" y="1049"/>
                  </a:cubicBezTo>
                  <a:cubicBezTo>
                    <a:pt x="5412" y="365"/>
                    <a:pt x="4496" y="1"/>
                    <a:pt x="3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3548350" y="3162825"/>
              <a:ext cx="177825" cy="165800"/>
            </a:xfrm>
            <a:custGeom>
              <a:rect b="b" l="l" r="r" t="t"/>
              <a:pathLst>
                <a:path extrusionOk="0" h="6632" w="7113">
                  <a:moveTo>
                    <a:pt x="4896" y="0"/>
                  </a:moveTo>
                  <a:cubicBezTo>
                    <a:pt x="5735" y="1406"/>
                    <a:pt x="5510" y="3195"/>
                    <a:pt x="4357" y="4353"/>
                  </a:cubicBezTo>
                  <a:cubicBezTo>
                    <a:pt x="3668" y="5042"/>
                    <a:pt x="2753" y="5400"/>
                    <a:pt x="1828" y="5400"/>
                  </a:cubicBezTo>
                  <a:cubicBezTo>
                    <a:pt x="1201" y="5400"/>
                    <a:pt x="569" y="5235"/>
                    <a:pt x="0" y="4896"/>
                  </a:cubicBezTo>
                  <a:lnTo>
                    <a:pt x="0" y="4896"/>
                  </a:lnTo>
                  <a:cubicBezTo>
                    <a:pt x="675" y="6022"/>
                    <a:pt x="1861" y="6632"/>
                    <a:pt x="3069" y="6632"/>
                  </a:cubicBezTo>
                  <a:cubicBezTo>
                    <a:pt x="3830" y="6632"/>
                    <a:pt x="4601" y="6389"/>
                    <a:pt x="5257" y="5880"/>
                  </a:cubicBezTo>
                  <a:cubicBezTo>
                    <a:pt x="6948" y="4568"/>
                    <a:pt x="7112" y="2071"/>
                    <a:pt x="5604" y="548"/>
                  </a:cubicBezTo>
                  <a:lnTo>
                    <a:pt x="5599" y="548"/>
                  </a:lnTo>
                  <a:cubicBezTo>
                    <a:pt x="5393" y="333"/>
                    <a:pt x="5154" y="150"/>
                    <a:pt x="4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3556200" y="2974250"/>
              <a:ext cx="138000" cy="138000"/>
            </a:xfrm>
            <a:custGeom>
              <a:rect b="b" l="l" r="r" t="t"/>
              <a:pathLst>
                <a:path extrusionOk="0" h="5520" w="5520">
                  <a:moveTo>
                    <a:pt x="488" y="1"/>
                  </a:moveTo>
                  <a:cubicBezTo>
                    <a:pt x="399" y="76"/>
                    <a:pt x="314" y="155"/>
                    <a:pt x="235" y="235"/>
                  </a:cubicBezTo>
                  <a:cubicBezTo>
                    <a:pt x="150" y="314"/>
                    <a:pt x="75" y="399"/>
                    <a:pt x="0" y="488"/>
                  </a:cubicBezTo>
                  <a:lnTo>
                    <a:pt x="5032" y="5519"/>
                  </a:lnTo>
                  <a:cubicBezTo>
                    <a:pt x="5121" y="5449"/>
                    <a:pt x="5205" y="5369"/>
                    <a:pt x="5285" y="5285"/>
                  </a:cubicBezTo>
                  <a:cubicBezTo>
                    <a:pt x="5369" y="5201"/>
                    <a:pt x="5444" y="5121"/>
                    <a:pt x="5519" y="503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556200" y="3170675"/>
              <a:ext cx="138000" cy="137875"/>
            </a:xfrm>
            <a:custGeom>
              <a:rect b="b" l="l" r="r" t="t"/>
              <a:pathLst>
                <a:path extrusionOk="0" h="5515" w="5520">
                  <a:moveTo>
                    <a:pt x="5032" y="0"/>
                  </a:moveTo>
                  <a:lnTo>
                    <a:pt x="0" y="5032"/>
                  </a:lnTo>
                  <a:cubicBezTo>
                    <a:pt x="75" y="5121"/>
                    <a:pt x="150" y="5205"/>
                    <a:pt x="235" y="5285"/>
                  </a:cubicBezTo>
                  <a:cubicBezTo>
                    <a:pt x="319" y="5364"/>
                    <a:pt x="399" y="5439"/>
                    <a:pt x="488" y="5514"/>
                  </a:cubicBezTo>
                  <a:lnTo>
                    <a:pt x="5519" y="487"/>
                  </a:lnTo>
                  <a:cubicBezTo>
                    <a:pt x="5444" y="394"/>
                    <a:pt x="5369" y="309"/>
                    <a:pt x="5285" y="234"/>
                  </a:cubicBezTo>
                  <a:cubicBezTo>
                    <a:pt x="5205" y="150"/>
                    <a:pt x="5121" y="70"/>
                    <a:pt x="503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556300" y="3291550"/>
              <a:ext cx="24050" cy="17100"/>
            </a:xfrm>
            <a:custGeom>
              <a:rect b="b" l="l" r="r" t="t"/>
              <a:pathLst>
                <a:path extrusionOk="0" h="684" w="962">
                  <a:moveTo>
                    <a:pt x="198" y="0"/>
                  </a:moveTo>
                  <a:lnTo>
                    <a:pt x="1" y="201"/>
                  </a:lnTo>
                  <a:cubicBezTo>
                    <a:pt x="29" y="239"/>
                    <a:pt x="67" y="276"/>
                    <a:pt x="99" y="319"/>
                  </a:cubicBezTo>
                  <a:lnTo>
                    <a:pt x="123" y="337"/>
                  </a:lnTo>
                  <a:cubicBezTo>
                    <a:pt x="156" y="379"/>
                    <a:pt x="193" y="417"/>
                    <a:pt x="231" y="450"/>
                  </a:cubicBezTo>
                  <a:cubicBezTo>
                    <a:pt x="273" y="492"/>
                    <a:pt x="315" y="529"/>
                    <a:pt x="352" y="567"/>
                  </a:cubicBezTo>
                  <a:lnTo>
                    <a:pt x="357" y="572"/>
                  </a:lnTo>
                  <a:cubicBezTo>
                    <a:pt x="399" y="609"/>
                    <a:pt x="441" y="651"/>
                    <a:pt x="488" y="684"/>
                  </a:cubicBezTo>
                  <a:lnTo>
                    <a:pt x="961" y="206"/>
                  </a:lnTo>
                  <a:cubicBezTo>
                    <a:pt x="699" y="164"/>
                    <a:pt x="446" y="94"/>
                    <a:pt x="198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3677175" y="3170675"/>
              <a:ext cx="17025" cy="24025"/>
            </a:xfrm>
            <a:custGeom>
              <a:rect b="b" l="l" r="r" t="t"/>
              <a:pathLst>
                <a:path extrusionOk="0" h="961" w="681">
                  <a:moveTo>
                    <a:pt x="202" y="0"/>
                  </a:moveTo>
                  <a:lnTo>
                    <a:pt x="1" y="202"/>
                  </a:lnTo>
                  <a:cubicBezTo>
                    <a:pt x="95" y="445"/>
                    <a:pt x="165" y="703"/>
                    <a:pt x="202" y="961"/>
                  </a:cubicBezTo>
                  <a:lnTo>
                    <a:pt x="680" y="487"/>
                  </a:lnTo>
                  <a:cubicBezTo>
                    <a:pt x="643" y="445"/>
                    <a:pt x="605" y="403"/>
                    <a:pt x="568" y="361"/>
                  </a:cubicBezTo>
                  <a:cubicBezTo>
                    <a:pt x="530" y="319"/>
                    <a:pt x="488" y="277"/>
                    <a:pt x="451" y="234"/>
                  </a:cubicBezTo>
                  <a:cubicBezTo>
                    <a:pt x="408" y="192"/>
                    <a:pt x="376" y="159"/>
                    <a:pt x="338" y="122"/>
                  </a:cubicBezTo>
                  <a:lnTo>
                    <a:pt x="319" y="103"/>
                  </a:lnTo>
                  <a:cubicBezTo>
                    <a:pt x="277" y="66"/>
                    <a:pt x="240" y="33"/>
                    <a:pt x="20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650375" y="3068425"/>
              <a:ext cx="43825" cy="43825"/>
            </a:xfrm>
            <a:custGeom>
              <a:rect b="b" l="l" r="r" t="t"/>
              <a:pathLst>
                <a:path extrusionOk="0" h="1753" w="1753">
                  <a:moveTo>
                    <a:pt x="487" y="0"/>
                  </a:moveTo>
                  <a:cubicBezTo>
                    <a:pt x="417" y="89"/>
                    <a:pt x="337" y="174"/>
                    <a:pt x="258" y="258"/>
                  </a:cubicBezTo>
                  <a:cubicBezTo>
                    <a:pt x="178" y="338"/>
                    <a:pt x="89" y="417"/>
                    <a:pt x="0" y="492"/>
                  </a:cubicBezTo>
                  <a:lnTo>
                    <a:pt x="1265" y="1752"/>
                  </a:lnTo>
                  <a:cubicBezTo>
                    <a:pt x="1307" y="1715"/>
                    <a:pt x="1354" y="1682"/>
                    <a:pt x="1396" y="1640"/>
                  </a:cubicBezTo>
                  <a:cubicBezTo>
                    <a:pt x="1438" y="1598"/>
                    <a:pt x="1480" y="1560"/>
                    <a:pt x="1518" y="1523"/>
                  </a:cubicBezTo>
                  <a:cubicBezTo>
                    <a:pt x="1555" y="1481"/>
                    <a:pt x="1602" y="1443"/>
                    <a:pt x="1635" y="1396"/>
                  </a:cubicBezTo>
                  <a:lnTo>
                    <a:pt x="1640" y="1392"/>
                  </a:lnTo>
                  <a:cubicBezTo>
                    <a:pt x="1677" y="1349"/>
                    <a:pt x="1715" y="1307"/>
                    <a:pt x="1752" y="1265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2523475" y="375863"/>
            <a:ext cx="421425" cy="381025"/>
            <a:chOff x="4027975" y="2293650"/>
            <a:chExt cx="421425" cy="381025"/>
          </a:xfrm>
        </p:grpSpPr>
        <p:sp>
          <p:nvSpPr>
            <p:cNvPr id="306" name="Google Shape;306;p17"/>
            <p:cNvSpPr/>
            <p:nvPr/>
          </p:nvSpPr>
          <p:spPr>
            <a:xfrm>
              <a:off x="4421750" y="2441225"/>
              <a:ext cx="27550" cy="233450"/>
            </a:xfrm>
            <a:custGeom>
              <a:rect b="b" l="l" r="r" t="t"/>
              <a:pathLst>
                <a:path extrusionOk="0" h="9338" w="1102">
                  <a:moveTo>
                    <a:pt x="534" y="0"/>
                  </a:moveTo>
                  <a:cubicBezTo>
                    <a:pt x="239" y="0"/>
                    <a:pt x="0" y="239"/>
                    <a:pt x="0" y="535"/>
                  </a:cubicBezTo>
                  <a:lnTo>
                    <a:pt x="0" y="9183"/>
                  </a:lnTo>
                  <a:cubicBezTo>
                    <a:pt x="0" y="9267"/>
                    <a:pt x="70" y="9338"/>
                    <a:pt x="155" y="9338"/>
                  </a:cubicBezTo>
                  <a:lnTo>
                    <a:pt x="951" y="9338"/>
                  </a:lnTo>
                  <a:cubicBezTo>
                    <a:pt x="1036" y="9333"/>
                    <a:pt x="1101" y="9267"/>
                    <a:pt x="1101" y="9183"/>
                  </a:cubicBezTo>
                  <a:lnTo>
                    <a:pt x="1101" y="535"/>
                  </a:lnTo>
                  <a:cubicBezTo>
                    <a:pt x="1101" y="239"/>
                    <a:pt x="862" y="0"/>
                    <a:pt x="567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428650" y="2441175"/>
              <a:ext cx="20750" cy="233500"/>
            </a:xfrm>
            <a:custGeom>
              <a:rect b="b" l="l" r="r" t="t"/>
              <a:pathLst>
                <a:path extrusionOk="0" h="9340" w="830">
                  <a:moveTo>
                    <a:pt x="271" y="0"/>
                  </a:moveTo>
                  <a:cubicBezTo>
                    <a:pt x="176" y="0"/>
                    <a:pt x="85" y="25"/>
                    <a:pt x="1" y="73"/>
                  </a:cubicBezTo>
                  <a:cubicBezTo>
                    <a:pt x="169" y="171"/>
                    <a:pt x="277" y="354"/>
                    <a:pt x="272" y="551"/>
                  </a:cubicBezTo>
                  <a:lnTo>
                    <a:pt x="272" y="9340"/>
                  </a:lnTo>
                  <a:lnTo>
                    <a:pt x="671" y="9340"/>
                  </a:lnTo>
                  <a:cubicBezTo>
                    <a:pt x="755" y="9335"/>
                    <a:pt x="825" y="9269"/>
                    <a:pt x="825" y="9185"/>
                  </a:cubicBezTo>
                  <a:lnTo>
                    <a:pt x="825" y="565"/>
                  </a:lnTo>
                  <a:cubicBezTo>
                    <a:pt x="830" y="274"/>
                    <a:pt x="610" y="31"/>
                    <a:pt x="319" y="2"/>
                  </a:cubicBezTo>
                  <a:cubicBezTo>
                    <a:pt x="303" y="1"/>
                    <a:pt x="287" y="0"/>
                    <a:pt x="27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055725" y="2491950"/>
              <a:ext cx="122075" cy="110225"/>
            </a:xfrm>
            <a:custGeom>
              <a:rect b="b" l="l" r="r" t="t"/>
              <a:pathLst>
                <a:path extrusionOk="0" h="4409" w="4883">
                  <a:moveTo>
                    <a:pt x="1" y="0"/>
                  </a:moveTo>
                  <a:lnTo>
                    <a:pt x="1" y="4409"/>
                  </a:lnTo>
                  <a:lnTo>
                    <a:pt x="4882" y="4409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4156800" y="2491950"/>
              <a:ext cx="21000" cy="110225"/>
            </a:xfrm>
            <a:custGeom>
              <a:rect b="b" l="l" r="r" t="t"/>
              <a:pathLst>
                <a:path extrusionOk="0" h="4409" w="840">
                  <a:moveTo>
                    <a:pt x="1" y="0"/>
                  </a:moveTo>
                  <a:lnTo>
                    <a:pt x="1" y="4409"/>
                  </a:lnTo>
                  <a:lnTo>
                    <a:pt x="839" y="440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4055725" y="2409025"/>
              <a:ext cx="83075" cy="82950"/>
            </a:xfrm>
            <a:custGeom>
              <a:rect b="b" l="l" r="r" t="t"/>
              <a:pathLst>
                <a:path extrusionOk="0" h="3318" w="3323">
                  <a:moveTo>
                    <a:pt x="1" y="0"/>
                  </a:moveTo>
                  <a:lnTo>
                    <a:pt x="1" y="3317"/>
                  </a:lnTo>
                  <a:lnTo>
                    <a:pt x="3322" y="3317"/>
                  </a:lnTo>
                  <a:lnTo>
                    <a:pt x="3322" y="3223"/>
                  </a:lnTo>
                  <a:cubicBezTo>
                    <a:pt x="3322" y="1443"/>
                    <a:pt x="1879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055725" y="2409025"/>
              <a:ext cx="82950" cy="82950"/>
            </a:xfrm>
            <a:custGeom>
              <a:rect b="b" l="l" r="r" t="t"/>
              <a:pathLst>
                <a:path extrusionOk="0" h="3318" w="3318">
                  <a:moveTo>
                    <a:pt x="1" y="0"/>
                  </a:moveTo>
                  <a:lnTo>
                    <a:pt x="1" y="642"/>
                  </a:lnTo>
                  <a:cubicBezTo>
                    <a:pt x="1359" y="890"/>
                    <a:pt x="2423" y="1958"/>
                    <a:pt x="2671" y="3317"/>
                  </a:cubicBezTo>
                  <a:lnTo>
                    <a:pt x="3318" y="3317"/>
                  </a:lnTo>
                  <a:cubicBezTo>
                    <a:pt x="3318" y="1485"/>
                    <a:pt x="1833" y="0"/>
                    <a:pt x="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097300" y="2602150"/>
              <a:ext cx="19475" cy="72525"/>
            </a:xfrm>
            <a:custGeom>
              <a:rect b="b" l="l" r="r" t="t"/>
              <a:pathLst>
                <a:path extrusionOk="0" h="2901" w="779">
                  <a:moveTo>
                    <a:pt x="1" y="1"/>
                  </a:moveTo>
                  <a:lnTo>
                    <a:pt x="1" y="2774"/>
                  </a:lnTo>
                  <a:cubicBezTo>
                    <a:pt x="1" y="2844"/>
                    <a:pt x="57" y="2896"/>
                    <a:pt x="123" y="2901"/>
                  </a:cubicBezTo>
                  <a:lnTo>
                    <a:pt x="657" y="2901"/>
                  </a:lnTo>
                  <a:cubicBezTo>
                    <a:pt x="722" y="2896"/>
                    <a:pt x="779" y="2844"/>
                    <a:pt x="779" y="2774"/>
                  </a:cubicBezTo>
                  <a:lnTo>
                    <a:pt x="779" y="1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4160900" y="2307375"/>
              <a:ext cx="12800" cy="44150"/>
            </a:xfrm>
            <a:custGeom>
              <a:rect b="b" l="l" r="r" t="t"/>
              <a:pathLst>
                <a:path extrusionOk="0" h="1766" w="512">
                  <a:moveTo>
                    <a:pt x="256" y="1"/>
                  </a:moveTo>
                  <a:cubicBezTo>
                    <a:pt x="132" y="1"/>
                    <a:pt x="8" y="82"/>
                    <a:pt x="1" y="243"/>
                  </a:cubicBezTo>
                  <a:lnTo>
                    <a:pt x="1" y="1508"/>
                  </a:lnTo>
                  <a:cubicBezTo>
                    <a:pt x="1" y="1649"/>
                    <a:pt x="113" y="1766"/>
                    <a:pt x="254" y="1766"/>
                  </a:cubicBezTo>
                  <a:cubicBezTo>
                    <a:pt x="399" y="1761"/>
                    <a:pt x="511" y="1649"/>
                    <a:pt x="511" y="1508"/>
                  </a:cubicBezTo>
                  <a:lnTo>
                    <a:pt x="511" y="243"/>
                  </a:lnTo>
                  <a:cubicBezTo>
                    <a:pt x="504" y="82"/>
                    <a:pt x="380" y="1"/>
                    <a:pt x="25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4160900" y="2388425"/>
              <a:ext cx="12800" cy="54475"/>
            </a:xfrm>
            <a:custGeom>
              <a:rect b="b" l="l" r="r" t="t"/>
              <a:pathLst>
                <a:path extrusionOk="0" h="2179" w="512">
                  <a:moveTo>
                    <a:pt x="256" y="1"/>
                  </a:moveTo>
                  <a:cubicBezTo>
                    <a:pt x="132" y="1"/>
                    <a:pt x="8" y="82"/>
                    <a:pt x="1" y="243"/>
                  </a:cubicBezTo>
                  <a:lnTo>
                    <a:pt x="1" y="1920"/>
                  </a:lnTo>
                  <a:cubicBezTo>
                    <a:pt x="1" y="2061"/>
                    <a:pt x="113" y="2178"/>
                    <a:pt x="254" y="2178"/>
                  </a:cubicBezTo>
                  <a:cubicBezTo>
                    <a:pt x="394" y="2178"/>
                    <a:pt x="511" y="2061"/>
                    <a:pt x="511" y="1920"/>
                  </a:cubicBezTo>
                  <a:lnTo>
                    <a:pt x="511" y="243"/>
                  </a:lnTo>
                  <a:cubicBezTo>
                    <a:pt x="504" y="82"/>
                    <a:pt x="380" y="1"/>
                    <a:pt x="25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4141700" y="2338400"/>
              <a:ext cx="51200" cy="55875"/>
            </a:xfrm>
            <a:custGeom>
              <a:rect b="b" l="l" r="r" t="t"/>
              <a:pathLst>
                <a:path extrusionOk="0" h="2235" w="2048">
                  <a:moveTo>
                    <a:pt x="324" y="0"/>
                  </a:moveTo>
                  <a:cubicBezTo>
                    <a:pt x="141" y="0"/>
                    <a:pt x="0" y="155"/>
                    <a:pt x="15" y="337"/>
                  </a:cubicBezTo>
                  <a:lnTo>
                    <a:pt x="164" y="1926"/>
                  </a:lnTo>
                  <a:cubicBezTo>
                    <a:pt x="178" y="2099"/>
                    <a:pt x="324" y="2235"/>
                    <a:pt x="502" y="2235"/>
                  </a:cubicBezTo>
                  <a:lnTo>
                    <a:pt x="1546" y="2235"/>
                  </a:lnTo>
                  <a:cubicBezTo>
                    <a:pt x="1720" y="2235"/>
                    <a:pt x="1870" y="2099"/>
                    <a:pt x="1888" y="1926"/>
                  </a:cubicBezTo>
                  <a:lnTo>
                    <a:pt x="2034" y="337"/>
                  </a:lnTo>
                  <a:cubicBezTo>
                    <a:pt x="2048" y="155"/>
                    <a:pt x="1907" y="0"/>
                    <a:pt x="172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164775" y="2338400"/>
              <a:ext cx="28125" cy="56000"/>
            </a:xfrm>
            <a:custGeom>
              <a:rect b="b" l="l" r="r" t="t"/>
              <a:pathLst>
                <a:path extrusionOk="0" h="2240" w="1125">
                  <a:moveTo>
                    <a:pt x="516" y="0"/>
                  </a:moveTo>
                  <a:lnTo>
                    <a:pt x="338" y="1930"/>
                  </a:lnTo>
                  <a:cubicBezTo>
                    <a:pt x="324" y="2104"/>
                    <a:pt x="178" y="2240"/>
                    <a:pt x="0" y="2240"/>
                  </a:cubicBezTo>
                  <a:lnTo>
                    <a:pt x="623" y="2240"/>
                  </a:lnTo>
                  <a:cubicBezTo>
                    <a:pt x="797" y="2240"/>
                    <a:pt x="942" y="2104"/>
                    <a:pt x="961" y="1930"/>
                  </a:cubicBezTo>
                  <a:lnTo>
                    <a:pt x="1106" y="342"/>
                  </a:lnTo>
                  <a:cubicBezTo>
                    <a:pt x="1125" y="159"/>
                    <a:pt x="980" y="5"/>
                    <a:pt x="797" y="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4177775" y="2473425"/>
              <a:ext cx="244000" cy="150900"/>
            </a:xfrm>
            <a:custGeom>
              <a:rect b="b" l="l" r="r" t="t"/>
              <a:pathLst>
                <a:path extrusionOk="0" h="6036" w="9760">
                  <a:moveTo>
                    <a:pt x="619" y="1"/>
                  </a:moveTo>
                  <a:cubicBezTo>
                    <a:pt x="277" y="1"/>
                    <a:pt x="0" y="282"/>
                    <a:pt x="0" y="624"/>
                  </a:cubicBezTo>
                  <a:lnTo>
                    <a:pt x="0" y="5417"/>
                  </a:lnTo>
                  <a:cubicBezTo>
                    <a:pt x="0" y="5759"/>
                    <a:pt x="277" y="6035"/>
                    <a:pt x="619" y="6035"/>
                  </a:cubicBezTo>
                  <a:lnTo>
                    <a:pt x="9759" y="6035"/>
                  </a:lnTo>
                  <a:lnTo>
                    <a:pt x="9759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4390700" y="2473425"/>
              <a:ext cx="31075" cy="150775"/>
            </a:xfrm>
            <a:custGeom>
              <a:rect b="b" l="l" r="r" t="t"/>
              <a:pathLst>
                <a:path extrusionOk="0" h="6031" w="1243">
                  <a:moveTo>
                    <a:pt x="1" y="1"/>
                  </a:moveTo>
                  <a:lnTo>
                    <a:pt x="1" y="6030"/>
                  </a:lnTo>
                  <a:lnTo>
                    <a:pt x="1242" y="6030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4097300" y="2293650"/>
              <a:ext cx="98875" cy="142100"/>
            </a:xfrm>
            <a:custGeom>
              <a:rect b="b" l="l" r="r" t="t"/>
              <a:pathLst>
                <a:path extrusionOk="0" h="5684" w="3955">
                  <a:moveTo>
                    <a:pt x="469" y="0"/>
                  </a:moveTo>
                  <a:cubicBezTo>
                    <a:pt x="212" y="0"/>
                    <a:pt x="1" y="211"/>
                    <a:pt x="1" y="469"/>
                  </a:cubicBezTo>
                  <a:lnTo>
                    <a:pt x="1" y="5056"/>
                  </a:lnTo>
                  <a:cubicBezTo>
                    <a:pt x="287" y="5224"/>
                    <a:pt x="554" y="5435"/>
                    <a:pt x="779" y="5683"/>
                  </a:cubicBezTo>
                  <a:lnTo>
                    <a:pt x="779" y="783"/>
                  </a:lnTo>
                  <a:lnTo>
                    <a:pt x="3566" y="783"/>
                  </a:lnTo>
                  <a:cubicBezTo>
                    <a:pt x="3782" y="783"/>
                    <a:pt x="3955" y="610"/>
                    <a:pt x="3955" y="394"/>
                  </a:cubicBezTo>
                  <a:cubicBezTo>
                    <a:pt x="3955" y="179"/>
                    <a:pt x="3782" y="5"/>
                    <a:pt x="3566" y="5"/>
                  </a:cubicBezTo>
                  <a:lnTo>
                    <a:pt x="469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4027975" y="2325600"/>
              <a:ext cx="27650" cy="349075"/>
            </a:xfrm>
            <a:custGeom>
              <a:rect b="b" l="l" r="r" t="t"/>
              <a:pathLst>
                <a:path extrusionOk="0" h="13963" w="1106">
                  <a:moveTo>
                    <a:pt x="556" y="1"/>
                  </a:moveTo>
                  <a:cubicBezTo>
                    <a:pt x="249" y="1"/>
                    <a:pt x="0" y="244"/>
                    <a:pt x="0" y="550"/>
                  </a:cubicBezTo>
                  <a:lnTo>
                    <a:pt x="10" y="13808"/>
                  </a:lnTo>
                  <a:cubicBezTo>
                    <a:pt x="10" y="13892"/>
                    <a:pt x="75" y="13958"/>
                    <a:pt x="164" y="13963"/>
                  </a:cubicBezTo>
                  <a:lnTo>
                    <a:pt x="951" y="13963"/>
                  </a:lnTo>
                  <a:cubicBezTo>
                    <a:pt x="1036" y="13958"/>
                    <a:pt x="1106" y="13892"/>
                    <a:pt x="1106" y="13808"/>
                  </a:cubicBezTo>
                  <a:lnTo>
                    <a:pt x="1106" y="564"/>
                  </a:lnTo>
                  <a:cubicBezTo>
                    <a:pt x="1106" y="269"/>
                    <a:pt x="876" y="20"/>
                    <a:pt x="581" y="1"/>
                  </a:cubicBezTo>
                  <a:cubicBezTo>
                    <a:pt x="573" y="1"/>
                    <a:pt x="564" y="1"/>
                    <a:pt x="55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4035125" y="2325575"/>
              <a:ext cx="20625" cy="348975"/>
            </a:xfrm>
            <a:custGeom>
              <a:rect b="b" l="l" r="r" t="t"/>
              <a:pathLst>
                <a:path extrusionOk="0" h="13959" w="825">
                  <a:moveTo>
                    <a:pt x="271" y="0"/>
                  </a:moveTo>
                  <a:cubicBezTo>
                    <a:pt x="176" y="0"/>
                    <a:pt x="84" y="25"/>
                    <a:pt x="0" y="73"/>
                  </a:cubicBezTo>
                  <a:cubicBezTo>
                    <a:pt x="169" y="171"/>
                    <a:pt x="272" y="354"/>
                    <a:pt x="272" y="551"/>
                  </a:cubicBezTo>
                  <a:lnTo>
                    <a:pt x="272" y="13959"/>
                  </a:lnTo>
                  <a:lnTo>
                    <a:pt x="665" y="13959"/>
                  </a:lnTo>
                  <a:cubicBezTo>
                    <a:pt x="750" y="13959"/>
                    <a:pt x="820" y="13889"/>
                    <a:pt x="820" y="13804"/>
                  </a:cubicBezTo>
                  <a:lnTo>
                    <a:pt x="820" y="565"/>
                  </a:lnTo>
                  <a:cubicBezTo>
                    <a:pt x="825" y="274"/>
                    <a:pt x="604" y="31"/>
                    <a:pt x="319" y="2"/>
                  </a:cubicBezTo>
                  <a:cubicBezTo>
                    <a:pt x="303" y="1"/>
                    <a:pt x="287" y="0"/>
                    <a:pt x="271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6"/>
          <p:cNvSpPr/>
          <p:nvPr/>
        </p:nvSpPr>
        <p:spPr>
          <a:xfrm>
            <a:off x="422163" y="3370325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4" name="Google Shape;1194;p26"/>
          <p:cNvSpPr txBox="1"/>
          <p:nvPr/>
        </p:nvSpPr>
        <p:spPr>
          <a:xfrm>
            <a:off x="1265375" y="2228700"/>
            <a:ext cx="2195100" cy="27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66% discount for 12 months of operation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Keep refining value proposition to hospitals  post-COVID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5" name="Google Shape;1195;p26"/>
          <p:cNvSpPr txBox="1"/>
          <p:nvPr/>
        </p:nvSpPr>
        <p:spPr>
          <a:xfrm>
            <a:off x="563250" y="1337425"/>
            <a:ext cx="2683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GTM Strategy</a:t>
            </a:r>
            <a:endParaRPr b="1"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6" name="Google Shape;1196;p26"/>
          <p:cNvSpPr txBox="1"/>
          <p:nvPr/>
        </p:nvSpPr>
        <p:spPr>
          <a:xfrm>
            <a:off x="387900" y="11154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97" name="Google Shape;1197;p26"/>
          <p:cNvSpPr txBox="1"/>
          <p:nvPr/>
        </p:nvSpPr>
        <p:spPr>
          <a:xfrm>
            <a:off x="4737525" y="1337425"/>
            <a:ext cx="26835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Financial Forecast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8" name="Google Shape;1198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850" y="1768775"/>
            <a:ext cx="4657500" cy="283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9" name="Google Shape;1199;p26"/>
          <p:cNvCxnSpPr/>
          <p:nvPr/>
        </p:nvCxnSpPr>
        <p:spPr>
          <a:xfrm>
            <a:off x="3465175" y="1433550"/>
            <a:ext cx="0" cy="357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26"/>
          <p:cNvSpPr txBox="1"/>
          <p:nvPr/>
        </p:nvSpPr>
        <p:spPr>
          <a:xfrm>
            <a:off x="4003325" y="1801525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USD</a:t>
            </a:r>
            <a:endParaRPr sz="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1" name="Google Shape;1201;p26"/>
          <p:cNvSpPr txBox="1"/>
          <p:nvPr/>
        </p:nvSpPr>
        <p:spPr>
          <a:xfrm>
            <a:off x="3681300" y="4679775"/>
            <a:ext cx="5074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Remarks: </a:t>
            </a: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Forecast does not include B2B marketplace and white label potential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2" name="Google Shape;1202;p26"/>
          <p:cNvSpPr/>
          <p:nvPr/>
        </p:nvSpPr>
        <p:spPr>
          <a:xfrm>
            <a:off x="449988" y="2228700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03" name="Google Shape;1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88" y="2323513"/>
            <a:ext cx="496475" cy="4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88" y="3465138"/>
            <a:ext cx="496475" cy="4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6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Viable business model, with ability to breakeven in 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24 months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7"/>
          <p:cNvSpPr txBox="1"/>
          <p:nvPr/>
        </p:nvSpPr>
        <p:spPr>
          <a:xfrm>
            <a:off x="387900" y="6866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11" name="Google Shape;1211;p27"/>
          <p:cNvSpPr/>
          <p:nvPr/>
        </p:nvSpPr>
        <p:spPr>
          <a:xfrm>
            <a:off x="929725" y="2754472"/>
            <a:ext cx="1652700" cy="214800"/>
          </a:xfrm>
          <a:prstGeom prst="roundRect">
            <a:avLst>
              <a:gd fmla="val 50000" name="adj"/>
            </a:avLst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27"/>
          <p:cNvSpPr txBox="1"/>
          <p:nvPr/>
        </p:nvSpPr>
        <p:spPr>
          <a:xfrm>
            <a:off x="1025025" y="269619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1 week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27"/>
          <p:cNvSpPr/>
          <p:nvPr/>
        </p:nvSpPr>
        <p:spPr>
          <a:xfrm>
            <a:off x="2582400" y="2754472"/>
            <a:ext cx="2052000" cy="2148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7"/>
          <p:cNvSpPr txBox="1"/>
          <p:nvPr/>
        </p:nvSpPr>
        <p:spPr>
          <a:xfrm>
            <a:off x="2893413" y="269619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3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27"/>
          <p:cNvSpPr txBox="1"/>
          <p:nvPr/>
        </p:nvSpPr>
        <p:spPr>
          <a:xfrm>
            <a:off x="1033225" y="3186125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Scope MVP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Further experiment predictive model &amp; process mining 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Build UI and mobile application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16" name="Google Shape;1216;p27"/>
          <p:cNvSpPr/>
          <p:nvPr/>
        </p:nvSpPr>
        <p:spPr>
          <a:xfrm>
            <a:off x="929725" y="3325138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17" name="Google Shape;1217;p27"/>
          <p:cNvSpPr/>
          <p:nvPr/>
        </p:nvSpPr>
        <p:spPr>
          <a:xfrm>
            <a:off x="929725" y="3983652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18" name="Google Shape;1218;p27"/>
          <p:cNvSpPr txBox="1"/>
          <p:nvPr/>
        </p:nvSpPr>
        <p:spPr>
          <a:xfrm>
            <a:off x="2791350" y="3152400"/>
            <a:ext cx="17808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Finalize MVP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Arrange partner logistics platform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Onboard 50 pilot hospitals and collect data set (for free)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Launch beta application for feedback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19" name="Google Shape;1219;p27"/>
          <p:cNvSpPr/>
          <p:nvPr/>
        </p:nvSpPr>
        <p:spPr>
          <a:xfrm>
            <a:off x="2682325" y="3423743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0" name="Google Shape;1220;p27"/>
          <p:cNvSpPr/>
          <p:nvPr/>
        </p:nvSpPr>
        <p:spPr>
          <a:xfrm>
            <a:off x="929725" y="3459589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1" name="Google Shape;1221;p27"/>
          <p:cNvSpPr/>
          <p:nvPr/>
        </p:nvSpPr>
        <p:spPr>
          <a:xfrm>
            <a:off x="2682325" y="3296000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2" name="Google Shape;1222;p27"/>
          <p:cNvSpPr/>
          <p:nvPr/>
        </p:nvSpPr>
        <p:spPr>
          <a:xfrm>
            <a:off x="2682325" y="4184214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3" name="Google Shape;1223;p27"/>
          <p:cNvSpPr/>
          <p:nvPr/>
        </p:nvSpPr>
        <p:spPr>
          <a:xfrm>
            <a:off x="4646601" y="2754472"/>
            <a:ext cx="1956000" cy="2148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27"/>
          <p:cNvSpPr txBox="1"/>
          <p:nvPr/>
        </p:nvSpPr>
        <p:spPr>
          <a:xfrm>
            <a:off x="880825" y="1385275"/>
            <a:ext cx="190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Validate and Scope</a:t>
            </a:r>
            <a:endParaRPr b="1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5" name="Google Shape;1225;p27"/>
          <p:cNvSpPr txBox="1"/>
          <p:nvPr/>
        </p:nvSpPr>
        <p:spPr>
          <a:xfrm>
            <a:off x="2872064" y="1368913"/>
            <a:ext cx="1445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Develop</a:t>
            </a:r>
            <a:endParaRPr b="1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6" name="Google Shape;1226;p27"/>
          <p:cNvSpPr/>
          <p:nvPr/>
        </p:nvSpPr>
        <p:spPr>
          <a:xfrm>
            <a:off x="6605321" y="2754472"/>
            <a:ext cx="1590300" cy="21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7"/>
          <p:cNvSpPr txBox="1"/>
          <p:nvPr/>
        </p:nvSpPr>
        <p:spPr>
          <a:xfrm>
            <a:off x="4860788" y="269619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4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27"/>
          <p:cNvSpPr txBox="1"/>
          <p:nvPr/>
        </p:nvSpPr>
        <p:spPr>
          <a:xfrm>
            <a:off x="4771850" y="3150730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Pilot P2P exchange 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Gather user feedback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Expand user base to 200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29" name="Google Shape;1229;p27"/>
          <p:cNvSpPr/>
          <p:nvPr/>
        </p:nvSpPr>
        <p:spPr>
          <a:xfrm>
            <a:off x="4634375" y="3262550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0" name="Google Shape;1230;p27"/>
          <p:cNvSpPr/>
          <p:nvPr/>
        </p:nvSpPr>
        <p:spPr>
          <a:xfrm>
            <a:off x="4624300" y="3448195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1" name="Google Shape;1231;p27"/>
          <p:cNvSpPr/>
          <p:nvPr/>
        </p:nvSpPr>
        <p:spPr>
          <a:xfrm>
            <a:off x="4624300" y="3740114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2" name="Google Shape;1232;p27"/>
          <p:cNvSpPr txBox="1"/>
          <p:nvPr/>
        </p:nvSpPr>
        <p:spPr>
          <a:xfrm>
            <a:off x="6745427" y="2696200"/>
            <a:ext cx="11901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4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27"/>
          <p:cNvSpPr txBox="1"/>
          <p:nvPr/>
        </p:nvSpPr>
        <p:spPr>
          <a:xfrm>
            <a:off x="6749920" y="3160530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Scale to expanded user base to 1,000 hospital cross-states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Pilot predictive model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Enhance predictive algorithm and process mining</a:t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4" name="Google Shape;1234;p27"/>
          <p:cNvSpPr/>
          <p:nvPr/>
        </p:nvSpPr>
        <p:spPr>
          <a:xfrm>
            <a:off x="6666650" y="3262550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5" name="Google Shape;1235;p27"/>
          <p:cNvSpPr/>
          <p:nvPr/>
        </p:nvSpPr>
        <p:spPr>
          <a:xfrm>
            <a:off x="6666650" y="3740127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6" name="Google Shape;1236;p27"/>
          <p:cNvSpPr/>
          <p:nvPr/>
        </p:nvSpPr>
        <p:spPr>
          <a:xfrm>
            <a:off x="2682325" y="3740123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7" name="Google Shape;1237;p27"/>
          <p:cNvSpPr/>
          <p:nvPr/>
        </p:nvSpPr>
        <p:spPr>
          <a:xfrm>
            <a:off x="6666650" y="4048216"/>
            <a:ext cx="95400" cy="834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8" name="Google Shape;1238;p27"/>
          <p:cNvSpPr/>
          <p:nvPr/>
        </p:nvSpPr>
        <p:spPr>
          <a:xfrm>
            <a:off x="1413025" y="1824538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9" name="Google Shape;1239;p27"/>
          <p:cNvSpPr/>
          <p:nvPr/>
        </p:nvSpPr>
        <p:spPr>
          <a:xfrm>
            <a:off x="3265350" y="1826938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0" name="Google Shape;1240;p27"/>
          <p:cNvSpPr/>
          <p:nvPr/>
        </p:nvSpPr>
        <p:spPr>
          <a:xfrm>
            <a:off x="5151650" y="1824538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1" name="Google Shape;1241;p27"/>
          <p:cNvSpPr/>
          <p:nvPr/>
        </p:nvSpPr>
        <p:spPr>
          <a:xfrm>
            <a:off x="6974025" y="1771338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2" name="Google Shape;1242;p27"/>
          <p:cNvSpPr txBox="1"/>
          <p:nvPr/>
        </p:nvSpPr>
        <p:spPr>
          <a:xfrm>
            <a:off x="4771850" y="1368913"/>
            <a:ext cx="1445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Pilot</a:t>
            </a:r>
            <a:endParaRPr b="1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3" name="Google Shape;1243;p27"/>
          <p:cNvSpPr txBox="1"/>
          <p:nvPr/>
        </p:nvSpPr>
        <p:spPr>
          <a:xfrm>
            <a:off x="6594225" y="1368913"/>
            <a:ext cx="1445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Scale</a:t>
            </a:r>
            <a:endParaRPr b="1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44" name="Google Shape;1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975" y="1943188"/>
            <a:ext cx="448826" cy="4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150" y="1873412"/>
            <a:ext cx="448826" cy="4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663" y="1972250"/>
            <a:ext cx="448826" cy="4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8325" y="1943188"/>
            <a:ext cx="448826" cy="44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27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4 Weeks to Launch; 8 Weeks to Scale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42" y="12797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4" name="Google Shape;1254;p28"/>
          <p:cNvSpPr txBox="1"/>
          <p:nvPr/>
        </p:nvSpPr>
        <p:spPr>
          <a:xfrm>
            <a:off x="4622375" y="22238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Andrzej Manujło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Data Science Researcher 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55" name="Google Shape;1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858" y="12797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6" name="Google Shape;1256;p28"/>
          <p:cNvSpPr txBox="1"/>
          <p:nvPr/>
        </p:nvSpPr>
        <p:spPr>
          <a:xfrm>
            <a:off x="2444216" y="2252238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Atharv Mudur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Technology Strategist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57" name="Google Shape;1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150" y="3003200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8" name="Google Shape;1258;p28"/>
          <p:cNvSpPr txBox="1"/>
          <p:nvPr/>
        </p:nvSpPr>
        <p:spPr>
          <a:xfrm>
            <a:off x="860900" y="396185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Carlos Jo Loo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Venture Capitalist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59" name="Google Shape;1259;p28"/>
          <p:cNvSpPr txBox="1"/>
          <p:nvPr/>
        </p:nvSpPr>
        <p:spPr>
          <a:xfrm>
            <a:off x="237825" y="22238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Supriya Rai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Serial Tech-Entrepreneur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60" name="Google Shape;12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75" y="1279725"/>
            <a:ext cx="871800" cy="87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1" name="Google Shape;12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00" y="3003199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2" name="Google Shape;1262;p28"/>
          <p:cNvSpPr txBox="1"/>
          <p:nvPr/>
        </p:nvSpPr>
        <p:spPr>
          <a:xfrm>
            <a:off x="3588250" y="3961875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Sandra Lam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Corporate Innovator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63" name="Google Shape;126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7425" y="12797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4" name="Google Shape;1264;p28"/>
          <p:cNvSpPr txBox="1"/>
          <p:nvPr/>
        </p:nvSpPr>
        <p:spPr>
          <a:xfrm>
            <a:off x="6729128" y="22238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Aleksandr Kasian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Computer Science Expert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65" name="Google Shape;1265;p28"/>
          <p:cNvSpPr txBox="1"/>
          <p:nvPr/>
        </p:nvSpPr>
        <p:spPr>
          <a:xfrm>
            <a:off x="6120425" y="3961875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Prasshanna S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UI/UX Designer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66" name="Google Shape;126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675" y="3003200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7" name="Google Shape;1267;p28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Team of passionate drivers with the full-suite skills 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68" name="Google Shape;1268;p28"/>
          <p:cNvSpPr txBox="1"/>
          <p:nvPr/>
        </p:nvSpPr>
        <p:spPr>
          <a:xfrm>
            <a:off x="959700" y="4529600"/>
            <a:ext cx="72246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have all it takes to start NOW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9"/>
          <p:cNvSpPr txBox="1"/>
          <p:nvPr/>
        </p:nvSpPr>
        <p:spPr>
          <a:xfrm>
            <a:off x="720000" y="2064800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APPENDIX</a:t>
            </a:r>
            <a:endParaRPr b="1" sz="30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 txBox="1"/>
          <p:nvPr/>
        </p:nvSpPr>
        <p:spPr>
          <a:xfrm>
            <a:off x="9738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survey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respondents admitted to hoarding supplies</a:t>
            </a:r>
            <a:r>
              <a:rPr baseline="30000" lang="es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9" name="Google Shape;1279;p30"/>
          <p:cNvSpPr txBox="1"/>
          <p:nvPr/>
        </p:nvSpPr>
        <p:spPr>
          <a:xfrm>
            <a:off x="3691500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Surge in demand, has lead NYC to pay above market prices</a:t>
            </a:r>
            <a:r>
              <a:rPr baseline="30000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30"/>
          <p:cNvSpPr/>
          <p:nvPr/>
        </p:nvSpPr>
        <p:spPr>
          <a:xfrm>
            <a:off x="3610650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accent1"/>
                </a:solidFill>
              </a:rPr>
              <a:t>15x</a:t>
            </a:r>
            <a:endParaRPr b="1" sz="3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</a:rPr>
              <a:t>Normal prices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281" name="Google Shape;1281;p30"/>
          <p:cNvSpPr txBox="1"/>
          <p:nvPr/>
        </p:nvSpPr>
        <p:spPr>
          <a:xfrm>
            <a:off x="64044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Italy, 9% of COVID cases are healthcare workers, need to protect our front line</a:t>
            </a:r>
            <a:r>
              <a:rPr baseline="30000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30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30"/>
          <p:cNvSpPr/>
          <p:nvPr/>
        </p:nvSpPr>
        <p:spPr>
          <a:xfrm>
            <a:off x="632827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accent1"/>
                </a:solidFill>
              </a:rPr>
              <a:t>9%</a:t>
            </a:r>
            <a:endParaRPr b="1" sz="3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accent1"/>
                </a:solidFill>
              </a:rPr>
              <a:t>of COVID cases 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283" name="Google Shape;1283;p30"/>
          <p:cNvSpPr/>
          <p:nvPr/>
        </p:nvSpPr>
        <p:spPr>
          <a:xfrm>
            <a:off x="89302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accent1"/>
                </a:solidFill>
              </a:rPr>
              <a:t>64%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284" name="Google Shape;1284;p30"/>
          <p:cNvSpPr txBox="1"/>
          <p:nvPr/>
        </p:nvSpPr>
        <p:spPr>
          <a:xfrm>
            <a:off x="281225" y="4610650"/>
            <a:ext cx="7704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Healthcare finance News, 2. Vox, 3. 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30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Hospital severely impacted by the breakdown of the industry supply chain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1"/>
          <p:cNvSpPr txBox="1"/>
          <p:nvPr/>
        </p:nvSpPr>
        <p:spPr>
          <a:xfrm>
            <a:off x="644675" y="3758750"/>
            <a:ext cx="2181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Better inventory planning, by leveraging AI models for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1" name="Google Shape;1291;p31"/>
          <p:cNvPicPr preferRelativeResize="0"/>
          <p:nvPr/>
        </p:nvPicPr>
        <p:blipFill rotWithShape="1">
          <a:blip r:embed="rId3">
            <a:alphaModFix/>
          </a:blip>
          <a:srcRect b="0" l="36098" r="0" t="0"/>
          <a:stretch/>
        </p:blipFill>
        <p:spPr>
          <a:xfrm>
            <a:off x="6364475" y="1619250"/>
            <a:ext cx="1902000" cy="19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2" name="Google Shape;1292;p31"/>
          <p:cNvSpPr txBox="1"/>
          <p:nvPr/>
        </p:nvSpPr>
        <p:spPr>
          <a:xfrm>
            <a:off x="6263075" y="3758750"/>
            <a:ext cx="225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Enables most impacted hospitals to get </a:t>
            </a: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access to critical equipment fast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3" name="Google Shape;1293;p31"/>
          <p:cNvPicPr preferRelativeResize="0"/>
          <p:nvPr/>
        </p:nvPicPr>
        <p:blipFill rotWithShape="1">
          <a:blip r:embed="rId4">
            <a:alphaModFix/>
          </a:blip>
          <a:srcRect b="0" l="18836" r="15555" t="0"/>
          <a:stretch/>
        </p:blipFill>
        <p:spPr>
          <a:xfrm>
            <a:off x="784475" y="1620750"/>
            <a:ext cx="1902000" cy="190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4" name="Google Shape;1294;p31"/>
          <p:cNvSpPr txBox="1"/>
          <p:nvPr/>
        </p:nvSpPr>
        <p:spPr>
          <a:xfrm>
            <a:off x="3443400" y="3758750"/>
            <a:ext cx="225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Reduce costs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inventory by better managing demand &amp; supply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5" name="Google Shape;1295;p31"/>
          <p:cNvPicPr preferRelativeResize="0"/>
          <p:nvPr/>
        </p:nvPicPr>
        <p:blipFill rotWithShape="1">
          <a:blip r:embed="rId5">
            <a:alphaModFix/>
          </a:blip>
          <a:srcRect b="0" l="21611" r="22006" t="0"/>
          <a:stretch/>
        </p:blipFill>
        <p:spPr>
          <a:xfrm>
            <a:off x="3621000" y="1623000"/>
            <a:ext cx="1902000" cy="189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6" name="Google Shape;1296;p31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Our value proposition to hospitals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2"/>
          <p:cNvSpPr txBox="1"/>
          <p:nvPr/>
        </p:nvSpPr>
        <p:spPr>
          <a:xfrm>
            <a:off x="657850" y="1406225"/>
            <a:ext cx="3999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Phase I: Focus on consumables PPE</a:t>
            </a:r>
            <a:b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Weeks 1-2)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32"/>
          <p:cNvSpPr txBox="1"/>
          <p:nvPr/>
        </p:nvSpPr>
        <p:spPr>
          <a:xfrm>
            <a:off x="4797550" y="1406225"/>
            <a:ext cx="3999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Phase II: Focus on capital equipment</a:t>
            </a:r>
            <a:b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(week 3 - 4)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3" name="Google Shape;1303;p32"/>
          <p:cNvCxnSpPr/>
          <p:nvPr/>
        </p:nvCxnSpPr>
        <p:spPr>
          <a:xfrm>
            <a:off x="657850" y="2104000"/>
            <a:ext cx="39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32"/>
          <p:cNvCxnSpPr/>
          <p:nvPr/>
        </p:nvCxnSpPr>
        <p:spPr>
          <a:xfrm>
            <a:off x="4769100" y="2104000"/>
            <a:ext cx="39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32"/>
          <p:cNvSpPr txBox="1"/>
          <p:nvPr/>
        </p:nvSpPr>
        <p:spPr>
          <a:xfrm>
            <a:off x="1038850" y="2210100"/>
            <a:ext cx="17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Surgical masks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Isolation gown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Mask N95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Latex Gloves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6" name="Google Shape;1306;p32"/>
          <p:cNvSpPr txBox="1"/>
          <p:nvPr/>
        </p:nvSpPr>
        <p:spPr>
          <a:xfrm>
            <a:off x="2912050" y="2210100"/>
            <a:ext cx="19167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Boot cover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OT Cap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Face shield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Plastic Apron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Hand Sanitizers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Goggles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7" name="Google Shape;1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0" y="2257225"/>
            <a:ext cx="313251" cy="3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0" y="3112960"/>
            <a:ext cx="313251" cy="3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0" y="26760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350" y="2257225"/>
            <a:ext cx="346875" cy="3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1566" y="26760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500" y="3061150"/>
            <a:ext cx="391400" cy="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575" y="352445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1162" y="3948675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2490" y="4374512"/>
            <a:ext cx="391400" cy="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32"/>
          <p:cNvSpPr txBox="1"/>
          <p:nvPr/>
        </p:nvSpPr>
        <p:spPr>
          <a:xfrm>
            <a:off x="5649500" y="2210100"/>
            <a:ext cx="2039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Stethoscope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Physiological Monitor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Ventilator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Mobile air purifier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17" name="Google Shape;131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5501" y="22101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5900" y="3583527"/>
            <a:ext cx="277147" cy="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87426" y="2669525"/>
            <a:ext cx="313275" cy="3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70641" y="3092475"/>
            <a:ext cx="346876" cy="34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48375" y="3548325"/>
            <a:ext cx="391400" cy="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32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List of resources to distribute via our P2P marketplace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3"/>
          <p:cNvSpPr/>
          <p:nvPr/>
        </p:nvSpPr>
        <p:spPr>
          <a:xfrm>
            <a:off x="882450" y="1206375"/>
            <a:ext cx="7165200" cy="3809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8" name="Google Shape;1328;p33"/>
          <p:cNvSpPr/>
          <p:nvPr/>
        </p:nvSpPr>
        <p:spPr>
          <a:xfrm>
            <a:off x="3123300" y="2100925"/>
            <a:ext cx="2683500" cy="2683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9" name="Google Shape;1329;p33"/>
          <p:cNvSpPr txBox="1"/>
          <p:nvPr/>
        </p:nvSpPr>
        <p:spPr>
          <a:xfrm>
            <a:off x="3632175" y="1206375"/>
            <a:ext cx="2683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II: Long term vision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33"/>
          <p:cNvSpPr txBox="1"/>
          <p:nvPr/>
        </p:nvSpPr>
        <p:spPr>
          <a:xfrm>
            <a:off x="3632175" y="2277225"/>
            <a:ext cx="16860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I: During COVID 19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" name="Google Shape;1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475" y="4226450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2" name="Google Shape;1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63" y="424342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3" name="Google Shape;1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38" y="405262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4" name="Google Shape;1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675" y="2682063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5" name="Google Shape;1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13" y="2897475"/>
            <a:ext cx="333600" cy="333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36" name="Google Shape;1336;p33"/>
          <p:cNvCxnSpPr>
            <a:stCxn id="1335" idx="5"/>
            <a:endCxn id="1332" idx="0"/>
          </p:cNvCxnSpPr>
          <p:nvPr/>
        </p:nvCxnSpPr>
        <p:spPr>
          <a:xfrm>
            <a:off x="3768558" y="3182220"/>
            <a:ext cx="776700" cy="106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33"/>
          <p:cNvCxnSpPr>
            <a:stCxn id="1334" idx="4"/>
            <a:endCxn id="1331" idx="0"/>
          </p:cNvCxnSpPr>
          <p:nvPr/>
        </p:nvCxnSpPr>
        <p:spPr>
          <a:xfrm flipH="1">
            <a:off x="4069175" y="3015663"/>
            <a:ext cx="1257300" cy="12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33"/>
          <p:cNvCxnSpPr>
            <a:stCxn id="1334" idx="3"/>
            <a:endCxn id="1332" idx="0"/>
          </p:cNvCxnSpPr>
          <p:nvPr/>
        </p:nvCxnSpPr>
        <p:spPr>
          <a:xfrm flipH="1">
            <a:off x="4545230" y="2966808"/>
            <a:ext cx="663300" cy="127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33"/>
          <p:cNvCxnSpPr>
            <a:endCxn id="1334" idx="4"/>
          </p:cNvCxnSpPr>
          <p:nvPr/>
        </p:nvCxnSpPr>
        <p:spPr>
          <a:xfrm flipH="1" rot="10800000">
            <a:off x="3711275" y="3015663"/>
            <a:ext cx="1615200" cy="83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33"/>
          <p:cNvCxnSpPr>
            <a:stCxn id="1335" idx="5"/>
            <a:endCxn id="1333" idx="0"/>
          </p:cNvCxnSpPr>
          <p:nvPr/>
        </p:nvCxnSpPr>
        <p:spPr>
          <a:xfrm>
            <a:off x="3768558" y="3182220"/>
            <a:ext cx="1252800" cy="87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33"/>
          <p:cNvSpPr txBox="1"/>
          <p:nvPr/>
        </p:nvSpPr>
        <p:spPr>
          <a:xfrm>
            <a:off x="5493275" y="3610426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Logistics Partner</a:t>
            </a:r>
            <a:endParaRPr sz="800"/>
          </a:p>
        </p:txBody>
      </p:sp>
      <p:sp>
        <p:nvSpPr>
          <p:cNvPr id="1342" name="Google Shape;1342;p33"/>
          <p:cNvSpPr txBox="1"/>
          <p:nvPr/>
        </p:nvSpPr>
        <p:spPr>
          <a:xfrm>
            <a:off x="3551025" y="2491875"/>
            <a:ext cx="1848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Inventory Forecast with P2P marketplace</a:t>
            </a:r>
            <a:endParaRPr/>
          </a:p>
        </p:txBody>
      </p:sp>
      <p:sp>
        <p:nvSpPr>
          <p:cNvPr id="1343" name="Google Shape;1343;p33"/>
          <p:cNvSpPr txBox="1"/>
          <p:nvPr/>
        </p:nvSpPr>
        <p:spPr>
          <a:xfrm>
            <a:off x="2799225" y="2166800"/>
            <a:ext cx="663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Hospitals</a:t>
            </a:r>
            <a:endParaRPr sz="800"/>
          </a:p>
        </p:txBody>
      </p:sp>
      <p:cxnSp>
        <p:nvCxnSpPr>
          <p:cNvPr id="1344" name="Google Shape;1344;p33"/>
          <p:cNvCxnSpPr>
            <a:stCxn id="1345" idx="3"/>
            <a:endCxn id="1346" idx="2"/>
          </p:cNvCxnSpPr>
          <p:nvPr/>
        </p:nvCxnSpPr>
        <p:spPr>
          <a:xfrm>
            <a:off x="5041575" y="3491913"/>
            <a:ext cx="233400" cy="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7" name="Google Shape;1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625" y="232507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8" name="Google Shape;1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950" y="3139725"/>
            <a:ext cx="333600" cy="3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9" name="Google Shape;1349;p33"/>
          <p:cNvSpPr txBox="1"/>
          <p:nvPr/>
        </p:nvSpPr>
        <p:spPr>
          <a:xfrm>
            <a:off x="2967225" y="1464075"/>
            <a:ext cx="301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Inventory forecast platform with P2P &amp; B2B marketplace;  Domestic and Cross-border </a:t>
            </a:r>
            <a:endParaRPr/>
          </a:p>
        </p:txBody>
      </p:sp>
      <p:pic>
        <p:nvPicPr>
          <p:cNvPr id="1350" name="Google Shape;13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075" y="4285275"/>
            <a:ext cx="365400" cy="3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1" name="Google Shape;1351;p33"/>
          <p:cNvSpPr txBox="1"/>
          <p:nvPr/>
        </p:nvSpPr>
        <p:spPr>
          <a:xfrm>
            <a:off x="5608475" y="4293838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Medical Supplies company</a:t>
            </a:r>
            <a:endParaRPr sz="800"/>
          </a:p>
        </p:txBody>
      </p:sp>
      <p:pic>
        <p:nvPicPr>
          <p:cNvPr id="1352" name="Google Shape;1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875" y="3928425"/>
            <a:ext cx="365400" cy="3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3" name="Google Shape;1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175" y="2697775"/>
            <a:ext cx="365400" cy="3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4" name="Google Shape;1354;p33"/>
          <p:cNvSpPr txBox="1"/>
          <p:nvPr/>
        </p:nvSpPr>
        <p:spPr>
          <a:xfrm>
            <a:off x="5959425" y="3076338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Clinic</a:t>
            </a:r>
            <a:endParaRPr sz="800"/>
          </a:p>
        </p:txBody>
      </p:sp>
      <p:cxnSp>
        <p:nvCxnSpPr>
          <p:cNvPr id="1355" name="Google Shape;1355;p33"/>
          <p:cNvCxnSpPr>
            <a:stCxn id="1353" idx="2"/>
            <a:endCxn id="1350" idx="6"/>
          </p:cNvCxnSpPr>
          <p:nvPr/>
        </p:nvCxnSpPr>
        <p:spPr>
          <a:xfrm flipH="1">
            <a:off x="2960475" y="2883175"/>
            <a:ext cx="3473700" cy="158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33"/>
          <p:cNvCxnSpPr>
            <a:stCxn id="1347" idx="6"/>
            <a:endCxn id="1332" idx="0"/>
          </p:cNvCxnSpPr>
          <p:nvPr/>
        </p:nvCxnSpPr>
        <p:spPr>
          <a:xfrm>
            <a:off x="2799225" y="2491875"/>
            <a:ext cx="1746000" cy="175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33"/>
          <p:cNvCxnSpPr>
            <a:stCxn id="1348" idx="6"/>
            <a:endCxn id="1352" idx="2"/>
          </p:cNvCxnSpPr>
          <p:nvPr/>
        </p:nvCxnSpPr>
        <p:spPr>
          <a:xfrm>
            <a:off x="2841550" y="3306525"/>
            <a:ext cx="3225300" cy="80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8" name="Google Shape;135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950" y="2509500"/>
            <a:ext cx="435600" cy="429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59" name="Google Shape;1359;p33"/>
          <p:cNvCxnSpPr>
            <a:stCxn id="1345" idx="1"/>
            <a:endCxn id="1358" idx="6"/>
          </p:cNvCxnSpPr>
          <p:nvPr/>
        </p:nvCxnSpPr>
        <p:spPr>
          <a:xfrm rot="10800000">
            <a:off x="2141475" y="2724213"/>
            <a:ext cx="1617900" cy="76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0" name="Google Shape;1360;p33"/>
          <p:cNvSpPr txBox="1"/>
          <p:nvPr/>
        </p:nvSpPr>
        <p:spPr>
          <a:xfrm>
            <a:off x="1464050" y="2977738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Logistics Partner</a:t>
            </a:r>
            <a:endParaRPr sz="800"/>
          </a:p>
        </p:txBody>
      </p:sp>
      <p:pic>
        <p:nvPicPr>
          <p:cNvPr id="1346" name="Google Shape;134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4872" y="3408525"/>
            <a:ext cx="365400" cy="3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1" name="Google Shape;136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9066" y="1770041"/>
            <a:ext cx="435600" cy="45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2" name="Google Shape;1362;p33"/>
          <p:cNvSpPr txBox="1"/>
          <p:nvPr/>
        </p:nvSpPr>
        <p:spPr>
          <a:xfrm>
            <a:off x="5975775" y="2224263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Bank </a:t>
            </a:r>
            <a:b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(invoice financing)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3" name="Google Shape;1363;p33"/>
          <p:cNvCxnSpPr>
            <a:stCxn id="1345" idx="3"/>
            <a:endCxn id="1361" idx="2"/>
          </p:cNvCxnSpPr>
          <p:nvPr/>
        </p:nvCxnSpPr>
        <p:spPr>
          <a:xfrm flipH="1" rot="10800000">
            <a:off x="5041575" y="1997013"/>
            <a:ext cx="1357500" cy="149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4" name="Google Shape;1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950" y="3712500"/>
            <a:ext cx="333600" cy="333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65" name="Google Shape;1365;p33"/>
          <p:cNvCxnSpPr>
            <a:stCxn id="1364" idx="6"/>
            <a:endCxn id="1334" idx="3"/>
          </p:cNvCxnSpPr>
          <p:nvPr/>
        </p:nvCxnSpPr>
        <p:spPr>
          <a:xfrm flipH="1" rot="10800000">
            <a:off x="2722550" y="2966700"/>
            <a:ext cx="2486100" cy="91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33"/>
          <p:cNvSpPr txBox="1"/>
          <p:nvPr/>
        </p:nvSpPr>
        <p:spPr>
          <a:xfrm>
            <a:off x="3759375" y="3306513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33"/>
          <p:cNvSpPr txBox="1"/>
          <p:nvPr/>
        </p:nvSpPr>
        <p:spPr>
          <a:xfrm>
            <a:off x="2722550" y="4560363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Charities</a:t>
            </a:r>
            <a:endParaRPr sz="800"/>
          </a:p>
        </p:txBody>
      </p:sp>
      <p:pic>
        <p:nvPicPr>
          <p:cNvPr id="1367" name="Google Shape;136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8775" y="3683955"/>
            <a:ext cx="233400" cy="207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33"/>
          <p:cNvSpPr txBox="1"/>
          <p:nvPr/>
        </p:nvSpPr>
        <p:spPr>
          <a:xfrm>
            <a:off x="2892513" y="3798589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Inventory </a:t>
            </a:r>
            <a:b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Mgmt platforms</a:t>
            </a:r>
            <a:endParaRPr sz="800"/>
          </a:p>
        </p:txBody>
      </p:sp>
      <p:sp>
        <p:nvSpPr>
          <p:cNvPr id="1369" name="Google Shape;1369;p33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Platform Roadmap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4"/>
          <p:cNvSpPr txBox="1"/>
          <p:nvPr/>
        </p:nvSpPr>
        <p:spPr>
          <a:xfrm>
            <a:off x="388263" y="1406225"/>
            <a:ext cx="3999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Direct sale of goods between P2P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34"/>
          <p:cNvSpPr txBox="1"/>
          <p:nvPr/>
        </p:nvSpPr>
        <p:spPr>
          <a:xfrm>
            <a:off x="4797550" y="1406225"/>
            <a:ext cx="3999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Product credits between P2P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6" name="Google Shape;1376;p34"/>
          <p:cNvCxnSpPr/>
          <p:nvPr/>
        </p:nvCxnSpPr>
        <p:spPr>
          <a:xfrm>
            <a:off x="483663" y="1951600"/>
            <a:ext cx="380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34"/>
          <p:cNvCxnSpPr/>
          <p:nvPr/>
        </p:nvCxnSpPr>
        <p:spPr>
          <a:xfrm>
            <a:off x="5005450" y="1951600"/>
            <a:ext cx="358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34"/>
          <p:cNvSpPr txBox="1"/>
          <p:nvPr/>
        </p:nvSpPr>
        <p:spPr>
          <a:xfrm>
            <a:off x="1705725" y="3191138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4"/>
          <p:cNvSpPr/>
          <p:nvPr/>
        </p:nvSpPr>
        <p:spPr>
          <a:xfrm>
            <a:off x="402650" y="2893675"/>
            <a:ext cx="760500" cy="1036200"/>
          </a:xfrm>
          <a:prstGeom prst="rect">
            <a:avLst/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Hospital A</a:t>
            </a:r>
            <a:endParaRPr sz="1200"/>
          </a:p>
        </p:txBody>
      </p:sp>
      <p:sp>
        <p:nvSpPr>
          <p:cNvPr id="1380" name="Google Shape;1380;p34"/>
          <p:cNvSpPr/>
          <p:nvPr/>
        </p:nvSpPr>
        <p:spPr>
          <a:xfrm>
            <a:off x="3527411" y="2893675"/>
            <a:ext cx="760500" cy="1036200"/>
          </a:xfrm>
          <a:prstGeom prst="rect">
            <a:avLst/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Hospital B</a:t>
            </a:r>
            <a:endParaRPr sz="1200"/>
          </a:p>
        </p:txBody>
      </p:sp>
      <p:sp>
        <p:nvSpPr>
          <p:cNvPr id="1381" name="Google Shape;1381;p34"/>
          <p:cNvSpPr/>
          <p:nvPr/>
        </p:nvSpPr>
        <p:spPr>
          <a:xfrm>
            <a:off x="774875" y="2438175"/>
            <a:ext cx="3160200" cy="411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4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34"/>
          <p:cNvSpPr txBox="1"/>
          <p:nvPr/>
        </p:nvSpPr>
        <p:spPr>
          <a:xfrm>
            <a:off x="1807325" y="1959063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Equipment </a:t>
            </a: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(t+3)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34"/>
          <p:cNvSpPr txBox="1"/>
          <p:nvPr/>
        </p:nvSpPr>
        <p:spPr>
          <a:xfrm>
            <a:off x="1807325" y="4355488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(t+1)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4" name="Google Shape;1384;p34"/>
          <p:cNvSpPr/>
          <p:nvPr/>
        </p:nvSpPr>
        <p:spPr>
          <a:xfrm rot="10800000">
            <a:off x="782375" y="3984688"/>
            <a:ext cx="3145200" cy="370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1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5" name="Google Shape;1385;p34"/>
          <p:cNvCxnSpPr/>
          <p:nvPr/>
        </p:nvCxnSpPr>
        <p:spPr>
          <a:xfrm>
            <a:off x="1247525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6" name="Google Shape;1386;p34"/>
          <p:cNvCxnSpPr/>
          <p:nvPr/>
        </p:nvCxnSpPr>
        <p:spPr>
          <a:xfrm>
            <a:off x="3040825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7" name="Google Shape;1387;p34"/>
          <p:cNvCxnSpPr/>
          <p:nvPr/>
        </p:nvCxnSpPr>
        <p:spPr>
          <a:xfrm rot="10800000">
            <a:off x="3057750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8" name="Google Shape;1388;p34"/>
          <p:cNvCxnSpPr/>
          <p:nvPr/>
        </p:nvCxnSpPr>
        <p:spPr>
          <a:xfrm rot="10800000">
            <a:off x="1247525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9" name="Google Shape;1389;p34"/>
          <p:cNvSpPr txBox="1"/>
          <p:nvPr/>
        </p:nvSpPr>
        <p:spPr>
          <a:xfrm>
            <a:off x="1156475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34"/>
          <p:cNvSpPr txBox="1"/>
          <p:nvPr/>
        </p:nvSpPr>
        <p:spPr>
          <a:xfrm>
            <a:off x="3026850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34"/>
          <p:cNvSpPr txBox="1"/>
          <p:nvPr/>
        </p:nvSpPr>
        <p:spPr>
          <a:xfrm>
            <a:off x="1704175" y="3571340"/>
            <a:ext cx="128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determines best market price &amp; recommends quantity to purchase</a:t>
            </a:r>
            <a:endParaRPr i="1"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34"/>
          <p:cNvSpPr txBox="1"/>
          <p:nvPr/>
        </p:nvSpPr>
        <p:spPr>
          <a:xfrm>
            <a:off x="6157950" y="3191138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34"/>
          <p:cNvSpPr/>
          <p:nvPr/>
        </p:nvSpPr>
        <p:spPr>
          <a:xfrm>
            <a:off x="4854875" y="2893675"/>
            <a:ext cx="760500" cy="1036200"/>
          </a:xfrm>
          <a:prstGeom prst="rect">
            <a:avLst/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Hospital A</a:t>
            </a:r>
            <a:endParaRPr sz="1200"/>
          </a:p>
        </p:txBody>
      </p:sp>
      <p:sp>
        <p:nvSpPr>
          <p:cNvPr id="1394" name="Google Shape;1394;p34"/>
          <p:cNvSpPr/>
          <p:nvPr/>
        </p:nvSpPr>
        <p:spPr>
          <a:xfrm>
            <a:off x="7979636" y="2893675"/>
            <a:ext cx="760500" cy="1036200"/>
          </a:xfrm>
          <a:prstGeom prst="rect">
            <a:avLst/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Hospital B</a:t>
            </a:r>
            <a:endParaRPr sz="1200"/>
          </a:p>
        </p:txBody>
      </p:sp>
      <p:sp>
        <p:nvSpPr>
          <p:cNvPr id="1395" name="Google Shape;1395;p34"/>
          <p:cNvSpPr/>
          <p:nvPr/>
        </p:nvSpPr>
        <p:spPr>
          <a:xfrm>
            <a:off x="5227100" y="2438175"/>
            <a:ext cx="3160200" cy="411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4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4"/>
          <p:cNvSpPr/>
          <p:nvPr/>
        </p:nvSpPr>
        <p:spPr>
          <a:xfrm rot="10800000">
            <a:off x="5234600" y="3984758"/>
            <a:ext cx="3145200" cy="611100"/>
          </a:xfrm>
          <a:prstGeom prst="uturnArrow">
            <a:avLst>
              <a:gd fmla="val 14890" name="adj1"/>
              <a:gd fmla="val 16767" name="adj2"/>
              <a:gd fmla="val 27334" name="adj3"/>
              <a:gd fmla="val 43750" name="adj4"/>
              <a:gd fmla="val 100000" name="adj5"/>
            </a:avLst>
          </a:prstGeom>
          <a:solidFill>
            <a:schemeClr val="accent4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7" name="Google Shape;1397;p34"/>
          <p:cNvCxnSpPr/>
          <p:nvPr/>
        </p:nvCxnSpPr>
        <p:spPr>
          <a:xfrm>
            <a:off x="5699750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34"/>
          <p:cNvCxnSpPr/>
          <p:nvPr/>
        </p:nvCxnSpPr>
        <p:spPr>
          <a:xfrm>
            <a:off x="7493050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p34"/>
          <p:cNvCxnSpPr/>
          <p:nvPr/>
        </p:nvCxnSpPr>
        <p:spPr>
          <a:xfrm rot="10800000">
            <a:off x="7509975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34"/>
          <p:cNvCxnSpPr/>
          <p:nvPr/>
        </p:nvCxnSpPr>
        <p:spPr>
          <a:xfrm rot="10800000">
            <a:off x="5699750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1" name="Google Shape;1401;p34"/>
          <p:cNvSpPr txBox="1"/>
          <p:nvPr/>
        </p:nvSpPr>
        <p:spPr>
          <a:xfrm>
            <a:off x="5608700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34"/>
          <p:cNvSpPr txBox="1"/>
          <p:nvPr/>
        </p:nvSpPr>
        <p:spPr>
          <a:xfrm>
            <a:off x="7479075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34"/>
          <p:cNvSpPr txBox="1"/>
          <p:nvPr/>
        </p:nvSpPr>
        <p:spPr>
          <a:xfrm>
            <a:off x="6157950" y="4328577"/>
            <a:ext cx="1282200" cy="411000"/>
          </a:xfrm>
          <a:prstGeom prst="rect">
            <a:avLst/>
          </a:prstGeom>
          <a:solidFill>
            <a:srgbClr val="FFEB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Supplier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34"/>
          <p:cNvSpPr txBox="1"/>
          <p:nvPr/>
        </p:nvSpPr>
        <p:spPr>
          <a:xfrm>
            <a:off x="6259550" y="1959063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Equipment </a:t>
            </a: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(t+3)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34"/>
          <p:cNvSpPr txBox="1"/>
          <p:nvPr/>
        </p:nvSpPr>
        <p:spPr>
          <a:xfrm>
            <a:off x="7556025" y="4529225"/>
            <a:ext cx="1406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(t+1)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34"/>
          <p:cNvSpPr txBox="1"/>
          <p:nvPr/>
        </p:nvSpPr>
        <p:spPr>
          <a:xfrm>
            <a:off x="4751550" y="4529225"/>
            <a:ext cx="1406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(t+12)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34"/>
          <p:cNvSpPr txBox="1"/>
          <p:nvPr/>
        </p:nvSpPr>
        <p:spPr>
          <a:xfrm>
            <a:off x="6156400" y="3571340"/>
            <a:ext cx="128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System keeps tracks of items delivered and received for clearance</a:t>
            </a:r>
            <a:endParaRPr i="1"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8" name="Google Shape;1408;p34"/>
          <p:cNvCxnSpPr/>
          <p:nvPr/>
        </p:nvCxnSpPr>
        <p:spPr>
          <a:xfrm>
            <a:off x="4655050" y="1373300"/>
            <a:ext cx="0" cy="3507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34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We enables two transaction types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5"/>
          <p:cNvSpPr txBox="1"/>
          <p:nvPr>
            <p:ph type="title"/>
          </p:nvPr>
        </p:nvSpPr>
        <p:spPr>
          <a:xfrm>
            <a:off x="620735" y="430100"/>
            <a:ext cx="49659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Investment proposition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415" name="Google Shape;1415;p35"/>
          <p:cNvCxnSpPr/>
          <p:nvPr/>
        </p:nvCxnSpPr>
        <p:spPr>
          <a:xfrm>
            <a:off x="4621875" y="996900"/>
            <a:ext cx="529500" cy="19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6" name="Google Shape;1416;p35"/>
          <p:cNvCxnSpPr/>
          <p:nvPr/>
        </p:nvCxnSpPr>
        <p:spPr>
          <a:xfrm flipH="1">
            <a:off x="4681875" y="2973600"/>
            <a:ext cx="469500" cy="19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35"/>
          <p:cNvSpPr txBox="1"/>
          <p:nvPr/>
        </p:nvSpPr>
        <p:spPr>
          <a:xfrm>
            <a:off x="5586625" y="1471150"/>
            <a:ext cx="24348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Roboto Slab"/>
                <a:ea typeface="Roboto Slab"/>
                <a:cs typeface="Roboto Slab"/>
                <a:sym typeface="Roboto Slab"/>
              </a:rPr>
              <a:t>We are seeking </a:t>
            </a:r>
            <a:r>
              <a:rPr b="1" lang="es" sz="1700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rPr>
              <a:t>$600,000</a:t>
            </a:r>
            <a:r>
              <a:rPr b="1" lang="es" sz="1700">
                <a:latin typeface="Roboto Slab"/>
                <a:ea typeface="Roboto Slab"/>
                <a:cs typeface="Roboto Slab"/>
                <a:sym typeface="Roboto Slab"/>
              </a:rPr>
              <a:t> funding for our next </a:t>
            </a:r>
            <a:r>
              <a:rPr b="1" lang="es" sz="1700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rPr>
              <a:t>6 months</a:t>
            </a:r>
            <a:endParaRPr b="1" sz="1700">
              <a:solidFill>
                <a:srgbClr val="5777B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Roboto Slab"/>
                <a:ea typeface="Roboto Slab"/>
                <a:cs typeface="Roboto Slab"/>
                <a:sym typeface="Roboto Slab"/>
              </a:rPr>
              <a:t>The funding will allow us to deploy our product, support hospitals and test product market fit</a:t>
            </a:r>
            <a:endParaRPr b="1" sz="17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418" name="Google Shape;1418;p35"/>
          <p:cNvGrpSpPr/>
          <p:nvPr/>
        </p:nvGrpSpPr>
        <p:grpSpPr>
          <a:xfrm>
            <a:off x="2210211" y="1186095"/>
            <a:ext cx="2744210" cy="3604288"/>
            <a:chOff x="1192971" y="1163813"/>
            <a:chExt cx="1976100" cy="3604288"/>
          </a:xfrm>
        </p:grpSpPr>
        <p:sp>
          <p:nvSpPr>
            <p:cNvPr id="1419" name="Google Shape;1419;p35"/>
            <p:cNvSpPr/>
            <p:nvPr/>
          </p:nvSpPr>
          <p:spPr>
            <a:xfrm>
              <a:off x="1192971" y="3998300"/>
              <a:ext cx="1976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$250,000</a:t>
              </a:r>
              <a:b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Engineering Team</a:t>
              </a:r>
              <a:endParaRPr b="1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1192971" y="3053471"/>
              <a:ext cx="1976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$250,000</a:t>
              </a:r>
              <a:b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Other Salaries</a:t>
              </a:r>
              <a:endParaRPr b="1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1192971" y="1163813"/>
              <a:ext cx="1976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$25,000</a:t>
              </a:r>
              <a:b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Overheads</a:t>
              </a:r>
              <a:endParaRPr b="1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1192971" y="2108642"/>
              <a:ext cx="1976100" cy="7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$75,000</a:t>
              </a:r>
              <a:b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</a:br>
              <a:r>
                <a:rPr b="1" lang="es">
                  <a:solidFill>
                    <a:srgbClr val="5777B2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COGS</a:t>
              </a:r>
              <a:endParaRPr b="1">
                <a:solidFill>
                  <a:srgbClr val="5777B2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423" name="Google Shape;1423;p35"/>
          <p:cNvGrpSpPr/>
          <p:nvPr/>
        </p:nvGrpSpPr>
        <p:grpSpPr>
          <a:xfrm>
            <a:off x="1173875" y="1186100"/>
            <a:ext cx="749100" cy="749100"/>
            <a:chOff x="1173875" y="1276500"/>
            <a:chExt cx="749100" cy="749100"/>
          </a:xfrm>
        </p:grpSpPr>
        <p:sp>
          <p:nvSpPr>
            <p:cNvPr id="1424" name="Google Shape;1424;p35"/>
            <p:cNvSpPr/>
            <p:nvPr/>
          </p:nvSpPr>
          <p:spPr>
            <a:xfrm>
              <a:off x="1173875" y="1276500"/>
              <a:ext cx="749100" cy="749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425" name="Google Shape;142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9200" y="1441825"/>
              <a:ext cx="418450" cy="41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6" name="Google Shape;1426;p35"/>
          <p:cNvGrpSpPr/>
          <p:nvPr/>
        </p:nvGrpSpPr>
        <p:grpSpPr>
          <a:xfrm>
            <a:off x="1173875" y="2121000"/>
            <a:ext cx="749100" cy="749100"/>
            <a:chOff x="1173875" y="2310725"/>
            <a:chExt cx="749100" cy="749100"/>
          </a:xfrm>
        </p:grpSpPr>
        <p:sp>
          <p:nvSpPr>
            <p:cNvPr id="1427" name="Google Shape;1427;p35"/>
            <p:cNvSpPr/>
            <p:nvPr/>
          </p:nvSpPr>
          <p:spPr>
            <a:xfrm>
              <a:off x="1173875" y="2310725"/>
              <a:ext cx="749100" cy="749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428" name="Google Shape;142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9200" y="2476050"/>
              <a:ext cx="418450" cy="41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Google Shape;1429;p35"/>
          <p:cNvGrpSpPr/>
          <p:nvPr/>
        </p:nvGrpSpPr>
        <p:grpSpPr>
          <a:xfrm>
            <a:off x="1173875" y="3055900"/>
            <a:ext cx="749100" cy="749100"/>
            <a:chOff x="1173875" y="3055900"/>
            <a:chExt cx="749100" cy="749100"/>
          </a:xfrm>
        </p:grpSpPr>
        <p:sp>
          <p:nvSpPr>
            <p:cNvPr id="1430" name="Google Shape;1430;p35"/>
            <p:cNvSpPr/>
            <p:nvPr/>
          </p:nvSpPr>
          <p:spPr>
            <a:xfrm>
              <a:off x="1173875" y="3055900"/>
              <a:ext cx="749100" cy="749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431" name="Google Shape;143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6750" y="3188775"/>
              <a:ext cx="483350" cy="483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2" name="Google Shape;1432;p35"/>
          <p:cNvGrpSpPr/>
          <p:nvPr/>
        </p:nvGrpSpPr>
        <p:grpSpPr>
          <a:xfrm>
            <a:off x="1173875" y="4041275"/>
            <a:ext cx="749100" cy="749100"/>
            <a:chOff x="1132550" y="3990800"/>
            <a:chExt cx="749100" cy="749100"/>
          </a:xfrm>
        </p:grpSpPr>
        <p:sp>
          <p:nvSpPr>
            <p:cNvPr id="1433" name="Google Shape;1433;p35"/>
            <p:cNvSpPr/>
            <p:nvPr/>
          </p:nvSpPr>
          <p:spPr>
            <a:xfrm>
              <a:off x="1132550" y="3990800"/>
              <a:ext cx="749100" cy="749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434" name="Google Shape;143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5425" y="4123675"/>
              <a:ext cx="483350" cy="48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/>
          <p:nvPr/>
        </p:nvSpPr>
        <p:spPr>
          <a:xfrm>
            <a:off x="5936900" y="-132350"/>
            <a:ext cx="3514500" cy="35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 txBox="1"/>
          <p:nvPr>
            <p:ph idx="1" type="subTitle"/>
          </p:nvPr>
        </p:nvSpPr>
        <p:spPr>
          <a:xfrm>
            <a:off x="720000" y="1597750"/>
            <a:ext cx="4714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lab"/>
                <a:ea typeface="Roboto Slab"/>
                <a:cs typeface="Roboto Slab"/>
                <a:sym typeface="Roboto Slab"/>
              </a:rPr>
              <a:t>“</a:t>
            </a:r>
            <a:r>
              <a:rPr lang="es" sz="1800">
                <a:latin typeface="Roboto Slab"/>
                <a:ea typeface="Roboto Slab"/>
                <a:cs typeface="Roboto Slab"/>
                <a:sym typeface="Roboto Slab"/>
              </a:rPr>
              <a:t>I urgently need supplies to maintain my operations during pandemic.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 Slab"/>
                <a:ea typeface="Roboto Slab"/>
                <a:cs typeface="Roboto Slab"/>
                <a:sym typeface="Roboto Slab"/>
              </a:rPr>
              <a:t>How might I mobilize the supplies in an efficient way?” 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328" name="Google Shape;328;p18"/>
          <p:cNvGrpSpPr/>
          <p:nvPr/>
        </p:nvGrpSpPr>
        <p:grpSpPr>
          <a:xfrm>
            <a:off x="6850801" y="267266"/>
            <a:ext cx="1324686" cy="3583674"/>
            <a:chOff x="1382375" y="1217375"/>
            <a:chExt cx="305925" cy="827600"/>
          </a:xfrm>
        </p:grpSpPr>
        <p:sp>
          <p:nvSpPr>
            <p:cNvPr id="329" name="Google Shape;329;p18"/>
            <p:cNvSpPr/>
            <p:nvPr/>
          </p:nvSpPr>
          <p:spPr>
            <a:xfrm>
              <a:off x="1533300" y="1395050"/>
              <a:ext cx="39050" cy="23175"/>
            </a:xfrm>
            <a:custGeom>
              <a:rect b="b" l="l" r="r" t="t"/>
              <a:pathLst>
                <a:path extrusionOk="0" h="927" w="1562">
                  <a:moveTo>
                    <a:pt x="212" y="0"/>
                  </a:moveTo>
                  <a:lnTo>
                    <a:pt x="1" y="257"/>
                  </a:lnTo>
                  <a:cubicBezTo>
                    <a:pt x="374" y="635"/>
                    <a:pt x="864" y="868"/>
                    <a:pt x="1395" y="922"/>
                  </a:cubicBezTo>
                  <a:lnTo>
                    <a:pt x="1404" y="927"/>
                  </a:lnTo>
                  <a:cubicBezTo>
                    <a:pt x="1427" y="868"/>
                    <a:pt x="1445" y="815"/>
                    <a:pt x="1467" y="761"/>
                  </a:cubicBezTo>
                  <a:cubicBezTo>
                    <a:pt x="1499" y="671"/>
                    <a:pt x="1530" y="590"/>
                    <a:pt x="1562" y="504"/>
                  </a:cubicBezTo>
                  <a:lnTo>
                    <a:pt x="1562" y="504"/>
                  </a:lnTo>
                  <a:cubicBezTo>
                    <a:pt x="1525" y="508"/>
                    <a:pt x="1488" y="510"/>
                    <a:pt x="1451" y="510"/>
                  </a:cubicBezTo>
                  <a:cubicBezTo>
                    <a:pt x="860" y="510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1592575" y="1645625"/>
              <a:ext cx="26675" cy="14400"/>
            </a:xfrm>
            <a:custGeom>
              <a:rect b="b" l="l" r="r" t="t"/>
              <a:pathLst>
                <a:path extrusionOk="0" h="576" w="1067">
                  <a:moveTo>
                    <a:pt x="999" y="0"/>
                  </a:moveTo>
                  <a:cubicBezTo>
                    <a:pt x="716" y="266"/>
                    <a:pt x="104" y="306"/>
                    <a:pt x="0" y="315"/>
                  </a:cubicBezTo>
                  <a:cubicBezTo>
                    <a:pt x="23" y="401"/>
                    <a:pt x="41" y="486"/>
                    <a:pt x="63" y="576"/>
                  </a:cubicBezTo>
                  <a:cubicBezTo>
                    <a:pt x="63" y="576"/>
                    <a:pt x="747" y="576"/>
                    <a:pt x="1067" y="275"/>
                  </a:cubicBezTo>
                  <a:cubicBezTo>
                    <a:pt x="1053" y="194"/>
                    <a:pt x="1040" y="104"/>
                    <a:pt x="102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612925" y="2003250"/>
              <a:ext cx="60200" cy="23875"/>
            </a:xfrm>
            <a:custGeom>
              <a:rect b="b" l="l" r="r" t="t"/>
              <a:pathLst>
                <a:path extrusionOk="0" h="955" w="2408">
                  <a:moveTo>
                    <a:pt x="28" y="1"/>
                  </a:moveTo>
                  <a:lnTo>
                    <a:pt x="1" y="14"/>
                  </a:lnTo>
                  <a:cubicBezTo>
                    <a:pt x="32" y="91"/>
                    <a:pt x="68" y="172"/>
                    <a:pt x="109" y="248"/>
                  </a:cubicBezTo>
                  <a:cubicBezTo>
                    <a:pt x="274" y="514"/>
                    <a:pt x="1841" y="954"/>
                    <a:pt x="2288" y="954"/>
                  </a:cubicBezTo>
                  <a:cubicBezTo>
                    <a:pt x="2364" y="954"/>
                    <a:pt x="2407" y="942"/>
                    <a:pt x="2407" y="914"/>
                  </a:cubicBezTo>
                  <a:cubicBezTo>
                    <a:pt x="2407" y="716"/>
                    <a:pt x="1827" y="365"/>
                    <a:pt x="1589" y="91"/>
                  </a:cubicBezTo>
                  <a:cubicBezTo>
                    <a:pt x="1429" y="141"/>
                    <a:pt x="1248" y="160"/>
                    <a:pt x="1069" y="160"/>
                  </a:cubicBezTo>
                  <a:cubicBezTo>
                    <a:pt x="546" y="160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382375" y="1984700"/>
              <a:ext cx="53325" cy="60275"/>
            </a:xfrm>
            <a:custGeom>
              <a:rect b="b" l="l" r="r" t="t"/>
              <a:pathLst>
                <a:path extrusionOk="0" h="2411" w="2133">
                  <a:moveTo>
                    <a:pt x="55" y="0"/>
                  </a:moveTo>
                  <a:cubicBezTo>
                    <a:pt x="19" y="392"/>
                    <a:pt x="1" y="653"/>
                    <a:pt x="19" y="716"/>
                  </a:cubicBezTo>
                  <a:cubicBezTo>
                    <a:pt x="119" y="1070"/>
                    <a:pt x="1648" y="2411"/>
                    <a:pt x="1923" y="2411"/>
                  </a:cubicBezTo>
                  <a:cubicBezTo>
                    <a:pt x="1931" y="2411"/>
                    <a:pt x="1938" y="2410"/>
                    <a:pt x="1944" y="2407"/>
                  </a:cubicBezTo>
                  <a:cubicBezTo>
                    <a:pt x="2133" y="2335"/>
                    <a:pt x="1634" y="1517"/>
                    <a:pt x="1678" y="1035"/>
                  </a:cubicBezTo>
                  <a:lnTo>
                    <a:pt x="1643" y="1031"/>
                  </a:lnTo>
                  <a:cubicBezTo>
                    <a:pt x="986" y="941"/>
                    <a:pt x="405" y="563"/>
                    <a:pt x="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383725" y="1563175"/>
              <a:ext cx="268925" cy="447300"/>
            </a:xfrm>
            <a:custGeom>
              <a:rect b="b" l="l" r="r" t="t"/>
              <a:pathLst>
                <a:path extrusionOk="0" h="17892" w="10757">
                  <a:moveTo>
                    <a:pt x="2992" y="1"/>
                  </a:moveTo>
                  <a:cubicBezTo>
                    <a:pt x="2992" y="1"/>
                    <a:pt x="1211" y="1868"/>
                    <a:pt x="950" y="3690"/>
                  </a:cubicBezTo>
                  <a:cubicBezTo>
                    <a:pt x="689" y="5507"/>
                    <a:pt x="792" y="9200"/>
                    <a:pt x="846" y="9722"/>
                  </a:cubicBezTo>
                  <a:cubicBezTo>
                    <a:pt x="891" y="10150"/>
                    <a:pt x="189" y="14986"/>
                    <a:pt x="1" y="16857"/>
                  </a:cubicBezTo>
                  <a:cubicBezTo>
                    <a:pt x="351" y="17419"/>
                    <a:pt x="932" y="17797"/>
                    <a:pt x="1589" y="17887"/>
                  </a:cubicBezTo>
                  <a:lnTo>
                    <a:pt x="1624" y="17892"/>
                  </a:lnTo>
                  <a:cubicBezTo>
                    <a:pt x="1624" y="17847"/>
                    <a:pt x="1638" y="17802"/>
                    <a:pt x="1651" y="17757"/>
                  </a:cubicBezTo>
                  <a:cubicBezTo>
                    <a:pt x="1836" y="17316"/>
                    <a:pt x="4022" y="10267"/>
                    <a:pt x="4175" y="9565"/>
                  </a:cubicBezTo>
                  <a:cubicBezTo>
                    <a:pt x="4270" y="9142"/>
                    <a:pt x="4562" y="6893"/>
                    <a:pt x="4778" y="5170"/>
                  </a:cubicBezTo>
                  <a:lnTo>
                    <a:pt x="4787" y="5170"/>
                  </a:lnTo>
                  <a:cubicBezTo>
                    <a:pt x="4787" y="5170"/>
                    <a:pt x="6074" y="8719"/>
                    <a:pt x="6622" y="10321"/>
                  </a:cubicBezTo>
                  <a:cubicBezTo>
                    <a:pt x="7122" y="11787"/>
                    <a:pt x="8719" y="16475"/>
                    <a:pt x="9169" y="17613"/>
                  </a:cubicBezTo>
                  <a:lnTo>
                    <a:pt x="9196" y="17604"/>
                  </a:lnTo>
                  <a:cubicBezTo>
                    <a:pt x="9196" y="17604"/>
                    <a:pt x="9716" y="17761"/>
                    <a:pt x="10240" y="17761"/>
                  </a:cubicBezTo>
                  <a:cubicBezTo>
                    <a:pt x="10418" y="17761"/>
                    <a:pt x="10598" y="17743"/>
                    <a:pt x="10757" y="17694"/>
                  </a:cubicBezTo>
                  <a:cubicBezTo>
                    <a:pt x="10518" y="17419"/>
                    <a:pt x="9740" y="11643"/>
                    <a:pt x="9506" y="9268"/>
                  </a:cubicBezTo>
                  <a:cubicBezTo>
                    <a:pt x="9425" y="8445"/>
                    <a:pt x="9160" y="7104"/>
                    <a:pt x="8845" y="5700"/>
                  </a:cubicBezTo>
                  <a:cubicBezTo>
                    <a:pt x="8768" y="5372"/>
                    <a:pt x="8692" y="5039"/>
                    <a:pt x="8615" y="4706"/>
                  </a:cubicBezTo>
                  <a:cubicBezTo>
                    <a:pt x="8570" y="4558"/>
                    <a:pt x="8539" y="4405"/>
                    <a:pt x="8534" y="4369"/>
                  </a:cubicBezTo>
                  <a:lnTo>
                    <a:pt x="8534" y="4360"/>
                  </a:lnTo>
                  <a:cubicBezTo>
                    <a:pt x="8494" y="4198"/>
                    <a:pt x="8453" y="4031"/>
                    <a:pt x="8417" y="3874"/>
                  </a:cubicBezTo>
                  <a:cubicBezTo>
                    <a:pt x="8395" y="3784"/>
                    <a:pt x="8377" y="3699"/>
                    <a:pt x="8354" y="3613"/>
                  </a:cubicBezTo>
                  <a:cubicBezTo>
                    <a:pt x="7896" y="1733"/>
                    <a:pt x="7477" y="176"/>
                    <a:pt x="7477" y="176"/>
                  </a:cubicBezTo>
                  <a:cubicBezTo>
                    <a:pt x="7477" y="176"/>
                    <a:pt x="6633" y="622"/>
                    <a:pt x="5409" y="622"/>
                  </a:cubicBezTo>
                  <a:cubicBezTo>
                    <a:pt x="4700" y="622"/>
                    <a:pt x="3865" y="472"/>
                    <a:pt x="2992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512825" y="1333650"/>
              <a:ext cx="113050" cy="65575"/>
            </a:xfrm>
            <a:custGeom>
              <a:rect b="b" l="l" r="r" t="t"/>
              <a:pathLst>
                <a:path extrusionOk="0" h="2623" w="4522">
                  <a:moveTo>
                    <a:pt x="4189" y="0"/>
                  </a:moveTo>
                  <a:cubicBezTo>
                    <a:pt x="3523" y="103"/>
                    <a:pt x="2849" y="162"/>
                    <a:pt x="2174" y="162"/>
                  </a:cubicBezTo>
                  <a:cubicBezTo>
                    <a:pt x="2016" y="164"/>
                    <a:pt x="1866" y="164"/>
                    <a:pt x="1724" y="164"/>
                  </a:cubicBezTo>
                  <a:cubicBezTo>
                    <a:pt x="777" y="164"/>
                    <a:pt x="199" y="130"/>
                    <a:pt x="199" y="130"/>
                  </a:cubicBezTo>
                  <a:cubicBezTo>
                    <a:pt x="199" y="130"/>
                    <a:pt x="185" y="1588"/>
                    <a:pt x="1" y="1952"/>
                  </a:cubicBezTo>
                  <a:cubicBezTo>
                    <a:pt x="1" y="1952"/>
                    <a:pt x="574" y="2457"/>
                    <a:pt x="999" y="2457"/>
                  </a:cubicBezTo>
                  <a:cubicBezTo>
                    <a:pt x="1010" y="2457"/>
                    <a:pt x="1020" y="2457"/>
                    <a:pt x="1031" y="2456"/>
                  </a:cubicBezTo>
                  <a:lnTo>
                    <a:pt x="1085" y="2389"/>
                  </a:lnTo>
                  <a:cubicBezTo>
                    <a:pt x="1085" y="2389"/>
                    <a:pt x="1216" y="1642"/>
                    <a:pt x="1319" y="1588"/>
                  </a:cubicBezTo>
                  <a:cubicBezTo>
                    <a:pt x="1335" y="1581"/>
                    <a:pt x="1349" y="1577"/>
                    <a:pt x="1362" y="1577"/>
                  </a:cubicBezTo>
                  <a:cubicBezTo>
                    <a:pt x="1515" y="1577"/>
                    <a:pt x="1503" y="2047"/>
                    <a:pt x="1503" y="2047"/>
                  </a:cubicBezTo>
                  <a:cubicBezTo>
                    <a:pt x="1503" y="2047"/>
                    <a:pt x="1779" y="1061"/>
                    <a:pt x="1977" y="1061"/>
                  </a:cubicBezTo>
                  <a:cubicBezTo>
                    <a:pt x="1980" y="1061"/>
                    <a:pt x="1982" y="1061"/>
                    <a:pt x="1985" y="1062"/>
                  </a:cubicBezTo>
                  <a:cubicBezTo>
                    <a:pt x="2075" y="1075"/>
                    <a:pt x="2079" y="1287"/>
                    <a:pt x="2057" y="1507"/>
                  </a:cubicBezTo>
                  <a:cubicBezTo>
                    <a:pt x="2097" y="1396"/>
                    <a:pt x="2186" y="1147"/>
                    <a:pt x="2279" y="1147"/>
                  </a:cubicBezTo>
                  <a:cubicBezTo>
                    <a:pt x="2280" y="1147"/>
                    <a:pt x="2281" y="1147"/>
                    <a:pt x="2282" y="1147"/>
                  </a:cubicBezTo>
                  <a:cubicBezTo>
                    <a:pt x="2417" y="1152"/>
                    <a:pt x="2408" y="1467"/>
                    <a:pt x="2372" y="1750"/>
                  </a:cubicBezTo>
                  <a:lnTo>
                    <a:pt x="2381" y="1750"/>
                  </a:lnTo>
                  <a:cubicBezTo>
                    <a:pt x="2381" y="1750"/>
                    <a:pt x="2439" y="1511"/>
                    <a:pt x="2516" y="1511"/>
                  </a:cubicBezTo>
                  <a:cubicBezTo>
                    <a:pt x="2519" y="1511"/>
                    <a:pt x="2522" y="1511"/>
                    <a:pt x="2525" y="1512"/>
                  </a:cubicBezTo>
                  <a:cubicBezTo>
                    <a:pt x="2678" y="1543"/>
                    <a:pt x="2705" y="1916"/>
                    <a:pt x="2489" y="2623"/>
                  </a:cubicBezTo>
                  <a:cubicBezTo>
                    <a:pt x="4095" y="2375"/>
                    <a:pt x="4522" y="1219"/>
                    <a:pt x="4522" y="913"/>
                  </a:cubicBezTo>
                  <a:cubicBezTo>
                    <a:pt x="4522" y="544"/>
                    <a:pt x="4347" y="328"/>
                    <a:pt x="4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594150" y="1652475"/>
              <a:ext cx="28250" cy="54100"/>
            </a:xfrm>
            <a:custGeom>
              <a:rect b="b" l="l" r="r" t="t"/>
              <a:pathLst>
                <a:path extrusionOk="0" h="2164" w="1130">
                  <a:moveTo>
                    <a:pt x="1004" y="1"/>
                  </a:moveTo>
                  <a:cubicBezTo>
                    <a:pt x="689" y="302"/>
                    <a:pt x="0" y="302"/>
                    <a:pt x="0" y="302"/>
                  </a:cubicBezTo>
                  <a:cubicBezTo>
                    <a:pt x="41" y="464"/>
                    <a:pt x="81" y="626"/>
                    <a:pt x="117" y="792"/>
                  </a:cubicBezTo>
                  <a:lnTo>
                    <a:pt x="117" y="801"/>
                  </a:lnTo>
                  <a:cubicBezTo>
                    <a:pt x="144" y="914"/>
                    <a:pt x="171" y="1026"/>
                    <a:pt x="198" y="1139"/>
                  </a:cubicBezTo>
                  <a:cubicBezTo>
                    <a:pt x="250" y="1308"/>
                    <a:pt x="319" y="1486"/>
                    <a:pt x="397" y="1486"/>
                  </a:cubicBezTo>
                  <a:cubicBezTo>
                    <a:pt x="400" y="1486"/>
                    <a:pt x="402" y="1486"/>
                    <a:pt x="405" y="1485"/>
                  </a:cubicBezTo>
                  <a:cubicBezTo>
                    <a:pt x="554" y="1458"/>
                    <a:pt x="446" y="855"/>
                    <a:pt x="558" y="783"/>
                  </a:cubicBezTo>
                  <a:cubicBezTo>
                    <a:pt x="560" y="782"/>
                    <a:pt x="562" y="782"/>
                    <a:pt x="564" y="782"/>
                  </a:cubicBezTo>
                  <a:cubicBezTo>
                    <a:pt x="609" y="782"/>
                    <a:pt x="666" y="1056"/>
                    <a:pt x="657" y="1206"/>
                  </a:cubicBezTo>
                  <a:cubicBezTo>
                    <a:pt x="639" y="1548"/>
                    <a:pt x="396" y="1993"/>
                    <a:pt x="437" y="2133"/>
                  </a:cubicBezTo>
                  <a:cubicBezTo>
                    <a:pt x="437" y="2142"/>
                    <a:pt x="441" y="2151"/>
                    <a:pt x="450" y="2155"/>
                  </a:cubicBezTo>
                  <a:cubicBezTo>
                    <a:pt x="455" y="2161"/>
                    <a:pt x="461" y="2163"/>
                    <a:pt x="468" y="2163"/>
                  </a:cubicBezTo>
                  <a:cubicBezTo>
                    <a:pt x="587" y="2163"/>
                    <a:pt x="1015" y="1397"/>
                    <a:pt x="1062" y="1202"/>
                  </a:cubicBezTo>
                  <a:cubicBezTo>
                    <a:pt x="1130" y="932"/>
                    <a:pt x="1026" y="248"/>
                    <a:pt x="1026" y="248"/>
                  </a:cubicBezTo>
                  <a:cubicBezTo>
                    <a:pt x="1026" y="167"/>
                    <a:pt x="1017" y="82"/>
                    <a:pt x="100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1458075" y="1413950"/>
              <a:ext cx="161300" cy="239450"/>
            </a:xfrm>
            <a:custGeom>
              <a:rect b="b" l="l" r="r" t="t"/>
              <a:pathLst>
                <a:path extrusionOk="0" h="9578" w="6452">
                  <a:moveTo>
                    <a:pt x="4476" y="0"/>
                  </a:moveTo>
                  <a:cubicBezTo>
                    <a:pt x="4454" y="54"/>
                    <a:pt x="4431" y="108"/>
                    <a:pt x="4409" y="166"/>
                  </a:cubicBezTo>
                  <a:cubicBezTo>
                    <a:pt x="4143" y="805"/>
                    <a:pt x="3837" y="1431"/>
                    <a:pt x="3491" y="2038"/>
                  </a:cubicBezTo>
                  <a:cubicBezTo>
                    <a:pt x="2429" y="3941"/>
                    <a:pt x="1174" y="5299"/>
                    <a:pt x="0" y="5524"/>
                  </a:cubicBezTo>
                  <a:lnTo>
                    <a:pt x="23" y="5974"/>
                  </a:lnTo>
                  <a:cubicBezTo>
                    <a:pt x="893" y="6446"/>
                    <a:pt x="1729" y="6595"/>
                    <a:pt x="2437" y="6595"/>
                  </a:cubicBezTo>
                  <a:cubicBezTo>
                    <a:pt x="3661" y="6595"/>
                    <a:pt x="4508" y="6150"/>
                    <a:pt x="4508" y="6150"/>
                  </a:cubicBezTo>
                  <a:cubicBezTo>
                    <a:pt x="4508" y="6150"/>
                    <a:pt x="4922" y="7702"/>
                    <a:pt x="5380" y="9578"/>
                  </a:cubicBezTo>
                  <a:cubicBezTo>
                    <a:pt x="5484" y="9569"/>
                    <a:pt x="6096" y="9528"/>
                    <a:pt x="6379" y="9263"/>
                  </a:cubicBezTo>
                  <a:lnTo>
                    <a:pt x="6402" y="9263"/>
                  </a:lnTo>
                  <a:cubicBezTo>
                    <a:pt x="6262" y="8502"/>
                    <a:pt x="5965" y="7202"/>
                    <a:pt x="5911" y="6730"/>
                  </a:cubicBezTo>
                  <a:cubicBezTo>
                    <a:pt x="5844" y="6208"/>
                    <a:pt x="6451" y="3761"/>
                    <a:pt x="6433" y="2380"/>
                  </a:cubicBezTo>
                  <a:cubicBezTo>
                    <a:pt x="6438" y="2155"/>
                    <a:pt x="6406" y="1930"/>
                    <a:pt x="6339" y="1718"/>
                  </a:cubicBezTo>
                  <a:cubicBezTo>
                    <a:pt x="5988" y="756"/>
                    <a:pt x="4692" y="135"/>
                    <a:pt x="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1500475" y="1243550"/>
              <a:ext cx="117100" cy="138800"/>
            </a:xfrm>
            <a:custGeom>
              <a:rect b="b" l="l" r="r" t="t"/>
              <a:pathLst>
                <a:path extrusionOk="0" h="5552" w="4684">
                  <a:moveTo>
                    <a:pt x="2600" y="1"/>
                  </a:moveTo>
                  <a:cubicBezTo>
                    <a:pt x="2465" y="581"/>
                    <a:pt x="1930" y="2385"/>
                    <a:pt x="247" y="3078"/>
                  </a:cubicBezTo>
                  <a:lnTo>
                    <a:pt x="256" y="3096"/>
                  </a:lnTo>
                  <a:cubicBezTo>
                    <a:pt x="256" y="3096"/>
                    <a:pt x="0" y="3874"/>
                    <a:pt x="175" y="4342"/>
                  </a:cubicBezTo>
                  <a:cubicBezTo>
                    <a:pt x="315" y="4711"/>
                    <a:pt x="526" y="5044"/>
                    <a:pt x="463" y="5547"/>
                  </a:cubicBezTo>
                  <a:lnTo>
                    <a:pt x="495" y="5552"/>
                  </a:lnTo>
                  <a:cubicBezTo>
                    <a:pt x="679" y="5188"/>
                    <a:pt x="693" y="3730"/>
                    <a:pt x="693" y="3730"/>
                  </a:cubicBezTo>
                  <a:cubicBezTo>
                    <a:pt x="1266" y="3788"/>
                    <a:pt x="1840" y="3813"/>
                    <a:pt x="2416" y="3813"/>
                  </a:cubicBezTo>
                  <a:cubicBezTo>
                    <a:pt x="2509" y="3813"/>
                    <a:pt x="2602" y="3812"/>
                    <a:pt x="2695" y="3811"/>
                  </a:cubicBezTo>
                  <a:cubicBezTo>
                    <a:pt x="3905" y="3797"/>
                    <a:pt x="4683" y="3604"/>
                    <a:pt x="4683" y="3604"/>
                  </a:cubicBezTo>
                  <a:cubicBezTo>
                    <a:pt x="4625" y="3474"/>
                    <a:pt x="4638" y="2542"/>
                    <a:pt x="4643" y="2281"/>
                  </a:cubicBezTo>
                  <a:cubicBezTo>
                    <a:pt x="2992" y="1742"/>
                    <a:pt x="2623" y="5"/>
                    <a:pt x="2623" y="5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599100" y="1672000"/>
              <a:ext cx="11700" cy="33800"/>
            </a:xfrm>
            <a:custGeom>
              <a:rect b="b" l="l" r="r" t="t"/>
              <a:pathLst>
                <a:path extrusionOk="0" h="1352" w="468">
                  <a:moveTo>
                    <a:pt x="366" y="1"/>
                  </a:moveTo>
                  <a:cubicBezTo>
                    <a:pt x="364" y="1"/>
                    <a:pt x="362" y="1"/>
                    <a:pt x="360" y="2"/>
                  </a:cubicBezTo>
                  <a:cubicBezTo>
                    <a:pt x="248" y="74"/>
                    <a:pt x="356" y="677"/>
                    <a:pt x="203" y="704"/>
                  </a:cubicBezTo>
                  <a:cubicBezTo>
                    <a:pt x="200" y="705"/>
                    <a:pt x="197" y="705"/>
                    <a:pt x="195" y="705"/>
                  </a:cubicBezTo>
                  <a:cubicBezTo>
                    <a:pt x="121" y="705"/>
                    <a:pt x="52" y="531"/>
                    <a:pt x="0" y="358"/>
                  </a:cubicBezTo>
                  <a:lnTo>
                    <a:pt x="0" y="358"/>
                  </a:lnTo>
                  <a:cubicBezTo>
                    <a:pt x="77" y="691"/>
                    <a:pt x="158" y="1024"/>
                    <a:pt x="230" y="1352"/>
                  </a:cubicBezTo>
                  <a:lnTo>
                    <a:pt x="239" y="1352"/>
                  </a:lnTo>
                  <a:cubicBezTo>
                    <a:pt x="198" y="1212"/>
                    <a:pt x="441" y="772"/>
                    <a:pt x="459" y="425"/>
                  </a:cubicBezTo>
                  <a:cubicBezTo>
                    <a:pt x="468" y="275"/>
                    <a:pt x="411" y="1"/>
                    <a:pt x="366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538600" y="1360175"/>
              <a:ext cx="41850" cy="47625"/>
            </a:xfrm>
            <a:custGeom>
              <a:rect b="b" l="l" r="r" t="t"/>
              <a:pathLst>
                <a:path extrusionOk="0" h="1905" w="1674">
                  <a:moveTo>
                    <a:pt x="942" y="0"/>
                  </a:moveTo>
                  <a:cubicBezTo>
                    <a:pt x="748" y="0"/>
                    <a:pt x="472" y="986"/>
                    <a:pt x="472" y="986"/>
                  </a:cubicBezTo>
                  <a:cubicBezTo>
                    <a:pt x="472" y="986"/>
                    <a:pt x="484" y="515"/>
                    <a:pt x="332" y="515"/>
                  </a:cubicBezTo>
                  <a:cubicBezTo>
                    <a:pt x="319" y="515"/>
                    <a:pt x="304" y="519"/>
                    <a:pt x="288" y="527"/>
                  </a:cubicBezTo>
                  <a:cubicBezTo>
                    <a:pt x="180" y="581"/>
                    <a:pt x="54" y="1328"/>
                    <a:pt x="54" y="1328"/>
                  </a:cubicBezTo>
                  <a:lnTo>
                    <a:pt x="0" y="1395"/>
                  </a:lnTo>
                  <a:lnTo>
                    <a:pt x="18" y="1395"/>
                  </a:lnTo>
                  <a:cubicBezTo>
                    <a:pt x="18" y="1395"/>
                    <a:pt x="652" y="1905"/>
                    <a:pt x="1241" y="1905"/>
                  </a:cubicBezTo>
                  <a:cubicBezTo>
                    <a:pt x="1276" y="1905"/>
                    <a:pt x="1311" y="1903"/>
                    <a:pt x="1345" y="1899"/>
                  </a:cubicBezTo>
                  <a:cubicBezTo>
                    <a:pt x="1390" y="1782"/>
                    <a:pt x="1431" y="1665"/>
                    <a:pt x="1458" y="1562"/>
                  </a:cubicBezTo>
                  <a:cubicBezTo>
                    <a:pt x="1674" y="855"/>
                    <a:pt x="1647" y="482"/>
                    <a:pt x="1494" y="446"/>
                  </a:cubicBezTo>
                  <a:cubicBezTo>
                    <a:pt x="1491" y="445"/>
                    <a:pt x="1488" y="445"/>
                    <a:pt x="1485" y="445"/>
                  </a:cubicBezTo>
                  <a:cubicBezTo>
                    <a:pt x="1408" y="445"/>
                    <a:pt x="1350" y="684"/>
                    <a:pt x="1350" y="684"/>
                  </a:cubicBezTo>
                  <a:lnTo>
                    <a:pt x="1341" y="684"/>
                  </a:lnTo>
                  <a:cubicBezTo>
                    <a:pt x="1377" y="406"/>
                    <a:pt x="1386" y="86"/>
                    <a:pt x="1251" y="82"/>
                  </a:cubicBezTo>
                  <a:cubicBezTo>
                    <a:pt x="1250" y="82"/>
                    <a:pt x="1249" y="82"/>
                    <a:pt x="1248" y="82"/>
                  </a:cubicBezTo>
                  <a:cubicBezTo>
                    <a:pt x="1155" y="82"/>
                    <a:pt x="1061" y="335"/>
                    <a:pt x="1026" y="446"/>
                  </a:cubicBezTo>
                  <a:cubicBezTo>
                    <a:pt x="1048" y="226"/>
                    <a:pt x="1044" y="14"/>
                    <a:pt x="949" y="1"/>
                  </a:cubicBezTo>
                  <a:cubicBezTo>
                    <a:pt x="947" y="0"/>
                    <a:pt x="944" y="0"/>
                    <a:pt x="94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402625" y="1401450"/>
              <a:ext cx="165675" cy="151450"/>
            </a:xfrm>
            <a:custGeom>
              <a:rect b="b" l="l" r="r" t="t"/>
              <a:pathLst>
                <a:path extrusionOk="0" h="6058" w="6627">
                  <a:moveTo>
                    <a:pt x="5228" y="1"/>
                  </a:moveTo>
                  <a:cubicBezTo>
                    <a:pt x="5115" y="131"/>
                    <a:pt x="4980" y="298"/>
                    <a:pt x="4827" y="482"/>
                  </a:cubicBezTo>
                  <a:cubicBezTo>
                    <a:pt x="4526" y="851"/>
                    <a:pt x="4161" y="1296"/>
                    <a:pt x="3838" y="1688"/>
                  </a:cubicBezTo>
                  <a:cubicBezTo>
                    <a:pt x="3770" y="1773"/>
                    <a:pt x="3676" y="1805"/>
                    <a:pt x="3613" y="1886"/>
                  </a:cubicBezTo>
                  <a:cubicBezTo>
                    <a:pt x="3235" y="2349"/>
                    <a:pt x="2852" y="2547"/>
                    <a:pt x="2560" y="2754"/>
                  </a:cubicBezTo>
                  <a:cubicBezTo>
                    <a:pt x="2328" y="2810"/>
                    <a:pt x="2093" y="2840"/>
                    <a:pt x="1859" y="2840"/>
                  </a:cubicBezTo>
                  <a:cubicBezTo>
                    <a:pt x="1531" y="2840"/>
                    <a:pt x="1207" y="2780"/>
                    <a:pt x="904" y="2646"/>
                  </a:cubicBezTo>
                  <a:lnTo>
                    <a:pt x="904" y="2646"/>
                  </a:lnTo>
                  <a:cubicBezTo>
                    <a:pt x="770" y="3042"/>
                    <a:pt x="0" y="5449"/>
                    <a:pt x="1287" y="5948"/>
                  </a:cubicBezTo>
                  <a:cubicBezTo>
                    <a:pt x="1479" y="6021"/>
                    <a:pt x="1682" y="6058"/>
                    <a:pt x="1886" y="6058"/>
                  </a:cubicBezTo>
                  <a:cubicBezTo>
                    <a:pt x="1997" y="6058"/>
                    <a:pt x="2108" y="6047"/>
                    <a:pt x="2218" y="6024"/>
                  </a:cubicBezTo>
                  <a:cubicBezTo>
                    <a:pt x="3388" y="5795"/>
                    <a:pt x="4647" y="4441"/>
                    <a:pt x="5709" y="2538"/>
                  </a:cubicBezTo>
                  <a:cubicBezTo>
                    <a:pt x="6055" y="1935"/>
                    <a:pt x="6361" y="1310"/>
                    <a:pt x="6627" y="671"/>
                  </a:cubicBezTo>
                  <a:lnTo>
                    <a:pt x="6622" y="666"/>
                  </a:lnTo>
                  <a:cubicBezTo>
                    <a:pt x="6091" y="612"/>
                    <a:pt x="5597" y="379"/>
                    <a:pt x="5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1507200" y="1382225"/>
              <a:ext cx="31425" cy="31300"/>
            </a:xfrm>
            <a:custGeom>
              <a:rect b="b" l="l" r="r" t="t"/>
              <a:pathLst>
                <a:path extrusionOk="0" h="1252" w="1257">
                  <a:moveTo>
                    <a:pt x="194" y="0"/>
                  </a:moveTo>
                  <a:cubicBezTo>
                    <a:pt x="172" y="185"/>
                    <a:pt x="122" y="360"/>
                    <a:pt x="46" y="531"/>
                  </a:cubicBezTo>
                  <a:cubicBezTo>
                    <a:pt x="32" y="572"/>
                    <a:pt x="14" y="608"/>
                    <a:pt x="1" y="648"/>
                  </a:cubicBezTo>
                  <a:cubicBezTo>
                    <a:pt x="14" y="761"/>
                    <a:pt x="109" y="1062"/>
                    <a:pt x="617" y="1229"/>
                  </a:cubicBezTo>
                  <a:lnTo>
                    <a:pt x="644" y="1251"/>
                  </a:lnTo>
                  <a:cubicBezTo>
                    <a:pt x="797" y="1067"/>
                    <a:pt x="932" y="900"/>
                    <a:pt x="1045" y="770"/>
                  </a:cubicBezTo>
                  <a:lnTo>
                    <a:pt x="1256" y="513"/>
                  </a:lnTo>
                  <a:lnTo>
                    <a:pt x="1256" y="513"/>
                  </a:lnTo>
                  <a:cubicBezTo>
                    <a:pt x="1247" y="514"/>
                    <a:pt x="1238" y="514"/>
                    <a:pt x="1229" y="514"/>
                  </a:cubicBezTo>
                  <a:cubicBezTo>
                    <a:pt x="804" y="514"/>
                    <a:pt x="230" y="5"/>
                    <a:pt x="230" y="5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1493825" y="1398425"/>
              <a:ext cx="29500" cy="45225"/>
            </a:xfrm>
            <a:custGeom>
              <a:rect b="b" l="l" r="r" t="t"/>
              <a:pathLst>
                <a:path extrusionOk="0" h="1809" w="1180">
                  <a:moveTo>
                    <a:pt x="531" y="0"/>
                  </a:moveTo>
                  <a:cubicBezTo>
                    <a:pt x="1" y="1314"/>
                    <a:pt x="136" y="1714"/>
                    <a:pt x="190" y="1809"/>
                  </a:cubicBezTo>
                  <a:cubicBezTo>
                    <a:pt x="513" y="1413"/>
                    <a:pt x="878" y="972"/>
                    <a:pt x="1179" y="603"/>
                  </a:cubicBezTo>
                  <a:lnTo>
                    <a:pt x="1152" y="581"/>
                  </a:lnTo>
                  <a:cubicBezTo>
                    <a:pt x="644" y="414"/>
                    <a:pt x="549" y="113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1387650" y="1217375"/>
              <a:ext cx="300650" cy="312775"/>
            </a:xfrm>
            <a:custGeom>
              <a:rect b="b" l="l" r="r" t="t"/>
              <a:pathLst>
                <a:path extrusionOk="0" h="12511" w="12026">
                  <a:moveTo>
                    <a:pt x="5210" y="0"/>
                  </a:moveTo>
                  <a:cubicBezTo>
                    <a:pt x="4747" y="0"/>
                    <a:pt x="4215" y="97"/>
                    <a:pt x="3667" y="395"/>
                  </a:cubicBezTo>
                  <a:cubicBezTo>
                    <a:pt x="2088" y="1250"/>
                    <a:pt x="2403" y="3922"/>
                    <a:pt x="2048" y="4570"/>
                  </a:cubicBezTo>
                  <a:cubicBezTo>
                    <a:pt x="1697" y="5213"/>
                    <a:pt x="937" y="5366"/>
                    <a:pt x="644" y="6284"/>
                  </a:cubicBezTo>
                  <a:cubicBezTo>
                    <a:pt x="442" y="6909"/>
                    <a:pt x="563" y="7422"/>
                    <a:pt x="698" y="8034"/>
                  </a:cubicBezTo>
                  <a:cubicBezTo>
                    <a:pt x="851" y="8718"/>
                    <a:pt x="653" y="9298"/>
                    <a:pt x="361" y="9919"/>
                  </a:cubicBezTo>
                  <a:cubicBezTo>
                    <a:pt x="158" y="10351"/>
                    <a:pt x="1" y="10886"/>
                    <a:pt x="248" y="11295"/>
                  </a:cubicBezTo>
                  <a:cubicBezTo>
                    <a:pt x="436" y="11602"/>
                    <a:pt x="814" y="11745"/>
                    <a:pt x="1175" y="11745"/>
                  </a:cubicBezTo>
                  <a:cubicBezTo>
                    <a:pt x="1211" y="11745"/>
                    <a:pt x="1247" y="11744"/>
                    <a:pt x="1283" y="11741"/>
                  </a:cubicBezTo>
                  <a:cubicBezTo>
                    <a:pt x="1679" y="11705"/>
                    <a:pt x="2043" y="11529"/>
                    <a:pt x="2399" y="11358"/>
                  </a:cubicBezTo>
                  <a:cubicBezTo>
                    <a:pt x="2808" y="11156"/>
                    <a:pt x="3262" y="10904"/>
                    <a:pt x="3348" y="10459"/>
                  </a:cubicBezTo>
                  <a:cubicBezTo>
                    <a:pt x="3370" y="10351"/>
                    <a:pt x="3370" y="10234"/>
                    <a:pt x="3406" y="10130"/>
                  </a:cubicBezTo>
                  <a:cubicBezTo>
                    <a:pt x="3469" y="9950"/>
                    <a:pt x="3744" y="9739"/>
                    <a:pt x="3978" y="9546"/>
                  </a:cubicBezTo>
                  <a:lnTo>
                    <a:pt x="3973" y="9546"/>
                  </a:lnTo>
                  <a:cubicBezTo>
                    <a:pt x="4068" y="9474"/>
                    <a:pt x="4153" y="9393"/>
                    <a:pt x="4230" y="9307"/>
                  </a:cubicBezTo>
                  <a:cubicBezTo>
                    <a:pt x="4293" y="9231"/>
                    <a:pt x="4356" y="9150"/>
                    <a:pt x="4423" y="9064"/>
                  </a:cubicBezTo>
                  <a:cubicBezTo>
                    <a:pt x="4333" y="7957"/>
                    <a:pt x="5089" y="6905"/>
                    <a:pt x="5089" y="6567"/>
                  </a:cubicBezTo>
                  <a:cubicBezTo>
                    <a:pt x="5089" y="6055"/>
                    <a:pt x="4814" y="5771"/>
                    <a:pt x="4679" y="5407"/>
                  </a:cubicBezTo>
                  <a:cubicBezTo>
                    <a:pt x="4504" y="4939"/>
                    <a:pt x="4756" y="4156"/>
                    <a:pt x="4756" y="4156"/>
                  </a:cubicBezTo>
                  <a:lnTo>
                    <a:pt x="4747" y="4138"/>
                  </a:lnTo>
                  <a:cubicBezTo>
                    <a:pt x="6429" y="3445"/>
                    <a:pt x="6969" y="1641"/>
                    <a:pt x="7100" y="1061"/>
                  </a:cubicBezTo>
                  <a:lnTo>
                    <a:pt x="7122" y="1066"/>
                  </a:lnTo>
                  <a:cubicBezTo>
                    <a:pt x="7122" y="1066"/>
                    <a:pt x="7496" y="2802"/>
                    <a:pt x="9142" y="3346"/>
                  </a:cubicBezTo>
                  <a:cubicBezTo>
                    <a:pt x="9138" y="3603"/>
                    <a:pt x="9124" y="4534"/>
                    <a:pt x="9183" y="4665"/>
                  </a:cubicBezTo>
                  <a:cubicBezTo>
                    <a:pt x="9340" y="4997"/>
                    <a:pt x="9515" y="5209"/>
                    <a:pt x="9515" y="5582"/>
                  </a:cubicBezTo>
                  <a:cubicBezTo>
                    <a:pt x="9515" y="5884"/>
                    <a:pt x="9093" y="7044"/>
                    <a:pt x="7487" y="7292"/>
                  </a:cubicBezTo>
                  <a:cubicBezTo>
                    <a:pt x="7455" y="7391"/>
                    <a:pt x="7415" y="7508"/>
                    <a:pt x="7374" y="7629"/>
                  </a:cubicBezTo>
                  <a:cubicBezTo>
                    <a:pt x="7343" y="7706"/>
                    <a:pt x="7311" y="7791"/>
                    <a:pt x="7280" y="7881"/>
                  </a:cubicBezTo>
                  <a:cubicBezTo>
                    <a:pt x="7280" y="7880"/>
                    <a:pt x="7282" y="7879"/>
                    <a:pt x="7284" y="7879"/>
                  </a:cubicBezTo>
                  <a:cubicBezTo>
                    <a:pt x="7371" y="7879"/>
                    <a:pt x="8609" y="8806"/>
                    <a:pt x="8692" y="8893"/>
                  </a:cubicBezTo>
                  <a:cubicBezTo>
                    <a:pt x="9214" y="9460"/>
                    <a:pt x="9318" y="10535"/>
                    <a:pt x="9169" y="11291"/>
                  </a:cubicBezTo>
                  <a:cubicBezTo>
                    <a:pt x="9097" y="11660"/>
                    <a:pt x="9030" y="12303"/>
                    <a:pt x="9030" y="12303"/>
                  </a:cubicBezTo>
                  <a:cubicBezTo>
                    <a:pt x="9039" y="12362"/>
                    <a:pt x="9169" y="12474"/>
                    <a:pt x="9219" y="12510"/>
                  </a:cubicBezTo>
                  <a:cubicBezTo>
                    <a:pt x="9686" y="12411"/>
                    <a:pt x="10087" y="12110"/>
                    <a:pt x="10307" y="11687"/>
                  </a:cubicBezTo>
                  <a:cubicBezTo>
                    <a:pt x="10424" y="11466"/>
                    <a:pt x="10487" y="11214"/>
                    <a:pt x="10640" y="11017"/>
                  </a:cubicBezTo>
                  <a:cubicBezTo>
                    <a:pt x="10847" y="10742"/>
                    <a:pt x="11189" y="10612"/>
                    <a:pt x="11441" y="10382"/>
                  </a:cubicBezTo>
                  <a:cubicBezTo>
                    <a:pt x="11918" y="9959"/>
                    <a:pt x="12026" y="9172"/>
                    <a:pt x="11702" y="8623"/>
                  </a:cubicBezTo>
                  <a:cubicBezTo>
                    <a:pt x="11405" y="8124"/>
                    <a:pt x="11243" y="7926"/>
                    <a:pt x="11423" y="7292"/>
                  </a:cubicBezTo>
                  <a:cubicBezTo>
                    <a:pt x="11760" y="6095"/>
                    <a:pt x="11243" y="5290"/>
                    <a:pt x="10667" y="4871"/>
                  </a:cubicBezTo>
                  <a:cubicBezTo>
                    <a:pt x="10091" y="4458"/>
                    <a:pt x="10384" y="4170"/>
                    <a:pt x="10411" y="2951"/>
                  </a:cubicBezTo>
                  <a:cubicBezTo>
                    <a:pt x="10438" y="1727"/>
                    <a:pt x="9902" y="922"/>
                    <a:pt x="8773" y="400"/>
                  </a:cubicBezTo>
                  <a:cubicBezTo>
                    <a:pt x="8367" y="213"/>
                    <a:pt x="7987" y="153"/>
                    <a:pt x="7666" y="153"/>
                  </a:cubicBezTo>
                  <a:cubicBezTo>
                    <a:pt x="7089" y="153"/>
                    <a:pt x="6704" y="346"/>
                    <a:pt x="6704" y="346"/>
                  </a:cubicBezTo>
                  <a:cubicBezTo>
                    <a:pt x="6704" y="346"/>
                    <a:pt x="6082" y="0"/>
                    <a:pt x="521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572000" y="1370750"/>
              <a:ext cx="7900" cy="37300"/>
            </a:xfrm>
            <a:custGeom>
              <a:rect b="b" l="l" r="r" t="t"/>
              <a:pathLst>
                <a:path extrusionOk="0" h="1492" w="316">
                  <a:moveTo>
                    <a:pt x="149" y="1"/>
                  </a:moveTo>
                  <a:cubicBezTo>
                    <a:pt x="140" y="1"/>
                    <a:pt x="135" y="1"/>
                    <a:pt x="126" y="5"/>
                  </a:cubicBezTo>
                  <a:cubicBezTo>
                    <a:pt x="117" y="10"/>
                    <a:pt x="113" y="14"/>
                    <a:pt x="108" y="19"/>
                  </a:cubicBezTo>
                  <a:cubicBezTo>
                    <a:pt x="99" y="28"/>
                    <a:pt x="90" y="37"/>
                    <a:pt x="81" y="46"/>
                  </a:cubicBezTo>
                  <a:cubicBezTo>
                    <a:pt x="72" y="59"/>
                    <a:pt x="63" y="77"/>
                    <a:pt x="54" y="95"/>
                  </a:cubicBezTo>
                  <a:cubicBezTo>
                    <a:pt x="41" y="127"/>
                    <a:pt x="32" y="154"/>
                    <a:pt x="23" y="185"/>
                  </a:cubicBezTo>
                  <a:cubicBezTo>
                    <a:pt x="14" y="207"/>
                    <a:pt x="9" y="234"/>
                    <a:pt x="5" y="261"/>
                  </a:cubicBezTo>
                  <a:cubicBezTo>
                    <a:pt x="5" y="266"/>
                    <a:pt x="5" y="270"/>
                    <a:pt x="9" y="275"/>
                  </a:cubicBezTo>
                  <a:cubicBezTo>
                    <a:pt x="14" y="275"/>
                    <a:pt x="23" y="270"/>
                    <a:pt x="23" y="266"/>
                  </a:cubicBezTo>
                  <a:cubicBezTo>
                    <a:pt x="23" y="266"/>
                    <a:pt x="32" y="239"/>
                    <a:pt x="50" y="194"/>
                  </a:cubicBezTo>
                  <a:cubicBezTo>
                    <a:pt x="63" y="167"/>
                    <a:pt x="77" y="140"/>
                    <a:pt x="90" y="113"/>
                  </a:cubicBezTo>
                  <a:cubicBezTo>
                    <a:pt x="99" y="100"/>
                    <a:pt x="108" y="86"/>
                    <a:pt x="117" y="73"/>
                  </a:cubicBezTo>
                  <a:cubicBezTo>
                    <a:pt x="131" y="59"/>
                    <a:pt x="140" y="50"/>
                    <a:pt x="149" y="50"/>
                  </a:cubicBezTo>
                  <a:cubicBezTo>
                    <a:pt x="185" y="59"/>
                    <a:pt x="212" y="91"/>
                    <a:pt x="221" y="127"/>
                  </a:cubicBezTo>
                  <a:cubicBezTo>
                    <a:pt x="234" y="172"/>
                    <a:pt x="239" y="216"/>
                    <a:pt x="243" y="266"/>
                  </a:cubicBezTo>
                  <a:cubicBezTo>
                    <a:pt x="243" y="374"/>
                    <a:pt x="234" y="486"/>
                    <a:pt x="216" y="594"/>
                  </a:cubicBezTo>
                  <a:cubicBezTo>
                    <a:pt x="207" y="644"/>
                    <a:pt x="198" y="702"/>
                    <a:pt x="185" y="756"/>
                  </a:cubicBezTo>
                  <a:cubicBezTo>
                    <a:pt x="171" y="815"/>
                    <a:pt x="162" y="869"/>
                    <a:pt x="149" y="918"/>
                  </a:cubicBezTo>
                  <a:lnTo>
                    <a:pt x="113" y="1067"/>
                  </a:lnTo>
                  <a:cubicBezTo>
                    <a:pt x="99" y="1116"/>
                    <a:pt x="86" y="1157"/>
                    <a:pt x="77" y="1202"/>
                  </a:cubicBezTo>
                  <a:cubicBezTo>
                    <a:pt x="27" y="1364"/>
                    <a:pt x="0" y="1476"/>
                    <a:pt x="0" y="1476"/>
                  </a:cubicBezTo>
                  <a:cubicBezTo>
                    <a:pt x="0" y="1481"/>
                    <a:pt x="0" y="1490"/>
                    <a:pt x="9" y="1490"/>
                  </a:cubicBezTo>
                  <a:cubicBezTo>
                    <a:pt x="10" y="1491"/>
                    <a:pt x="12" y="1491"/>
                    <a:pt x="14" y="1491"/>
                  </a:cubicBezTo>
                  <a:cubicBezTo>
                    <a:pt x="18" y="1491"/>
                    <a:pt x="23" y="1488"/>
                    <a:pt x="23" y="1485"/>
                  </a:cubicBezTo>
                  <a:cubicBezTo>
                    <a:pt x="23" y="1485"/>
                    <a:pt x="68" y="1377"/>
                    <a:pt x="126" y="1215"/>
                  </a:cubicBezTo>
                  <a:cubicBezTo>
                    <a:pt x="144" y="1179"/>
                    <a:pt x="158" y="1130"/>
                    <a:pt x="171" y="1085"/>
                  </a:cubicBezTo>
                  <a:cubicBezTo>
                    <a:pt x="189" y="1040"/>
                    <a:pt x="203" y="990"/>
                    <a:pt x="216" y="936"/>
                  </a:cubicBezTo>
                  <a:cubicBezTo>
                    <a:pt x="248" y="828"/>
                    <a:pt x="275" y="716"/>
                    <a:pt x="293" y="603"/>
                  </a:cubicBezTo>
                  <a:cubicBezTo>
                    <a:pt x="311" y="491"/>
                    <a:pt x="315" y="378"/>
                    <a:pt x="311" y="261"/>
                  </a:cubicBezTo>
                  <a:cubicBezTo>
                    <a:pt x="306" y="207"/>
                    <a:pt x="293" y="154"/>
                    <a:pt x="275" y="100"/>
                  </a:cubicBezTo>
                  <a:cubicBezTo>
                    <a:pt x="257" y="46"/>
                    <a:pt x="207" y="5"/>
                    <a:pt x="149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1436250" y="1407650"/>
              <a:ext cx="136100" cy="145550"/>
            </a:xfrm>
            <a:custGeom>
              <a:rect b="b" l="l" r="r" t="t"/>
              <a:pathLst>
                <a:path extrusionOk="0" h="5822" w="5444">
                  <a:moveTo>
                    <a:pt x="5444" y="0"/>
                  </a:moveTo>
                  <a:lnTo>
                    <a:pt x="5300" y="337"/>
                  </a:lnTo>
                  <a:cubicBezTo>
                    <a:pt x="5255" y="445"/>
                    <a:pt x="5192" y="571"/>
                    <a:pt x="5120" y="715"/>
                  </a:cubicBezTo>
                  <a:cubicBezTo>
                    <a:pt x="5048" y="859"/>
                    <a:pt x="4971" y="1026"/>
                    <a:pt x="4886" y="1201"/>
                  </a:cubicBezTo>
                  <a:cubicBezTo>
                    <a:pt x="4796" y="1377"/>
                    <a:pt x="4683" y="1561"/>
                    <a:pt x="4575" y="1764"/>
                  </a:cubicBezTo>
                  <a:lnTo>
                    <a:pt x="4409" y="2069"/>
                  </a:lnTo>
                  <a:cubicBezTo>
                    <a:pt x="4377" y="2123"/>
                    <a:pt x="4350" y="2182"/>
                    <a:pt x="4323" y="2231"/>
                  </a:cubicBezTo>
                  <a:cubicBezTo>
                    <a:pt x="4297" y="2281"/>
                    <a:pt x="4261" y="2335"/>
                    <a:pt x="4229" y="2389"/>
                  </a:cubicBezTo>
                  <a:cubicBezTo>
                    <a:pt x="4108" y="2600"/>
                    <a:pt x="3973" y="2821"/>
                    <a:pt x="3829" y="3037"/>
                  </a:cubicBezTo>
                  <a:cubicBezTo>
                    <a:pt x="3757" y="3145"/>
                    <a:pt x="3689" y="3253"/>
                    <a:pt x="3613" y="3361"/>
                  </a:cubicBezTo>
                  <a:cubicBezTo>
                    <a:pt x="3536" y="3469"/>
                    <a:pt x="3460" y="3577"/>
                    <a:pt x="3383" y="3684"/>
                  </a:cubicBezTo>
                  <a:lnTo>
                    <a:pt x="3262" y="3842"/>
                  </a:lnTo>
                  <a:lnTo>
                    <a:pt x="3140" y="3995"/>
                  </a:lnTo>
                  <a:cubicBezTo>
                    <a:pt x="3059" y="4098"/>
                    <a:pt x="2974" y="4197"/>
                    <a:pt x="2893" y="4296"/>
                  </a:cubicBezTo>
                  <a:cubicBezTo>
                    <a:pt x="2812" y="4395"/>
                    <a:pt x="2722" y="4490"/>
                    <a:pt x="2637" y="4580"/>
                  </a:cubicBezTo>
                  <a:cubicBezTo>
                    <a:pt x="2547" y="4670"/>
                    <a:pt x="2461" y="4764"/>
                    <a:pt x="2371" y="4845"/>
                  </a:cubicBezTo>
                  <a:cubicBezTo>
                    <a:pt x="2277" y="4926"/>
                    <a:pt x="2191" y="5012"/>
                    <a:pt x="2097" y="5079"/>
                  </a:cubicBezTo>
                  <a:cubicBezTo>
                    <a:pt x="2052" y="5120"/>
                    <a:pt x="2007" y="5160"/>
                    <a:pt x="1962" y="5192"/>
                  </a:cubicBezTo>
                  <a:cubicBezTo>
                    <a:pt x="1917" y="5227"/>
                    <a:pt x="1867" y="5259"/>
                    <a:pt x="1822" y="5290"/>
                  </a:cubicBezTo>
                  <a:cubicBezTo>
                    <a:pt x="1732" y="5362"/>
                    <a:pt x="1638" y="5412"/>
                    <a:pt x="1548" y="5466"/>
                  </a:cubicBezTo>
                  <a:cubicBezTo>
                    <a:pt x="1503" y="5497"/>
                    <a:pt x="1458" y="5520"/>
                    <a:pt x="1408" y="5542"/>
                  </a:cubicBezTo>
                  <a:cubicBezTo>
                    <a:pt x="1363" y="5560"/>
                    <a:pt x="1318" y="5587"/>
                    <a:pt x="1273" y="5605"/>
                  </a:cubicBezTo>
                  <a:lnTo>
                    <a:pt x="1143" y="5659"/>
                  </a:lnTo>
                  <a:lnTo>
                    <a:pt x="1080" y="5682"/>
                  </a:lnTo>
                  <a:lnTo>
                    <a:pt x="1013" y="5700"/>
                  </a:lnTo>
                  <a:lnTo>
                    <a:pt x="887" y="5736"/>
                  </a:lnTo>
                  <a:cubicBezTo>
                    <a:pt x="851" y="5749"/>
                    <a:pt x="806" y="5754"/>
                    <a:pt x="765" y="5758"/>
                  </a:cubicBezTo>
                  <a:lnTo>
                    <a:pt x="653" y="5781"/>
                  </a:lnTo>
                  <a:lnTo>
                    <a:pt x="549" y="5785"/>
                  </a:lnTo>
                  <a:lnTo>
                    <a:pt x="446" y="5785"/>
                  </a:lnTo>
                  <a:cubicBezTo>
                    <a:pt x="419" y="5785"/>
                    <a:pt x="387" y="5785"/>
                    <a:pt x="360" y="5781"/>
                  </a:cubicBezTo>
                  <a:cubicBezTo>
                    <a:pt x="302" y="5772"/>
                    <a:pt x="248" y="5772"/>
                    <a:pt x="207" y="5763"/>
                  </a:cubicBezTo>
                  <a:lnTo>
                    <a:pt x="95" y="5740"/>
                  </a:lnTo>
                  <a:lnTo>
                    <a:pt x="0" y="5718"/>
                  </a:lnTo>
                  <a:lnTo>
                    <a:pt x="90" y="5745"/>
                  </a:lnTo>
                  <a:lnTo>
                    <a:pt x="198" y="5781"/>
                  </a:lnTo>
                  <a:cubicBezTo>
                    <a:pt x="243" y="5790"/>
                    <a:pt x="297" y="5799"/>
                    <a:pt x="351" y="5808"/>
                  </a:cubicBezTo>
                  <a:cubicBezTo>
                    <a:pt x="383" y="5812"/>
                    <a:pt x="414" y="5817"/>
                    <a:pt x="446" y="5821"/>
                  </a:cubicBezTo>
                  <a:lnTo>
                    <a:pt x="657" y="5821"/>
                  </a:lnTo>
                  <a:lnTo>
                    <a:pt x="779" y="5812"/>
                  </a:lnTo>
                  <a:cubicBezTo>
                    <a:pt x="819" y="5808"/>
                    <a:pt x="860" y="5803"/>
                    <a:pt x="905" y="5799"/>
                  </a:cubicBezTo>
                  <a:lnTo>
                    <a:pt x="1035" y="5767"/>
                  </a:lnTo>
                  <a:lnTo>
                    <a:pt x="1103" y="5754"/>
                  </a:lnTo>
                  <a:cubicBezTo>
                    <a:pt x="1125" y="5749"/>
                    <a:pt x="1147" y="5740"/>
                    <a:pt x="1170" y="5731"/>
                  </a:cubicBezTo>
                  <a:lnTo>
                    <a:pt x="1309" y="5682"/>
                  </a:lnTo>
                  <a:cubicBezTo>
                    <a:pt x="1359" y="5668"/>
                    <a:pt x="1408" y="5646"/>
                    <a:pt x="1453" y="5623"/>
                  </a:cubicBezTo>
                  <a:cubicBezTo>
                    <a:pt x="1503" y="5601"/>
                    <a:pt x="1552" y="5583"/>
                    <a:pt x="1597" y="5556"/>
                  </a:cubicBezTo>
                  <a:cubicBezTo>
                    <a:pt x="1692" y="5502"/>
                    <a:pt x="1795" y="5452"/>
                    <a:pt x="1890" y="5385"/>
                  </a:cubicBezTo>
                  <a:cubicBezTo>
                    <a:pt x="2092" y="5254"/>
                    <a:pt x="2286" y="5106"/>
                    <a:pt x="2466" y="4944"/>
                  </a:cubicBezTo>
                  <a:cubicBezTo>
                    <a:pt x="2556" y="4859"/>
                    <a:pt x="2650" y="4773"/>
                    <a:pt x="2740" y="4679"/>
                  </a:cubicBezTo>
                  <a:cubicBezTo>
                    <a:pt x="2830" y="4584"/>
                    <a:pt x="2920" y="4490"/>
                    <a:pt x="3005" y="4391"/>
                  </a:cubicBezTo>
                  <a:cubicBezTo>
                    <a:pt x="3095" y="4292"/>
                    <a:pt x="3181" y="4193"/>
                    <a:pt x="3262" y="4089"/>
                  </a:cubicBezTo>
                  <a:lnTo>
                    <a:pt x="3388" y="3932"/>
                  </a:lnTo>
                  <a:lnTo>
                    <a:pt x="3505" y="3770"/>
                  </a:lnTo>
                  <a:cubicBezTo>
                    <a:pt x="3586" y="3666"/>
                    <a:pt x="3662" y="3550"/>
                    <a:pt x="3739" y="3446"/>
                  </a:cubicBezTo>
                  <a:cubicBezTo>
                    <a:pt x="3815" y="3338"/>
                    <a:pt x="3883" y="3226"/>
                    <a:pt x="3955" y="3113"/>
                  </a:cubicBezTo>
                  <a:cubicBezTo>
                    <a:pt x="4099" y="2893"/>
                    <a:pt x="4229" y="2672"/>
                    <a:pt x="4350" y="2452"/>
                  </a:cubicBezTo>
                  <a:cubicBezTo>
                    <a:pt x="4377" y="2398"/>
                    <a:pt x="4409" y="2344"/>
                    <a:pt x="4440" y="2290"/>
                  </a:cubicBezTo>
                  <a:lnTo>
                    <a:pt x="4521" y="2128"/>
                  </a:lnTo>
                  <a:lnTo>
                    <a:pt x="4679" y="1813"/>
                  </a:lnTo>
                  <a:cubicBezTo>
                    <a:pt x="4778" y="1611"/>
                    <a:pt x="4881" y="1422"/>
                    <a:pt x="4962" y="1237"/>
                  </a:cubicBezTo>
                  <a:cubicBezTo>
                    <a:pt x="5039" y="1053"/>
                    <a:pt x="5111" y="886"/>
                    <a:pt x="5169" y="738"/>
                  </a:cubicBezTo>
                  <a:cubicBezTo>
                    <a:pt x="5232" y="585"/>
                    <a:pt x="5286" y="454"/>
                    <a:pt x="5327" y="346"/>
                  </a:cubicBezTo>
                  <a:cubicBezTo>
                    <a:pt x="5367" y="239"/>
                    <a:pt x="5394" y="149"/>
                    <a:pt x="5412" y="90"/>
                  </a:cubicBezTo>
                  <a:lnTo>
                    <a:pt x="5444" y="0"/>
                  </a:ln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564000" y="1361300"/>
              <a:ext cx="9700" cy="26850"/>
            </a:xfrm>
            <a:custGeom>
              <a:rect b="b" l="l" r="r" t="t"/>
              <a:pathLst>
                <a:path extrusionOk="0" h="1074" w="388">
                  <a:moveTo>
                    <a:pt x="221" y="1"/>
                  </a:moveTo>
                  <a:cubicBezTo>
                    <a:pt x="212" y="1"/>
                    <a:pt x="208" y="5"/>
                    <a:pt x="199" y="5"/>
                  </a:cubicBezTo>
                  <a:cubicBezTo>
                    <a:pt x="176" y="19"/>
                    <a:pt x="154" y="32"/>
                    <a:pt x="136" y="55"/>
                  </a:cubicBezTo>
                  <a:cubicBezTo>
                    <a:pt x="113" y="91"/>
                    <a:pt x="91" y="122"/>
                    <a:pt x="77" y="163"/>
                  </a:cubicBezTo>
                  <a:cubicBezTo>
                    <a:pt x="55" y="217"/>
                    <a:pt x="32" y="271"/>
                    <a:pt x="19" y="329"/>
                  </a:cubicBezTo>
                  <a:cubicBezTo>
                    <a:pt x="10" y="370"/>
                    <a:pt x="5" y="392"/>
                    <a:pt x="5" y="392"/>
                  </a:cubicBezTo>
                  <a:cubicBezTo>
                    <a:pt x="1" y="397"/>
                    <a:pt x="5" y="406"/>
                    <a:pt x="10" y="406"/>
                  </a:cubicBezTo>
                  <a:cubicBezTo>
                    <a:pt x="14" y="406"/>
                    <a:pt x="19" y="406"/>
                    <a:pt x="23" y="401"/>
                  </a:cubicBezTo>
                  <a:cubicBezTo>
                    <a:pt x="23" y="401"/>
                    <a:pt x="32" y="379"/>
                    <a:pt x="50" y="343"/>
                  </a:cubicBezTo>
                  <a:cubicBezTo>
                    <a:pt x="73" y="289"/>
                    <a:pt x="95" y="239"/>
                    <a:pt x="127" y="190"/>
                  </a:cubicBezTo>
                  <a:cubicBezTo>
                    <a:pt x="140" y="158"/>
                    <a:pt x="163" y="127"/>
                    <a:pt x="185" y="100"/>
                  </a:cubicBezTo>
                  <a:cubicBezTo>
                    <a:pt x="194" y="91"/>
                    <a:pt x="208" y="82"/>
                    <a:pt x="221" y="73"/>
                  </a:cubicBezTo>
                  <a:lnTo>
                    <a:pt x="248" y="73"/>
                  </a:lnTo>
                  <a:lnTo>
                    <a:pt x="257" y="77"/>
                  </a:lnTo>
                  <a:cubicBezTo>
                    <a:pt x="284" y="104"/>
                    <a:pt x="298" y="140"/>
                    <a:pt x="302" y="176"/>
                  </a:cubicBezTo>
                  <a:cubicBezTo>
                    <a:pt x="307" y="221"/>
                    <a:pt x="311" y="266"/>
                    <a:pt x="311" y="311"/>
                  </a:cubicBezTo>
                  <a:cubicBezTo>
                    <a:pt x="311" y="406"/>
                    <a:pt x="307" y="496"/>
                    <a:pt x="298" y="585"/>
                  </a:cubicBezTo>
                  <a:cubicBezTo>
                    <a:pt x="289" y="675"/>
                    <a:pt x="275" y="756"/>
                    <a:pt x="266" y="828"/>
                  </a:cubicBezTo>
                  <a:cubicBezTo>
                    <a:pt x="257" y="896"/>
                    <a:pt x="253" y="959"/>
                    <a:pt x="248" y="999"/>
                  </a:cubicBezTo>
                  <a:lnTo>
                    <a:pt x="239" y="1062"/>
                  </a:lnTo>
                  <a:cubicBezTo>
                    <a:pt x="239" y="1067"/>
                    <a:pt x="244" y="1071"/>
                    <a:pt x="244" y="1071"/>
                  </a:cubicBezTo>
                  <a:cubicBezTo>
                    <a:pt x="246" y="1073"/>
                    <a:pt x="248" y="1073"/>
                    <a:pt x="251" y="1073"/>
                  </a:cubicBezTo>
                  <a:cubicBezTo>
                    <a:pt x="257" y="1073"/>
                    <a:pt x="262" y="1069"/>
                    <a:pt x="262" y="1062"/>
                  </a:cubicBezTo>
                  <a:cubicBezTo>
                    <a:pt x="262" y="1062"/>
                    <a:pt x="271" y="1040"/>
                    <a:pt x="280" y="999"/>
                  </a:cubicBezTo>
                  <a:cubicBezTo>
                    <a:pt x="293" y="959"/>
                    <a:pt x="307" y="900"/>
                    <a:pt x="320" y="833"/>
                  </a:cubicBezTo>
                  <a:cubicBezTo>
                    <a:pt x="334" y="761"/>
                    <a:pt x="352" y="680"/>
                    <a:pt x="365" y="590"/>
                  </a:cubicBezTo>
                  <a:cubicBezTo>
                    <a:pt x="379" y="496"/>
                    <a:pt x="388" y="401"/>
                    <a:pt x="383" y="307"/>
                  </a:cubicBezTo>
                  <a:cubicBezTo>
                    <a:pt x="383" y="257"/>
                    <a:pt x="379" y="208"/>
                    <a:pt x="370" y="158"/>
                  </a:cubicBezTo>
                  <a:cubicBezTo>
                    <a:pt x="365" y="131"/>
                    <a:pt x="356" y="109"/>
                    <a:pt x="347" y="82"/>
                  </a:cubicBezTo>
                  <a:cubicBezTo>
                    <a:pt x="334" y="55"/>
                    <a:pt x="316" y="32"/>
                    <a:pt x="289" y="19"/>
                  </a:cubicBezTo>
                  <a:lnTo>
                    <a:pt x="271" y="5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496650" y="1395050"/>
              <a:ext cx="41975" cy="54000"/>
            </a:xfrm>
            <a:custGeom>
              <a:rect b="b" l="l" r="r" t="t"/>
              <a:pathLst>
                <a:path extrusionOk="0" h="2160" w="1679">
                  <a:moveTo>
                    <a:pt x="1678" y="0"/>
                  </a:moveTo>
                  <a:cubicBezTo>
                    <a:pt x="1678" y="0"/>
                    <a:pt x="1624" y="54"/>
                    <a:pt x="1530" y="153"/>
                  </a:cubicBezTo>
                  <a:cubicBezTo>
                    <a:pt x="1440" y="252"/>
                    <a:pt x="1309" y="396"/>
                    <a:pt x="1152" y="567"/>
                  </a:cubicBezTo>
                  <a:cubicBezTo>
                    <a:pt x="994" y="743"/>
                    <a:pt x="819" y="949"/>
                    <a:pt x="630" y="1165"/>
                  </a:cubicBezTo>
                  <a:cubicBezTo>
                    <a:pt x="436" y="1386"/>
                    <a:pt x="243" y="1624"/>
                    <a:pt x="45" y="1863"/>
                  </a:cubicBezTo>
                  <a:cubicBezTo>
                    <a:pt x="40" y="1869"/>
                    <a:pt x="38" y="1871"/>
                    <a:pt x="38" y="1871"/>
                  </a:cubicBezTo>
                  <a:cubicBezTo>
                    <a:pt x="38" y="1871"/>
                    <a:pt x="151" y="1737"/>
                    <a:pt x="151" y="1737"/>
                  </a:cubicBezTo>
                  <a:lnTo>
                    <a:pt x="151" y="1737"/>
                  </a:lnTo>
                  <a:cubicBezTo>
                    <a:pt x="151" y="1737"/>
                    <a:pt x="149" y="1740"/>
                    <a:pt x="144" y="1746"/>
                  </a:cubicBezTo>
                  <a:lnTo>
                    <a:pt x="0" y="2160"/>
                  </a:lnTo>
                  <a:cubicBezTo>
                    <a:pt x="54" y="2092"/>
                    <a:pt x="104" y="2025"/>
                    <a:pt x="162" y="1962"/>
                  </a:cubicBezTo>
                  <a:cubicBezTo>
                    <a:pt x="355" y="1719"/>
                    <a:pt x="549" y="1480"/>
                    <a:pt x="729" y="1251"/>
                  </a:cubicBezTo>
                  <a:cubicBezTo>
                    <a:pt x="909" y="1021"/>
                    <a:pt x="1071" y="806"/>
                    <a:pt x="1215" y="621"/>
                  </a:cubicBezTo>
                  <a:cubicBezTo>
                    <a:pt x="1359" y="437"/>
                    <a:pt x="1471" y="284"/>
                    <a:pt x="1552" y="171"/>
                  </a:cubicBezTo>
                  <a:cubicBezTo>
                    <a:pt x="1633" y="63"/>
                    <a:pt x="1678" y="0"/>
                    <a:pt x="1678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1539600" y="1359275"/>
              <a:ext cx="25225" cy="34325"/>
            </a:xfrm>
            <a:custGeom>
              <a:rect b="b" l="l" r="r" t="t"/>
              <a:pathLst>
                <a:path extrusionOk="0" h="1373" w="1009">
                  <a:moveTo>
                    <a:pt x="900" y="1"/>
                  </a:moveTo>
                  <a:cubicBezTo>
                    <a:pt x="873" y="1"/>
                    <a:pt x="842" y="14"/>
                    <a:pt x="819" y="32"/>
                  </a:cubicBezTo>
                  <a:cubicBezTo>
                    <a:pt x="783" y="68"/>
                    <a:pt x="756" y="104"/>
                    <a:pt x="729" y="145"/>
                  </a:cubicBezTo>
                  <a:cubicBezTo>
                    <a:pt x="707" y="185"/>
                    <a:pt x="684" y="226"/>
                    <a:pt x="666" y="266"/>
                  </a:cubicBezTo>
                  <a:cubicBezTo>
                    <a:pt x="626" y="347"/>
                    <a:pt x="590" y="428"/>
                    <a:pt x="558" y="509"/>
                  </a:cubicBezTo>
                  <a:cubicBezTo>
                    <a:pt x="520" y="611"/>
                    <a:pt x="486" y="714"/>
                    <a:pt x="454" y="817"/>
                  </a:cubicBezTo>
                  <a:lnTo>
                    <a:pt x="454" y="817"/>
                  </a:lnTo>
                  <a:cubicBezTo>
                    <a:pt x="447" y="765"/>
                    <a:pt x="437" y="713"/>
                    <a:pt x="423" y="662"/>
                  </a:cubicBezTo>
                  <a:cubicBezTo>
                    <a:pt x="414" y="631"/>
                    <a:pt x="401" y="599"/>
                    <a:pt x="383" y="572"/>
                  </a:cubicBezTo>
                  <a:cubicBezTo>
                    <a:pt x="369" y="559"/>
                    <a:pt x="356" y="545"/>
                    <a:pt x="338" y="536"/>
                  </a:cubicBezTo>
                  <a:cubicBezTo>
                    <a:pt x="324" y="526"/>
                    <a:pt x="311" y="521"/>
                    <a:pt x="296" y="521"/>
                  </a:cubicBezTo>
                  <a:cubicBezTo>
                    <a:pt x="290" y="521"/>
                    <a:pt x="285" y="521"/>
                    <a:pt x="279" y="523"/>
                  </a:cubicBezTo>
                  <a:cubicBezTo>
                    <a:pt x="257" y="523"/>
                    <a:pt x="239" y="532"/>
                    <a:pt x="221" y="541"/>
                  </a:cubicBezTo>
                  <a:cubicBezTo>
                    <a:pt x="216" y="550"/>
                    <a:pt x="207" y="554"/>
                    <a:pt x="198" y="563"/>
                  </a:cubicBezTo>
                  <a:cubicBezTo>
                    <a:pt x="194" y="572"/>
                    <a:pt x="189" y="577"/>
                    <a:pt x="185" y="586"/>
                  </a:cubicBezTo>
                  <a:cubicBezTo>
                    <a:pt x="172" y="613"/>
                    <a:pt x="158" y="640"/>
                    <a:pt x="149" y="671"/>
                  </a:cubicBezTo>
                  <a:cubicBezTo>
                    <a:pt x="109" y="783"/>
                    <a:pt x="82" y="896"/>
                    <a:pt x="59" y="1013"/>
                  </a:cubicBezTo>
                  <a:cubicBezTo>
                    <a:pt x="37" y="1130"/>
                    <a:pt x="19" y="1247"/>
                    <a:pt x="1" y="1359"/>
                  </a:cubicBezTo>
                  <a:cubicBezTo>
                    <a:pt x="1" y="1368"/>
                    <a:pt x="5" y="1373"/>
                    <a:pt x="10" y="1373"/>
                  </a:cubicBezTo>
                  <a:cubicBezTo>
                    <a:pt x="14" y="1373"/>
                    <a:pt x="19" y="1368"/>
                    <a:pt x="23" y="1364"/>
                  </a:cubicBezTo>
                  <a:cubicBezTo>
                    <a:pt x="46" y="1251"/>
                    <a:pt x="73" y="1134"/>
                    <a:pt x="100" y="1022"/>
                  </a:cubicBezTo>
                  <a:cubicBezTo>
                    <a:pt x="127" y="909"/>
                    <a:pt x="163" y="797"/>
                    <a:pt x="203" y="689"/>
                  </a:cubicBezTo>
                  <a:cubicBezTo>
                    <a:pt x="212" y="662"/>
                    <a:pt x="225" y="640"/>
                    <a:pt x="239" y="617"/>
                  </a:cubicBezTo>
                  <a:cubicBezTo>
                    <a:pt x="243" y="608"/>
                    <a:pt x="248" y="604"/>
                    <a:pt x="248" y="599"/>
                  </a:cubicBezTo>
                  <a:cubicBezTo>
                    <a:pt x="252" y="599"/>
                    <a:pt x="252" y="595"/>
                    <a:pt x="257" y="590"/>
                  </a:cubicBezTo>
                  <a:cubicBezTo>
                    <a:pt x="266" y="586"/>
                    <a:pt x="275" y="586"/>
                    <a:pt x="284" y="586"/>
                  </a:cubicBezTo>
                  <a:cubicBezTo>
                    <a:pt x="306" y="586"/>
                    <a:pt x="320" y="595"/>
                    <a:pt x="329" y="613"/>
                  </a:cubicBezTo>
                  <a:cubicBezTo>
                    <a:pt x="342" y="635"/>
                    <a:pt x="356" y="657"/>
                    <a:pt x="360" y="684"/>
                  </a:cubicBezTo>
                  <a:cubicBezTo>
                    <a:pt x="387" y="789"/>
                    <a:pt x="400" y="898"/>
                    <a:pt x="397" y="1012"/>
                  </a:cubicBezTo>
                  <a:lnTo>
                    <a:pt x="397" y="1012"/>
                  </a:lnTo>
                  <a:cubicBezTo>
                    <a:pt x="397" y="1012"/>
                    <a:pt x="397" y="1012"/>
                    <a:pt x="396" y="1013"/>
                  </a:cubicBezTo>
                  <a:lnTo>
                    <a:pt x="397" y="1013"/>
                  </a:lnTo>
                  <a:lnTo>
                    <a:pt x="397" y="1013"/>
                  </a:lnTo>
                  <a:cubicBezTo>
                    <a:pt x="397" y="1016"/>
                    <a:pt x="397" y="1019"/>
                    <a:pt x="396" y="1022"/>
                  </a:cubicBezTo>
                  <a:cubicBezTo>
                    <a:pt x="396" y="1035"/>
                    <a:pt x="405" y="1049"/>
                    <a:pt x="423" y="1053"/>
                  </a:cubicBezTo>
                  <a:cubicBezTo>
                    <a:pt x="427" y="1055"/>
                    <a:pt x="431" y="1056"/>
                    <a:pt x="435" y="1056"/>
                  </a:cubicBezTo>
                  <a:cubicBezTo>
                    <a:pt x="449" y="1056"/>
                    <a:pt x="460" y="1045"/>
                    <a:pt x="464" y="1031"/>
                  </a:cubicBezTo>
                  <a:cubicBezTo>
                    <a:pt x="518" y="864"/>
                    <a:pt x="576" y="698"/>
                    <a:pt x="635" y="536"/>
                  </a:cubicBezTo>
                  <a:cubicBezTo>
                    <a:pt x="666" y="455"/>
                    <a:pt x="698" y="374"/>
                    <a:pt x="734" y="298"/>
                  </a:cubicBezTo>
                  <a:cubicBezTo>
                    <a:pt x="752" y="257"/>
                    <a:pt x="774" y="221"/>
                    <a:pt x="797" y="185"/>
                  </a:cubicBezTo>
                  <a:cubicBezTo>
                    <a:pt x="815" y="149"/>
                    <a:pt x="842" y="118"/>
                    <a:pt x="869" y="91"/>
                  </a:cubicBezTo>
                  <a:cubicBezTo>
                    <a:pt x="878" y="82"/>
                    <a:pt x="891" y="73"/>
                    <a:pt x="905" y="73"/>
                  </a:cubicBezTo>
                  <a:lnTo>
                    <a:pt x="914" y="73"/>
                  </a:lnTo>
                  <a:cubicBezTo>
                    <a:pt x="918" y="77"/>
                    <a:pt x="918" y="82"/>
                    <a:pt x="923" y="86"/>
                  </a:cubicBezTo>
                  <a:cubicBezTo>
                    <a:pt x="936" y="122"/>
                    <a:pt x="945" y="163"/>
                    <a:pt x="945" y="203"/>
                  </a:cubicBezTo>
                  <a:cubicBezTo>
                    <a:pt x="950" y="289"/>
                    <a:pt x="950" y="374"/>
                    <a:pt x="945" y="464"/>
                  </a:cubicBezTo>
                  <a:cubicBezTo>
                    <a:pt x="936" y="635"/>
                    <a:pt x="918" y="810"/>
                    <a:pt x="896" y="986"/>
                  </a:cubicBezTo>
                  <a:cubicBezTo>
                    <a:pt x="891" y="990"/>
                    <a:pt x="896" y="995"/>
                    <a:pt x="900" y="999"/>
                  </a:cubicBezTo>
                  <a:cubicBezTo>
                    <a:pt x="905" y="999"/>
                    <a:pt x="914" y="995"/>
                    <a:pt x="914" y="990"/>
                  </a:cubicBezTo>
                  <a:cubicBezTo>
                    <a:pt x="932" y="905"/>
                    <a:pt x="950" y="815"/>
                    <a:pt x="963" y="729"/>
                  </a:cubicBezTo>
                  <a:cubicBezTo>
                    <a:pt x="977" y="644"/>
                    <a:pt x="986" y="554"/>
                    <a:pt x="995" y="469"/>
                  </a:cubicBezTo>
                  <a:cubicBezTo>
                    <a:pt x="1004" y="379"/>
                    <a:pt x="1008" y="289"/>
                    <a:pt x="1004" y="203"/>
                  </a:cubicBezTo>
                  <a:cubicBezTo>
                    <a:pt x="1004" y="154"/>
                    <a:pt x="995" y="104"/>
                    <a:pt x="981" y="59"/>
                  </a:cubicBezTo>
                  <a:cubicBezTo>
                    <a:pt x="977" y="46"/>
                    <a:pt x="968" y="32"/>
                    <a:pt x="954" y="23"/>
                  </a:cubicBezTo>
                  <a:cubicBezTo>
                    <a:pt x="941" y="10"/>
                    <a:pt x="923" y="1"/>
                    <a:pt x="900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1570200" y="1451000"/>
              <a:ext cx="27450" cy="117175"/>
            </a:xfrm>
            <a:custGeom>
              <a:rect b="b" l="l" r="r" t="t"/>
              <a:pathLst>
                <a:path extrusionOk="0" h="4687" w="1098">
                  <a:moveTo>
                    <a:pt x="391" y="1"/>
                  </a:moveTo>
                  <a:cubicBezTo>
                    <a:pt x="388" y="1"/>
                    <a:pt x="385" y="1"/>
                    <a:pt x="383" y="3"/>
                  </a:cubicBezTo>
                  <a:cubicBezTo>
                    <a:pt x="369" y="12"/>
                    <a:pt x="365" y="25"/>
                    <a:pt x="369" y="39"/>
                  </a:cubicBezTo>
                  <a:cubicBezTo>
                    <a:pt x="432" y="165"/>
                    <a:pt x="491" y="290"/>
                    <a:pt x="545" y="421"/>
                  </a:cubicBezTo>
                  <a:cubicBezTo>
                    <a:pt x="598" y="551"/>
                    <a:pt x="652" y="677"/>
                    <a:pt x="702" y="808"/>
                  </a:cubicBezTo>
                  <a:cubicBezTo>
                    <a:pt x="729" y="875"/>
                    <a:pt x="751" y="938"/>
                    <a:pt x="774" y="1006"/>
                  </a:cubicBezTo>
                  <a:cubicBezTo>
                    <a:pt x="796" y="1069"/>
                    <a:pt x="814" y="1136"/>
                    <a:pt x="841" y="1204"/>
                  </a:cubicBezTo>
                  <a:cubicBezTo>
                    <a:pt x="864" y="1271"/>
                    <a:pt x="882" y="1339"/>
                    <a:pt x="895" y="1402"/>
                  </a:cubicBezTo>
                  <a:cubicBezTo>
                    <a:pt x="909" y="1469"/>
                    <a:pt x="927" y="1537"/>
                    <a:pt x="936" y="1604"/>
                  </a:cubicBezTo>
                  <a:lnTo>
                    <a:pt x="949" y="1703"/>
                  </a:lnTo>
                  <a:lnTo>
                    <a:pt x="949" y="1802"/>
                  </a:lnTo>
                  <a:cubicBezTo>
                    <a:pt x="949" y="1834"/>
                    <a:pt x="945" y="1865"/>
                    <a:pt x="940" y="1896"/>
                  </a:cubicBezTo>
                  <a:lnTo>
                    <a:pt x="936" y="1946"/>
                  </a:lnTo>
                  <a:lnTo>
                    <a:pt x="922" y="1991"/>
                  </a:lnTo>
                  <a:lnTo>
                    <a:pt x="909" y="2045"/>
                  </a:lnTo>
                  <a:cubicBezTo>
                    <a:pt x="904" y="2058"/>
                    <a:pt x="900" y="2072"/>
                    <a:pt x="891" y="2090"/>
                  </a:cubicBezTo>
                  <a:cubicBezTo>
                    <a:pt x="882" y="2121"/>
                    <a:pt x="868" y="2148"/>
                    <a:pt x="855" y="2180"/>
                  </a:cubicBezTo>
                  <a:cubicBezTo>
                    <a:pt x="828" y="2243"/>
                    <a:pt x="796" y="2301"/>
                    <a:pt x="765" y="2360"/>
                  </a:cubicBezTo>
                  <a:cubicBezTo>
                    <a:pt x="693" y="2477"/>
                    <a:pt x="612" y="2589"/>
                    <a:pt x="527" y="2697"/>
                  </a:cubicBezTo>
                  <a:cubicBezTo>
                    <a:pt x="482" y="2751"/>
                    <a:pt x="437" y="2801"/>
                    <a:pt x="392" y="2855"/>
                  </a:cubicBezTo>
                  <a:cubicBezTo>
                    <a:pt x="347" y="2904"/>
                    <a:pt x="297" y="2954"/>
                    <a:pt x="248" y="2999"/>
                  </a:cubicBezTo>
                  <a:cubicBezTo>
                    <a:pt x="239" y="3008"/>
                    <a:pt x="230" y="3021"/>
                    <a:pt x="230" y="3039"/>
                  </a:cubicBezTo>
                  <a:cubicBezTo>
                    <a:pt x="185" y="3309"/>
                    <a:pt x="149" y="3579"/>
                    <a:pt x="108" y="3849"/>
                  </a:cubicBezTo>
                  <a:cubicBezTo>
                    <a:pt x="86" y="3984"/>
                    <a:pt x="72" y="4123"/>
                    <a:pt x="54" y="4258"/>
                  </a:cubicBezTo>
                  <a:cubicBezTo>
                    <a:pt x="36" y="4393"/>
                    <a:pt x="18" y="4528"/>
                    <a:pt x="5" y="4663"/>
                  </a:cubicBezTo>
                  <a:cubicBezTo>
                    <a:pt x="0" y="4677"/>
                    <a:pt x="9" y="4686"/>
                    <a:pt x="18" y="4686"/>
                  </a:cubicBezTo>
                  <a:cubicBezTo>
                    <a:pt x="20" y="4686"/>
                    <a:pt x="21" y="4687"/>
                    <a:pt x="23" y="4687"/>
                  </a:cubicBezTo>
                  <a:cubicBezTo>
                    <a:pt x="30" y="4687"/>
                    <a:pt x="37" y="4679"/>
                    <a:pt x="41" y="4672"/>
                  </a:cubicBezTo>
                  <a:cubicBezTo>
                    <a:pt x="72" y="4537"/>
                    <a:pt x="99" y="4402"/>
                    <a:pt x="126" y="4272"/>
                  </a:cubicBezTo>
                  <a:cubicBezTo>
                    <a:pt x="153" y="4137"/>
                    <a:pt x="185" y="4002"/>
                    <a:pt x="207" y="3867"/>
                  </a:cubicBezTo>
                  <a:cubicBezTo>
                    <a:pt x="260" y="3605"/>
                    <a:pt x="312" y="3347"/>
                    <a:pt x="360" y="3086"/>
                  </a:cubicBezTo>
                  <a:lnTo>
                    <a:pt x="360" y="3086"/>
                  </a:lnTo>
                  <a:cubicBezTo>
                    <a:pt x="408" y="3042"/>
                    <a:pt x="456" y="2997"/>
                    <a:pt x="500" y="2949"/>
                  </a:cubicBezTo>
                  <a:cubicBezTo>
                    <a:pt x="549" y="2900"/>
                    <a:pt x="594" y="2846"/>
                    <a:pt x="643" y="2792"/>
                  </a:cubicBezTo>
                  <a:cubicBezTo>
                    <a:pt x="733" y="2679"/>
                    <a:pt x="819" y="2562"/>
                    <a:pt x="895" y="2436"/>
                  </a:cubicBezTo>
                  <a:cubicBezTo>
                    <a:pt x="931" y="2373"/>
                    <a:pt x="967" y="2310"/>
                    <a:pt x="994" y="2243"/>
                  </a:cubicBezTo>
                  <a:cubicBezTo>
                    <a:pt x="1012" y="2207"/>
                    <a:pt x="1026" y="2171"/>
                    <a:pt x="1039" y="2139"/>
                  </a:cubicBezTo>
                  <a:cubicBezTo>
                    <a:pt x="1053" y="2103"/>
                    <a:pt x="1062" y="2067"/>
                    <a:pt x="1071" y="2031"/>
                  </a:cubicBezTo>
                  <a:cubicBezTo>
                    <a:pt x="1075" y="2013"/>
                    <a:pt x="1080" y="2000"/>
                    <a:pt x="1084" y="1977"/>
                  </a:cubicBezTo>
                  <a:lnTo>
                    <a:pt x="1093" y="1919"/>
                  </a:lnTo>
                  <a:cubicBezTo>
                    <a:pt x="1098" y="1883"/>
                    <a:pt x="1098" y="1843"/>
                    <a:pt x="1098" y="1807"/>
                  </a:cubicBezTo>
                  <a:cubicBezTo>
                    <a:pt x="1098" y="1766"/>
                    <a:pt x="1098" y="1730"/>
                    <a:pt x="1093" y="1694"/>
                  </a:cubicBezTo>
                  <a:lnTo>
                    <a:pt x="1080" y="1582"/>
                  </a:lnTo>
                  <a:cubicBezTo>
                    <a:pt x="1066" y="1510"/>
                    <a:pt x="1053" y="1438"/>
                    <a:pt x="1030" y="1370"/>
                  </a:cubicBezTo>
                  <a:cubicBezTo>
                    <a:pt x="1012" y="1303"/>
                    <a:pt x="990" y="1231"/>
                    <a:pt x="967" y="1163"/>
                  </a:cubicBezTo>
                  <a:cubicBezTo>
                    <a:pt x="945" y="1096"/>
                    <a:pt x="918" y="1033"/>
                    <a:pt x="891" y="965"/>
                  </a:cubicBezTo>
                  <a:cubicBezTo>
                    <a:pt x="864" y="898"/>
                    <a:pt x="837" y="830"/>
                    <a:pt x="810" y="767"/>
                  </a:cubicBezTo>
                  <a:cubicBezTo>
                    <a:pt x="751" y="637"/>
                    <a:pt x="688" y="511"/>
                    <a:pt x="625" y="385"/>
                  </a:cubicBezTo>
                  <a:cubicBezTo>
                    <a:pt x="558" y="259"/>
                    <a:pt x="491" y="133"/>
                    <a:pt x="414" y="16"/>
                  </a:cubicBezTo>
                  <a:cubicBezTo>
                    <a:pt x="411" y="6"/>
                    <a:pt x="400" y="1"/>
                    <a:pt x="391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1480325" y="1623225"/>
              <a:ext cx="56775" cy="206850"/>
            </a:xfrm>
            <a:custGeom>
              <a:rect b="b" l="l" r="r" t="t"/>
              <a:pathLst>
                <a:path extrusionOk="0" h="8274" w="2271">
                  <a:moveTo>
                    <a:pt x="2210" y="0"/>
                  </a:moveTo>
                  <a:cubicBezTo>
                    <a:pt x="2204" y="0"/>
                    <a:pt x="2198" y="2"/>
                    <a:pt x="2192" y="5"/>
                  </a:cubicBezTo>
                  <a:lnTo>
                    <a:pt x="2187" y="10"/>
                  </a:lnTo>
                  <a:lnTo>
                    <a:pt x="1935" y="185"/>
                  </a:lnTo>
                  <a:lnTo>
                    <a:pt x="1670" y="347"/>
                  </a:lnTo>
                  <a:cubicBezTo>
                    <a:pt x="1584" y="401"/>
                    <a:pt x="1494" y="455"/>
                    <a:pt x="1404" y="505"/>
                  </a:cubicBezTo>
                  <a:lnTo>
                    <a:pt x="1139" y="662"/>
                  </a:lnTo>
                  <a:cubicBezTo>
                    <a:pt x="1121" y="676"/>
                    <a:pt x="1112" y="689"/>
                    <a:pt x="1107" y="712"/>
                  </a:cubicBezTo>
                  <a:lnTo>
                    <a:pt x="981" y="1656"/>
                  </a:lnTo>
                  <a:cubicBezTo>
                    <a:pt x="937" y="1976"/>
                    <a:pt x="901" y="2291"/>
                    <a:pt x="860" y="2610"/>
                  </a:cubicBezTo>
                  <a:lnTo>
                    <a:pt x="739" y="3559"/>
                  </a:lnTo>
                  <a:lnTo>
                    <a:pt x="622" y="4509"/>
                  </a:lnTo>
                  <a:lnTo>
                    <a:pt x="388" y="6407"/>
                  </a:lnTo>
                  <a:cubicBezTo>
                    <a:pt x="370" y="6564"/>
                    <a:pt x="343" y="6722"/>
                    <a:pt x="320" y="6879"/>
                  </a:cubicBezTo>
                  <a:lnTo>
                    <a:pt x="284" y="7118"/>
                  </a:lnTo>
                  <a:cubicBezTo>
                    <a:pt x="284" y="7136"/>
                    <a:pt x="280" y="7154"/>
                    <a:pt x="275" y="7172"/>
                  </a:cubicBezTo>
                  <a:lnTo>
                    <a:pt x="262" y="7230"/>
                  </a:lnTo>
                  <a:lnTo>
                    <a:pt x="235" y="7347"/>
                  </a:lnTo>
                  <a:cubicBezTo>
                    <a:pt x="154" y="7653"/>
                    <a:pt x="77" y="7963"/>
                    <a:pt x="1" y="8274"/>
                  </a:cubicBezTo>
                  <a:cubicBezTo>
                    <a:pt x="100" y="7972"/>
                    <a:pt x="194" y="7667"/>
                    <a:pt x="293" y="7356"/>
                  </a:cubicBezTo>
                  <a:lnTo>
                    <a:pt x="329" y="7244"/>
                  </a:lnTo>
                  <a:lnTo>
                    <a:pt x="347" y="7190"/>
                  </a:lnTo>
                  <a:cubicBezTo>
                    <a:pt x="352" y="7167"/>
                    <a:pt x="356" y="7149"/>
                    <a:pt x="361" y="7127"/>
                  </a:cubicBezTo>
                  <a:lnTo>
                    <a:pt x="401" y="6893"/>
                  </a:lnTo>
                  <a:cubicBezTo>
                    <a:pt x="428" y="6735"/>
                    <a:pt x="464" y="6578"/>
                    <a:pt x="487" y="6420"/>
                  </a:cubicBezTo>
                  <a:cubicBezTo>
                    <a:pt x="536" y="6106"/>
                    <a:pt x="586" y="5791"/>
                    <a:pt x="635" y="5476"/>
                  </a:cubicBezTo>
                  <a:lnTo>
                    <a:pt x="766" y="4527"/>
                  </a:lnTo>
                  <a:cubicBezTo>
                    <a:pt x="815" y="4212"/>
                    <a:pt x="856" y="3892"/>
                    <a:pt x="896" y="3577"/>
                  </a:cubicBezTo>
                  <a:lnTo>
                    <a:pt x="1013" y="2628"/>
                  </a:lnTo>
                  <a:cubicBezTo>
                    <a:pt x="1053" y="2309"/>
                    <a:pt x="1094" y="1994"/>
                    <a:pt x="1125" y="1674"/>
                  </a:cubicBezTo>
                  <a:lnTo>
                    <a:pt x="1234" y="757"/>
                  </a:lnTo>
                  <a:lnTo>
                    <a:pt x="1234" y="757"/>
                  </a:lnTo>
                  <a:cubicBezTo>
                    <a:pt x="1314" y="705"/>
                    <a:pt x="1391" y="656"/>
                    <a:pt x="1472" y="604"/>
                  </a:cubicBezTo>
                  <a:cubicBezTo>
                    <a:pt x="1557" y="550"/>
                    <a:pt x="1643" y="491"/>
                    <a:pt x="1733" y="437"/>
                  </a:cubicBezTo>
                  <a:lnTo>
                    <a:pt x="1989" y="266"/>
                  </a:lnTo>
                  <a:lnTo>
                    <a:pt x="2237" y="73"/>
                  </a:lnTo>
                  <a:cubicBezTo>
                    <a:pt x="2271" y="46"/>
                    <a:pt x="2244" y="0"/>
                    <a:pt x="221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1581175" y="1297800"/>
              <a:ext cx="26950" cy="9775"/>
            </a:xfrm>
            <a:custGeom>
              <a:rect b="b" l="l" r="r" t="t"/>
              <a:pathLst>
                <a:path extrusionOk="0" h="391" w="1078">
                  <a:moveTo>
                    <a:pt x="243" y="0"/>
                  </a:moveTo>
                  <a:cubicBezTo>
                    <a:pt x="208" y="0"/>
                    <a:pt x="174" y="14"/>
                    <a:pt x="137" y="48"/>
                  </a:cubicBezTo>
                  <a:cubicBezTo>
                    <a:pt x="0" y="176"/>
                    <a:pt x="369" y="391"/>
                    <a:pt x="702" y="391"/>
                  </a:cubicBezTo>
                  <a:cubicBezTo>
                    <a:pt x="708" y="391"/>
                    <a:pt x="715" y="391"/>
                    <a:pt x="722" y="390"/>
                  </a:cubicBezTo>
                  <a:cubicBezTo>
                    <a:pt x="992" y="377"/>
                    <a:pt x="1077" y="269"/>
                    <a:pt x="1050" y="201"/>
                  </a:cubicBezTo>
                  <a:cubicBezTo>
                    <a:pt x="1041" y="174"/>
                    <a:pt x="1024" y="166"/>
                    <a:pt x="995" y="166"/>
                  </a:cubicBezTo>
                  <a:cubicBezTo>
                    <a:pt x="956" y="166"/>
                    <a:pt x="895" y="180"/>
                    <a:pt x="802" y="180"/>
                  </a:cubicBezTo>
                  <a:cubicBezTo>
                    <a:pt x="770" y="180"/>
                    <a:pt x="735" y="179"/>
                    <a:pt x="695" y="174"/>
                  </a:cubicBezTo>
                  <a:cubicBezTo>
                    <a:pt x="478" y="147"/>
                    <a:pt x="358" y="0"/>
                    <a:pt x="24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1528950" y="1297500"/>
              <a:ext cx="26650" cy="10900"/>
            </a:xfrm>
            <a:custGeom>
              <a:rect b="b" l="l" r="r" t="t"/>
              <a:pathLst>
                <a:path extrusionOk="0" h="436" w="1066">
                  <a:moveTo>
                    <a:pt x="818" y="1"/>
                  </a:moveTo>
                  <a:cubicBezTo>
                    <a:pt x="700" y="1"/>
                    <a:pt x="595" y="168"/>
                    <a:pt x="373" y="218"/>
                  </a:cubicBezTo>
                  <a:cubicBezTo>
                    <a:pt x="295" y="234"/>
                    <a:pt x="234" y="237"/>
                    <a:pt x="185" y="237"/>
                  </a:cubicBezTo>
                  <a:cubicBezTo>
                    <a:pt x="146" y="237"/>
                    <a:pt x="115" y="235"/>
                    <a:pt x="91" y="235"/>
                  </a:cubicBezTo>
                  <a:cubicBezTo>
                    <a:pt x="49" y="235"/>
                    <a:pt x="27" y="241"/>
                    <a:pt x="17" y="276"/>
                  </a:cubicBezTo>
                  <a:cubicBezTo>
                    <a:pt x="0" y="340"/>
                    <a:pt x="83" y="435"/>
                    <a:pt x="313" y="435"/>
                  </a:cubicBezTo>
                  <a:cubicBezTo>
                    <a:pt x="328" y="435"/>
                    <a:pt x="343" y="435"/>
                    <a:pt x="359" y="434"/>
                  </a:cubicBezTo>
                  <a:cubicBezTo>
                    <a:pt x="701" y="416"/>
                    <a:pt x="1065" y="159"/>
                    <a:pt x="912" y="38"/>
                  </a:cubicBezTo>
                  <a:cubicBezTo>
                    <a:pt x="879" y="11"/>
                    <a:pt x="848" y="1"/>
                    <a:pt x="818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1503950" y="1330200"/>
              <a:ext cx="19850" cy="10575"/>
            </a:xfrm>
            <a:custGeom>
              <a:rect b="b" l="l" r="r" t="t"/>
              <a:pathLst>
                <a:path extrusionOk="0" h="423" w="794">
                  <a:moveTo>
                    <a:pt x="21" y="0"/>
                  </a:moveTo>
                  <a:cubicBezTo>
                    <a:pt x="16" y="0"/>
                    <a:pt x="10" y="2"/>
                    <a:pt x="5" y="8"/>
                  </a:cubicBezTo>
                  <a:cubicBezTo>
                    <a:pt x="1" y="17"/>
                    <a:pt x="1" y="26"/>
                    <a:pt x="5" y="35"/>
                  </a:cubicBezTo>
                  <a:lnTo>
                    <a:pt x="32" y="62"/>
                  </a:lnTo>
                  <a:lnTo>
                    <a:pt x="63" y="89"/>
                  </a:lnTo>
                  <a:cubicBezTo>
                    <a:pt x="77" y="102"/>
                    <a:pt x="90" y="116"/>
                    <a:pt x="104" y="125"/>
                  </a:cubicBezTo>
                  <a:lnTo>
                    <a:pt x="158" y="165"/>
                  </a:lnTo>
                  <a:cubicBezTo>
                    <a:pt x="180" y="179"/>
                    <a:pt x="198" y="192"/>
                    <a:pt x="221" y="205"/>
                  </a:cubicBezTo>
                  <a:cubicBezTo>
                    <a:pt x="266" y="228"/>
                    <a:pt x="311" y="255"/>
                    <a:pt x="360" y="277"/>
                  </a:cubicBezTo>
                  <a:cubicBezTo>
                    <a:pt x="446" y="318"/>
                    <a:pt x="536" y="354"/>
                    <a:pt x="630" y="385"/>
                  </a:cubicBezTo>
                  <a:cubicBezTo>
                    <a:pt x="702" y="408"/>
                    <a:pt x="756" y="421"/>
                    <a:pt x="756" y="421"/>
                  </a:cubicBezTo>
                  <a:cubicBezTo>
                    <a:pt x="759" y="422"/>
                    <a:pt x="762" y="423"/>
                    <a:pt x="765" y="423"/>
                  </a:cubicBezTo>
                  <a:cubicBezTo>
                    <a:pt x="786" y="423"/>
                    <a:pt x="794" y="393"/>
                    <a:pt x="770" y="385"/>
                  </a:cubicBezTo>
                  <a:lnTo>
                    <a:pt x="648" y="327"/>
                  </a:lnTo>
                  <a:cubicBezTo>
                    <a:pt x="612" y="313"/>
                    <a:pt x="576" y="291"/>
                    <a:pt x="531" y="273"/>
                  </a:cubicBezTo>
                  <a:cubicBezTo>
                    <a:pt x="486" y="255"/>
                    <a:pt x="437" y="228"/>
                    <a:pt x="392" y="205"/>
                  </a:cubicBezTo>
                  <a:cubicBezTo>
                    <a:pt x="347" y="187"/>
                    <a:pt x="297" y="161"/>
                    <a:pt x="257" y="138"/>
                  </a:cubicBezTo>
                  <a:cubicBezTo>
                    <a:pt x="234" y="129"/>
                    <a:pt x="216" y="116"/>
                    <a:pt x="198" y="107"/>
                  </a:cubicBezTo>
                  <a:lnTo>
                    <a:pt x="140" y="75"/>
                  </a:lnTo>
                  <a:cubicBezTo>
                    <a:pt x="126" y="66"/>
                    <a:pt x="108" y="57"/>
                    <a:pt x="95" y="48"/>
                  </a:cubicBezTo>
                  <a:lnTo>
                    <a:pt x="63" y="21"/>
                  </a:lnTo>
                  <a:lnTo>
                    <a:pt x="32" y="3"/>
                  </a:lnTo>
                  <a:cubicBezTo>
                    <a:pt x="28" y="1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586375" y="1321025"/>
              <a:ext cx="18825" cy="12975"/>
            </a:xfrm>
            <a:custGeom>
              <a:rect b="b" l="l" r="r" t="t"/>
              <a:pathLst>
                <a:path extrusionOk="0" h="519" w="753">
                  <a:moveTo>
                    <a:pt x="710" y="0"/>
                  </a:moveTo>
                  <a:cubicBezTo>
                    <a:pt x="695" y="0"/>
                    <a:pt x="679" y="9"/>
                    <a:pt x="671" y="28"/>
                  </a:cubicBezTo>
                  <a:cubicBezTo>
                    <a:pt x="671" y="28"/>
                    <a:pt x="667" y="42"/>
                    <a:pt x="658" y="69"/>
                  </a:cubicBezTo>
                  <a:cubicBezTo>
                    <a:pt x="644" y="109"/>
                    <a:pt x="626" y="145"/>
                    <a:pt x="608" y="181"/>
                  </a:cubicBezTo>
                  <a:cubicBezTo>
                    <a:pt x="586" y="231"/>
                    <a:pt x="554" y="276"/>
                    <a:pt x="518" y="312"/>
                  </a:cubicBezTo>
                  <a:cubicBezTo>
                    <a:pt x="500" y="330"/>
                    <a:pt x="482" y="343"/>
                    <a:pt x="460" y="352"/>
                  </a:cubicBezTo>
                  <a:cubicBezTo>
                    <a:pt x="451" y="357"/>
                    <a:pt x="437" y="361"/>
                    <a:pt x="428" y="366"/>
                  </a:cubicBezTo>
                  <a:lnTo>
                    <a:pt x="392" y="366"/>
                  </a:lnTo>
                  <a:cubicBezTo>
                    <a:pt x="338" y="361"/>
                    <a:pt x="289" y="343"/>
                    <a:pt x="248" y="312"/>
                  </a:cubicBezTo>
                  <a:cubicBezTo>
                    <a:pt x="208" y="280"/>
                    <a:pt x="176" y="240"/>
                    <a:pt x="149" y="195"/>
                  </a:cubicBezTo>
                  <a:cubicBezTo>
                    <a:pt x="131" y="159"/>
                    <a:pt x="113" y="127"/>
                    <a:pt x="100" y="87"/>
                  </a:cubicBezTo>
                  <a:cubicBezTo>
                    <a:pt x="86" y="60"/>
                    <a:pt x="82" y="46"/>
                    <a:pt x="82" y="46"/>
                  </a:cubicBezTo>
                  <a:lnTo>
                    <a:pt x="82" y="37"/>
                  </a:lnTo>
                  <a:cubicBezTo>
                    <a:pt x="74" y="18"/>
                    <a:pt x="58" y="9"/>
                    <a:pt x="43" y="9"/>
                  </a:cubicBezTo>
                  <a:cubicBezTo>
                    <a:pt x="22" y="9"/>
                    <a:pt x="1" y="25"/>
                    <a:pt x="1" y="51"/>
                  </a:cubicBezTo>
                  <a:cubicBezTo>
                    <a:pt x="1" y="69"/>
                    <a:pt x="1" y="91"/>
                    <a:pt x="1" y="109"/>
                  </a:cubicBezTo>
                  <a:cubicBezTo>
                    <a:pt x="5" y="154"/>
                    <a:pt x="19" y="199"/>
                    <a:pt x="32" y="244"/>
                  </a:cubicBezTo>
                  <a:cubicBezTo>
                    <a:pt x="59" y="312"/>
                    <a:pt x="100" y="375"/>
                    <a:pt x="149" y="420"/>
                  </a:cubicBezTo>
                  <a:cubicBezTo>
                    <a:pt x="217" y="483"/>
                    <a:pt x="298" y="514"/>
                    <a:pt x="388" y="519"/>
                  </a:cubicBezTo>
                  <a:lnTo>
                    <a:pt x="419" y="519"/>
                  </a:lnTo>
                  <a:cubicBezTo>
                    <a:pt x="433" y="514"/>
                    <a:pt x="446" y="514"/>
                    <a:pt x="455" y="514"/>
                  </a:cubicBezTo>
                  <a:cubicBezTo>
                    <a:pt x="482" y="505"/>
                    <a:pt x="505" y="501"/>
                    <a:pt x="527" y="492"/>
                  </a:cubicBezTo>
                  <a:cubicBezTo>
                    <a:pt x="563" y="469"/>
                    <a:pt x="599" y="442"/>
                    <a:pt x="626" y="411"/>
                  </a:cubicBezTo>
                  <a:cubicBezTo>
                    <a:pt x="671" y="357"/>
                    <a:pt x="703" y="298"/>
                    <a:pt x="721" y="231"/>
                  </a:cubicBezTo>
                  <a:cubicBezTo>
                    <a:pt x="734" y="186"/>
                    <a:pt x="743" y="141"/>
                    <a:pt x="752" y="96"/>
                  </a:cubicBezTo>
                  <a:cubicBezTo>
                    <a:pt x="752" y="78"/>
                    <a:pt x="752" y="60"/>
                    <a:pt x="752" y="42"/>
                  </a:cubicBezTo>
                  <a:cubicBezTo>
                    <a:pt x="752" y="16"/>
                    <a:pt x="732" y="0"/>
                    <a:pt x="710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601900" y="1325200"/>
              <a:ext cx="8700" cy="3225"/>
            </a:xfrm>
            <a:custGeom>
              <a:rect b="b" l="l" r="r" t="t"/>
              <a:pathLst>
                <a:path extrusionOk="0" h="129" w="348">
                  <a:moveTo>
                    <a:pt x="68" y="0"/>
                  </a:moveTo>
                  <a:cubicBezTo>
                    <a:pt x="65" y="0"/>
                    <a:pt x="62" y="0"/>
                    <a:pt x="59" y="1"/>
                  </a:cubicBezTo>
                  <a:cubicBezTo>
                    <a:pt x="1" y="10"/>
                    <a:pt x="41" y="100"/>
                    <a:pt x="41" y="100"/>
                  </a:cubicBezTo>
                  <a:cubicBezTo>
                    <a:pt x="76" y="120"/>
                    <a:pt x="116" y="128"/>
                    <a:pt x="155" y="128"/>
                  </a:cubicBezTo>
                  <a:cubicBezTo>
                    <a:pt x="254" y="128"/>
                    <a:pt x="348" y="77"/>
                    <a:pt x="338" y="41"/>
                  </a:cubicBezTo>
                  <a:cubicBezTo>
                    <a:pt x="336" y="35"/>
                    <a:pt x="330" y="33"/>
                    <a:pt x="321" y="33"/>
                  </a:cubicBezTo>
                  <a:cubicBezTo>
                    <a:pt x="304" y="33"/>
                    <a:pt x="276" y="40"/>
                    <a:pt x="237" y="40"/>
                  </a:cubicBezTo>
                  <a:cubicBezTo>
                    <a:pt x="222" y="40"/>
                    <a:pt x="207" y="39"/>
                    <a:pt x="190" y="37"/>
                  </a:cubicBezTo>
                  <a:cubicBezTo>
                    <a:pt x="127" y="24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600250" y="1328525"/>
              <a:ext cx="7525" cy="4500"/>
            </a:xfrm>
            <a:custGeom>
              <a:rect b="b" l="l" r="r" t="t"/>
              <a:pathLst>
                <a:path extrusionOk="0" h="180" w="301">
                  <a:moveTo>
                    <a:pt x="44" y="0"/>
                  </a:moveTo>
                  <a:cubicBezTo>
                    <a:pt x="0" y="0"/>
                    <a:pt x="4" y="84"/>
                    <a:pt x="4" y="84"/>
                  </a:cubicBezTo>
                  <a:cubicBezTo>
                    <a:pt x="52" y="153"/>
                    <a:pt x="145" y="179"/>
                    <a:pt x="214" y="179"/>
                  </a:cubicBezTo>
                  <a:cubicBezTo>
                    <a:pt x="261" y="179"/>
                    <a:pt x="296" y="167"/>
                    <a:pt x="296" y="147"/>
                  </a:cubicBezTo>
                  <a:cubicBezTo>
                    <a:pt x="301" y="124"/>
                    <a:pt x="247" y="133"/>
                    <a:pt x="166" y="84"/>
                  </a:cubicBezTo>
                  <a:cubicBezTo>
                    <a:pt x="107" y="48"/>
                    <a:pt x="98" y="12"/>
                    <a:pt x="58" y="3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1533750" y="1320600"/>
              <a:ext cx="18925" cy="13075"/>
            </a:xfrm>
            <a:custGeom>
              <a:rect b="b" l="l" r="r" t="t"/>
              <a:pathLst>
                <a:path extrusionOk="0" h="523" w="757">
                  <a:moveTo>
                    <a:pt x="46" y="0"/>
                  </a:moveTo>
                  <a:cubicBezTo>
                    <a:pt x="23" y="0"/>
                    <a:pt x="1" y="18"/>
                    <a:pt x="1" y="41"/>
                  </a:cubicBezTo>
                  <a:cubicBezTo>
                    <a:pt x="1" y="41"/>
                    <a:pt x="1" y="63"/>
                    <a:pt x="5" y="95"/>
                  </a:cubicBezTo>
                  <a:cubicBezTo>
                    <a:pt x="10" y="140"/>
                    <a:pt x="19" y="185"/>
                    <a:pt x="32" y="230"/>
                  </a:cubicBezTo>
                  <a:cubicBezTo>
                    <a:pt x="50" y="297"/>
                    <a:pt x="86" y="360"/>
                    <a:pt x="131" y="414"/>
                  </a:cubicBezTo>
                  <a:cubicBezTo>
                    <a:pt x="158" y="446"/>
                    <a:pt x="194" y="473"/>
                    <a:pt x="230" y="495"/>
                  </a:cubicBezTo>
                  <a:cubicBezTo>
                    <a:pt x="253" y="504"/>
                    <a:pt x="275" y="513"/>
                    <a:pt x="302" y="518"/>
                  </a:cubicBezTo>
                  <a:cubicBezTo>
                    <a:pt x="311" y="518"/>
                    <a:pt x="325" y="522"/>
                    <a:pt x="338" y="522"/>
                  </a:cubicBezTo>
                  <a:lnTo>
                    <a:pt x="370" y="522"/>
                  </a:lnTo>
                  <a:cubicBezTo>
                    <a:pt x="459" y="518"/>
                    <a:pt x="540" y="486"/>
                    <a:pt x="608" y="428"/>
                  </a:cubicBezTo>
                  <a:cubicBezTo>
                    <a:pt x="657" y="378"/>
                    <a:pt x="698" y="315"/>
                    <a:pt x="720" y="252"/>
                  </a:cubicBezTo>
                  <a:cubicBezTo>
                    <a:pt x="738" y="207"/>
                    <a:pt x="747" y="158"/>
                    <a:pt x="752" y="113"/>
                  </a:cubicBezTo>
                  <a:cubicBezTo>
                    <a:pt x="752" y="95"/>
                    <a:pt x="752" y="77"/>
                    <a:pt x="752" y="59"/>
                  </a:cubicBezTo>
                  <a:lnTo>
                    <a:pt x="756" y="59"/>
                  </a:lnTo>
                  <a:cubicBezTo>
                    <a:pt x="754" y="33"/>
                    <a:pt x="733" y="19"/>
                    <a:pt x="712" y="19"/>
                  </a:cubicBezTo>
                  <a:cubicBezTo>
                    <a:pt x="697" y="19"/>
                    <a:pt x="681" y="28"/>
                    <a:pt x="675" y="45"/>
                  </a:cubicBezTo>
                  <a:lnTo>
                    <a:pt x="657" y="86"/>
                  </a:lnTo>
                  <a:cubicBezTo>
                    <a:pt x="644" y="126"/>
                    <a:pt x="626" y="162"/>
                    <a:pt x="608" y="194"/>
                  </a:cubicBezTo>
                  <a:cubicBezTo>
                    <a:pt x="581" y="239"/>
                    <a:pt x="549" y="279"/>
                    <a:pt x="509" y="311"/>
                  </a:cubicBezTo>
                  <a:cubicBezTo>
                    <a:pt x="468" y="342"/>
                    <a:pt x="419" y="360"/>
                    <a:pt x="365" y="365"/>
                  </a:cubicBezTo>
                  <a:lnTo>
                    <a:pt x="329" y="365"/>
                  </a:lnTo>
                  <a:cubicBezTo>
                    <a:pt x="316" y="360"/>
                    <a:pt x="307" y="360"/>
                    <a:pt x="298" y="356"/>
                  </a:cubicBezTo>
                  <a:cubicBezTo>
                    <a:pt x="275" y="347"/>
                    <a:pt x="253" y="329"/>
                    <a:pt x="235" y="315"/>
                  </a:cubicBezTo>
                  <a:cubicBezTo>
                    <a:pt x="199" y="275"/>
                    <a:pt x="172" y="230"/>
                    <a:pt x="149" y="185"/>
                  </a:cubicBezTo>
                  <a:cubicBezTo>
                    <a:pt x="127" y="140"/>
                    <a:pt x="109" y="99"/>
                    <a:pt x="100" y="72"/>
                  </a:cubicBezTo>
                  <a:lnTo>
                    <a:pt x="82" y="27"/>
                  </a:lnTo>
                  <a:cubicBezTo>
                    <a:pt x="77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1528375" y="1324750"/>
              <a:ext cx="8775" cy="3175"/>
            </a:xfrm>
            <a:custGeom>
              <a:rect b="b" l="l" r="r" t="t"/>
              <a:pathLst>
                <a:path extrusionOk="0" h="127" w="351">
                  <a:moveTo>
                    <a:pt x="279" y="0"/>
                  </a:moveTo>
                  <a:cubicBezTo>
                    <a:pt x="243" y="0"/>
                    <a:pt x="220" y="24"/>
                    <a:pt x="157" y="32"/>
                  </a:cubicBezTo>
                  <a:cubicBezTo>
                    <a:pt x="135" y="37"/>
                    <a:pt x="116" y="38"/>
                    <a:pt x="99" y="38"/>
                  </a:cubicBezTo>
                  <a:cubicBezTo>
                    <a:pt x="66" y="38"/>
                    <a:pt x="42" y="33"/>
                    <a:pt x="28" y="33"/>
                  </a:cubicBezTo>
                  <a:cubicBezTo>
                    <a:pt x="20" y="33"/>
                    <a:pt x="14" y="35"/>
                    <a:pt x="13" y="41"/>
                  </a:cubicBezTo>
                  <a:cubicBezTo>
                    <a:pt x="1" y="76"/>
                    <a:pt x="93" y="127"/>
                    <a:pt x="189" y="127"/>
                  </a:cubicBezTo>
                  <a:cubicBezTo>
                    <a:pt x="230" y="127"/>
                    <a:pt x="271" y="118"/>
                    <a:pt x="306" y="95"/>
                  </a:cubicBezTo>
                  <a:cubicBezTo>
                    <a:pt x="306" y="95"/>
                    <a:pt x="351" y="5"/>
                    <a:pt x="288" y="1"/>
                  </a:cubicBezTo>
                  <a:cubicBezTo>
                    <a:pt x="285" y="0"/>
                    <a:pt x="282" y="0"/>
                    <a:pt x="27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531175" y="1327950"/>
              <a:ext cx="7525" cy="4575"/>
            </a:xfrm>
            <a:custGeom>
              <a:rect b="b" l="l" r="r" t="t"/>
              <a:pathLst>
                <a:path extrusionOk="0" h="183" w="301">
                  <a:moveTo>
                    <a:pt x="256" y="1"/>
                  </a:moveTo>
                  <a:cubicBezTo>
                    <a:pt x="252" y="1"/>
                    <a:pt x="248" y="2"/>
                    <a:pt x="243" y="3"/>
                  </a:cubicBezTo>
                  <a:cubicBezTo>
                    <a:pt x="207" y="17"/>
                    <a:pt x="194" y="48"/>
                    <a:pt x="135" y="84"/>
                  </a:cubicBezTo>
                  <a:cubicBezTo>
                    <a:pt x="59" y="134"/>
                    <a:pt x="0" y="125"/>
                    <a:pt x="5" y="152"/>
                  </a:cubicBezTo>
                  <a:cubicBezTo>
                    <a:pt x="6" y="171"/>
                    <a:pt x="40" y="183"/>
                    <a:pt x="84" y="183"/>
                  </a:cubicBezTo>
                  <a:cubicBezTo>
                    <a:pt x="153" y="183"/>
                    <a:pt x="248" y="155"/>
                    <a:pt x="297" y="84"/>
                  </a:cubicBezTo>
                  <a:cubicBezTo>
                    <a:pt x="297" y="84"/>
                    <a:pt x="301" y="1"/>
                    <a:pt x="256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8"/>
          <p:cNvSpPr txBox="1"/>
          <p:nvPr/>
        </p:nvSpPr>
        <p:spPr>
          <a:xfrm>
            <a:off x="720000" y="3940750"/>
            <a:ext cx="39414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Judy Taylor</a:t>
            </a:r>
            <a:endParaRPr b="1"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Procurement Manager of Hospital in NYC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Problem</a:t>
            </a:r>
            <a:endParaRPr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6"/>
          <p:cNvSpPr txBox="1"/>
          <p:nvPr>
            <p:ph type="title"/>
          </p:nvPr>
        </p:nvSpPr>
        <p:spPr>
          <a:xfrm>
            <a:off x="620735" y="430100"/>
            <a:ext cx="49659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Key Risks &amp; Mitigations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40" name="Google Shape;1440;p36"/>
          <p:cNvSpPr txBox="1"/>
          <p:nvPr/>
        </p:nvSpPr>
        <p:spPr>
          <a:xfrm>
            <a:off x="1029075" y="1047650"/>
            <a:ext cx="2531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Assistant"/>
                <a:ea typeface="Assistant"/>
                <a:cs typeface="Assistant"/>
                <a:sym typeface="Assistant"/>
              </a:rPr>
              <a:t>Risks</a:t>
            </a:r>
            <a:endParaRPr b="1" sz="17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41" name="Google Shape;1441;p36"/>
          <p:cNvSpPr txBox="1"/>
          <p:nvPr/>
        </p:nvSpPr>
        <p:spPr>
          <a:xfrm>
            <a:off x="5490825" y="1047650"/>
            <a:ext cx="2531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Assistant"/>
                <a:ea typeface="Assistant"/>
                <a:cs typeface="Assistant"/>
                <a:sym typeface="Assistant"/>
              </a:rPr>
              <a:t>Mitigations</a:t>
            </a:r>
            <a:endParaRPr b="1" sz="17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42" name="Google Shape;1442;p36"/>
          <p:cNvSpPr txBox="1"/>
          <p:nvPr/>
        </p:nvSpPr>
        <p:spPr>
          <a:xfrm>
            <a:off x="777825" y="1624925"/>
            <a:ext cx="3033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Integration of SupplyASAP with </a:t>
            </a: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existing inventory management systems</a:t>
            </a: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43" name="Google Shape;1443;p36"/>
          <p:cNvSpPr txBox="1"/>
          <p:nvPr/>
        </p:nvSpPr>
        <p:spPr>
          <a:xfrm>
            <a:off x="5261925" y="1624925"/>
            <a:ext cx="2988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Create an additional interface with simple UI/UX for direct input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1444" name="Google Shape;1444;p36"/>
          <p:cNvCxnSpPr/>
          <p:nvPr/>
        </p:nvCxnSpPr>
        <p:spPr>
          <a:xfrm>
            <a:off x="1029075" y="1558275"/>
            <a:ext cx="25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36"/>
          <p:cNvCxnSpPr/>
          <p:nvPr/>
        </p:nvCxnSpPr>
        <p:spPr>
          <a:xfrm>
            <a:off x="5490825" y="1558275"/>
            <a:ext cx="25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6" name="Google Shape;1446;p36"/>
          <p:cNvSpPr txBox="1"/>
          <p:nvPr/>
        </p:nvSpPr>
        <p:spPr>
          <a:xfrm>
            <a:off x="777825" y="2684050"/>
            <a:ext cx="3033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Country restricts non-essential travel, impacting the logistics flow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47" name="Google Shape;1447;p36"/>
          <p:cNvSpPr txBox="1"/>
          <p:nvPr/>
        </p:nvSpPr>
        <p:spPr>
          <a:xfrm>
            <a:off x="5261925" y="2684050"/>
            <a:ext cx="2988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SupplyASAP enables the flow of essential medical equipment which will be </a:t>
            </a: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exempt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48" name="Google Shape;1448;p36"/>
          <p:cNvSpPr txBox="1"/>
          <p:nvPr/>
        </p:nvSpPr>
        <p:spPr>
          <a:xfrm>
            <a:off x="777825" y="3964375"/>
            <a:ext cx="3033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Compliance with regulators PPE may remain stringent, limiting SKUs of PPE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49" name="Google Shape;1449;p36"/>
          <p:cNvSpPr txBox="1"/>
          <p:nvPr/>
        </p:nvSpPr>
        <p:spPr>
          <a:xfrm>
            <a:off x="5261925" y="3964375"/>
            <a:ext cx="29889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Assistant Light"/>
                <a:ea typeface="Assistant Light"/>
                <a:cs typeface="Assistant Light"/>
                <a:sym typeface="Assistant Light"/>
              </a:rPr>
              <a:t>Potentially use database of inventory to convince the regulator of excess stock</a:t>
            </a:r>
            <a:endParaRPr sz="170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37"/>
          <p:cNvSpPr txBox="1"/>
          <p:nvPr/>
        </p:nvSpPr>
        <p:spPr>
          <a:xfrm>
            <a:off x="143825" y="-184050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Product demo - Key Features (1)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55" name="Google Shape;14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25" y="812400"/>
            <a:ext cx="1856374" cy="40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49" y="791850"/>
            <a:ext cx="1856376" cy="40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975" y="791850"/>
            <a:ext cx="1856374" cy="400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275" y="814581"/>
            <a:ext cx="1856376" cy="40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806725"/>
            <a:ext cx="1856375" cy="404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50" y="806729"/>
            <a:ext cx="1856374" cy="4003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38"/>
          <p:cNvSpPr txBox="1"/>
          <p:nvPr/>
        </p:nvSpPr>
        <p:spPr>
          <a:xfrm>
            <a:off x="143825" y="-184050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Product demo - Key Features (2)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66" name="Google Shape;1466;p38"/>
          <p:cNvSpPr txBox="1"/>
          <p:nvPr/>
        </p:nvSpPr>
        <p:spPr>
          <a:xfrm>
            <a:off x="6729825" y="4844150"/>
            <a:ext cx="2345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Click </a:t>
            </a:r>
            <a:r>
              <a:rPr b="1" lang="es" sz="10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action="ppaction://hlinksldjump" r:id="rId6"/>
              </a:rPr>
              <a:t>here</a:t>
            </a:r>
            <a:r>
              <a:rPr b="1"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to go back to slide flow</a:t>
            </a:r>
            <a:endParaRPr b="1"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/>
          <p:nvPr/>
        </p:nvSpPr>
        <p:spPr>
          <a:xfrm>
            <a:off x="2254575" y="1184025"/>
            <a:ext cx="1882200" cy="18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>
            <a:off x="7323300" y="1310488"/>
            <a:ext cx="900000" cy="9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 txBox="1"/>
          <p:nvPr/>
        </p:nvSpPr>
        <p:spPr>
          <a:xfrm>
            <a:off x="0" y="328550"/>
            <a:ext cx="9144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Imbalance resources due to over ordering </a:t>
            </a: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and</a:t>
            </a: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 hoarding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369" name="Google Shape;369;p19"/>
          <p:cNvGrpSpPr/>
          <p:nvPr/>
        </p:nvGrpSpPr>
        <p:grpSpPr>
          <a:xfrm>
            <a:off x="797993" y="2504855"/>
            <a:ext cx="679882" cy="1941088"/>
            <a:chOff x="299150" y="1012425"/>
            <a:chExt cx="578475" cy="1633775"/>
          </a:xfrm>
        </p:grpSpPr>
        <p:sp>
          <p:nvSpPr>
            <p:cNvPr id="370" name="Google Shape;370;p19"/>
            <p:cNvSpPr/>
            <p:nvPr/>
          </p:nvSpPr>
          <p:spPr>
            <a:xfrm>
              <a:off x="548825" y="1659000"/>
              <a:ext cx="252700" cy="369050"/>
            </a:xfrm>
            <a:custGeom>
              <a:rect b="b" l="l" r="r" t="t"/>
              <a:pathLst>
                <a:path extrusionOk="0" h="14762" w="10108">
                  <a:moveTo>
                    <a:pt x="1279" y="1"/>
                  </a:moveTo>
                  <a:cubicBezTo>
                    <a:pt x="683" y="1172"/>
                    <a:pt x="157" y="2840"/>
                    <a:pt x="1" y="3123"/>
                  </a:cubicBezTo>
                  <a:cubicBezTo>
                    <a:pt x="10" y="4059"/>
                    <a:pt x="79" y="8088"/>
                    <a:pt x="293" y="10956"/>
                  </a:cubicBezTo>
                  <a:cubicBezTo>
                    <a:pt x="401" y="12410"/>
                    <a:pt x="547" y="13571"/>
                    <a:pt x="742" y="13883"/>
                  </a:cubicBezTo>
                  <a:cubicBezTo>
                    <a:pt x="1220" y="14659"/>
                    <a:pt x="2051" y="14761"/>
                    <a:pt x="2435" y="14761"/>
                  </a:cubicBezTo>
                  <a:cubicBezTo>
                    <a:pt x="2529" y="14761"/>
                    <a:pt x="2596" y="14755"/>
                    <a:pt x="2625" y="14751"/>
                  </a:cubicBezTo>
                  <a:cubicBezTo>
                    <a:pt x="2205" y="12829"/>
                    <a:pt x="2088" y="9025"/>
                    <a:pt x="2088" y="8361"/>
                  </a:cubicBezTo>
                  <a:cubicBezTo>
                    <a:pt x="2088" y="7854"/>
                    <a:pt x="2157" y="7503"/>
                    <a:pt x="2332" y="7220"/>
                  </a:cubicBezTo>
                  <a:cubicBezTo>
                    <a:pt x="2654" y="7025"/>
                    <a:pt x="2957" y="6771"/>
                    <a:pt x="3200" y="6488"/>
                  </a:cubicBezTo>
                  <a:lnTo>
                    <a:pt x="3200" y="6498"/>
                  </a:lnTo>
                  <a:cubicBezTo>
                    <a:pt x="4352" y="6176"/>
                    <a:pt x="7981" y="5825"/>
                    <a:pt x="10107" y="5737"/>
                  </a:cubicBezTo>
                  <a:lnTo>
                    <a:pt x="9356" y="2859"/>
                  </a:lnTo>
                  <a:cubicBezTo>
                    <a:pt x="8990" y="2947"/>
                    <a:pt x="8584" y="2989"/>
                    <a:pt x="8150" y="2989"/>
                  </a:cubicBezTo>
                  <a:cubicBezTo>
                    <a:pt x="6559" y="2989"/>
                    <a:pt x="4607" y="2422"/>
                    <a:pt x="3005" y="1464"/>
                  </a:cubicBezTo>
                  <a:cubicBezTo>
                    <a:pt x="2566" y="840"/>
                    <a:pt x="1971" y="333"/>
                    <a:pt x="127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543700" y="1366350"/>
              <a:ext cx="81250" cy="72000"/>
            </a:xfrm>
            <a:custGeom>
              <a:rect b="b" l="l" r="r" t="t"/>
              <a:pathLst>
                <a:path extrusionOk="0" h="2880" w="3250">
                  <a:moveTo>
                    <a:pt x="3181" y="0"/>
                  </a:moveTo>
                  <a:cubicBezTo>
                    <a:pt x="2635" y="654"/>
                    <a:pt x="1942" y="1161"/>
                    <a:pt x="1152" y="1483"/>
                  </a:cubicBezTo>
                  <a:cubicBezTo>
                    <a:pt x="781" y="1629"/>
                    <a:pt x="401" y="1747"/>
                    <a:pt x="20" y="1844"/>
                  </a:cubicBezTo>
                  <a:lnTo>
                    <a:pt x="1" y="2420"/>
                  </a:lnTo>
                  <a:cubicBezTo>
                    <a:pt x="401" y="2693"/>
                    <a:pt x="859" y="2849"/>
                    <a:pt x="1347" y="2878"/>
                  </a:cubicBezTo>
                  <a:cubicBezTo>
                    <a:pt x="1367" y="2879"/>
                    <a:pt x="1387" y="2879"/>
                    <a:pt x="1407" y="2879"/>
                  </a:cubicBezTo>
                  <a:cubicBezTo>
                    <a:pt x="2045" y="2879"/>
                    <a:pt x="2748" y="2573"/>
                    <a:pt x="3249" y="1571"/>
                  </a:cubicBezTo>
                  <a:lnTo>
                    <a:pt x="3249" y="1571"/>
                  </a:lnTo>
                  <a:lnTo>
                    <a:pt x="3162" y="1600"/>
                  </a:lnTo>
                  <a:lnTo>
                    <a:pt x="3240" y="49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606375" y="1400725"/>
              <a:ext cx="250025" cy="333150"/>
            </a:xfrm>
            <a:custGeom>
              <a:rect b="b" l="l" r="r" t="t"/>
              <a:pathLst>
                <a:path extrusionOk="0" h="13326" w="10001">
                  <a:moveTo>
                    <a:pt x="2615" y="1"/>
                  </a:moveTo>
                  <a:cubicBezTo>
                    <a:pt x="2128" y="732"/>
                    <a:pt x="1728" y="1503"/>
                    <a:pt x="1415" y="2313"/>
                  </a:cubicBezTo>
                  <a:cubicBezTo>
                    <a:pt x="1445" y="3844"/>
                    <a:pt x="1425" y="5698"/>
                    <a:pt x="1250" y="6186"/>
                  </a:cubicBezTo>
                  <a:cubicBezTo>
                    <a:pt x="1172" y="6391"/>
                    <a:pt x="996" y="6791"/>
                    <a:pt x="752" y="7298"/>
                  </a:cubicBezTo>
                  <a:cubicBezTo>
                    <a:pt x="811" y="7571"/>
                    <a:pt x="830" y="7844"/>
                    <a:pt x="791" y="8117"/>
                  </a:cubicBezTo>
                  <a:cubicBezTo>
                    <a:pt x="1006" y="8264"/>
                    <a:pt x="1230" y="8391"/>
                    <a:pt x="1464" y="8488"/>
                  </a:cubicBezTo>
                  <a:cubicBezTo>
                    <a:pt x="1454" y="8595"/>
                    <a:pt x="1220" y="10303"/>
                    <a:pt x="50" y="11278"/>
                  </a:cubicBezTo>
                  <a:lnTo>
                    <a:pt x="1" y="11346"/>
                  </a:lnTo>
                  <a:lnTo>
                    <a:pt x="128" y="11434"/>
                  </a:lnTo>
                  <a:cubicBezTo>
                    <a:pt x="1820" y="12615"/>
                    <a:pt x="4071" y="13326"/>
                    <a:pt x="5861" y="13326"/>
                  </a:cubicBezTo>
                  <a:cubicBezTo>
                    <a:pt x="6290" y="13326"/>
                    <a:pt x="6692" y="13285"/>
                    <a:pt x="7054" y="13200"/>
                  </a:cubicBezTo>
                  <a:cubicBezTo>
                    <a:pt x="7737" y="13034"/>
                    <a:pt x="8274" y="12712"/>
                    <a:pt x="8576" y="12224"/>
                  </a:cubicBezTo>
                  <a:cubicBezTo>
                    <a:pt x="10000" y="9903"/>
                    <a:pt x="7064" y="2459"/>
                    <a:pt x="5259" y="957"/>
                  </a:cubicBezTo>
                  <a:cubicBezTo>
                    <a:pt x="4654" y="469"/>
                    <a:pt x="3932" y="157"/>
                    <a:pt x="3162" y="59"/>
                  </a:cubicBezTo>
                  <a:cubicBezTo>
                    <a:pt x="2976" y="30"/>
                    <a:pt x="2791" y="11"/>
                    <a:pt x="261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401275" y="1932900"/>
              <a:ext cx="436825" cy="675450"/>
            </a:xfrm>
            <a:custGeom>
              <a:rect b="b" l="l" r="r" t="t"/>
              <a:pathLst>
                <a:path extrusionOk="0" h="27018" w="17473">
                  <a:moveTo>
                    <a:pt x="6195" y="0"/>
                  </a:moveTo>
                  <a:cubicBezTo>
                    <a:pt x="6127" y="517"/>
                    <a:pt x="5815" y="2683"/>
                    <a:pt x="5464" y="3171"/>
                  </a:cubicBezTo>
                  <a:cubicBezTo>
                    <a:pt x="5262" y="3449"/>
                    <a:pt x="4557" y="3573"/>
                    <a:pt x="3717" y="3573"/>
                  </a:cubicBezTo>
                  <a:cubicBezTo>
                    <a:pt x="2643" y="3573"/>
                    <a:pt x="1349" y="3370"/>
                    <a:pt x="615" y="3025"/>
                  </a:cubicBezTo>
                  <a:cubicBezTo>
                    <a:pt x="615" y="3190"/>
                    <a:pt x="605" y="3600"/>
                    <a:pt x="586" y="4195"/>
                  </a:cubicBezTo>
                  <a:cubicBezTo>
                    <a:pt x="439" y="8966"/>
                    <a:pt x="0" y="25687"/>
                    <a:pt x="196" y="26906"/>
                  </a:cubicBezTo>
                  <a:cubicBezTo>
                    <a:pt x="196" y="26906"/>
                    <a:pt x="1224" y="27018"/>
                    <a:pt x="2281" y="27018"/>
                  </a:cubicBezTo>
                  <a:cubicBezTo>
                    <a:pt x="2848" y="27018"/>
                    <a:pt x="3424" y="26985"/>
                    <a:pt x="3854" y="26887"/>
                  </a:cubicBezTo>
                  <a:cubicBezTo>
                    <a:pt x="4644" y="23111"/>
                    <a:pt x="7678" y="8732"/>
                    <a:pt x="8029" y="7044"/>
                  </a:cubicBezTo>
                  <a:cubicBezTo>
                    <a:pt x="9161" y="10868"/>
                    <a:pt x="13336" y="24974"/>
                    <a:pt x="13990" y="26584"/>
                  </a:cubicBezTo>
                  <a:cubicBezTo>
                    <a:pt x="13990" y="26584"/>
                    <a:pt x="16536" y="25931"/>
                    <a:pt x="17404" y="25199"/>
                  </a:cubicBezTo>
                  <a:cubicBezTo>
                    <a:pt x="17473" y="22155"/>
                    <a:pt x="17112" y="6254"/>
                    <a:pt x="17063" y="4176"/>
                  </a:cubicBezTo>
                  <a:cubicBezTo>
                    <a:pt x="15124" y="4752"/>
                    <a:pt x="12076" y="5016"/>
                    <a:pt x="10317" y="5016"/>
                  </a:cubicBezTo>
                  <a:cubicBezTo>
                    <a:pt x="10111" y="5016"/>
                    <a:pt x="9923" y="5012"/>
                    <a:pt x="9756" y="5005"/>
                  </a:cubicBezTo>
                  <a:cubicBezTo>
                    <a:pt x="9502" y="5005"/>
                    <a:pt x="9249" y="4966"/>
                    <a:pt x="9015" y="4898"/>
                  </a:cubicBezTo>
                  <a:cubicBezTo>
                    <a:pt x="8819" y="4820"/>
                    <a:pt x="8654" y="4400"/>
                    <a:pt x="8527" y="3795"/>
                  </a:cubicBezTo>
                  <a:cubicBezTo>
                    <a:pt x="8499" y="3799"/>
                    <a:pt x="8437" y="3804"/>
                    <a:pt x="8349" y="3804"/>
                  </a:cubicBezTo>
                  <a:cubicBezTo>
                    <a:pt x="7971" y="3804"/>
                    <a:pt x="7127" y="3704"/>
                    <a:pt x="6644" y="2927"/>
                  </a:cubicBezTo>
                  <a:cubicBezTo>
                    <a:pt x="6449" y="2615"/>
                    <a:pt x="6303" y="1454"/>
                    <a:pt x="619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25425" y="1402200"/>
              <a:ext cx="117575" cy="332450"/>
            </a:xfrm>
            <a:custGeom>
              <a:rect b="b" l="l" r="r" t="t"/>
              <a:pathLst>
                <a:path extrusionOk="0" h="13298" w="4703">
                  <a:moveTo>
                    <a:pt x="4702" y="0"/>
                  </a:moveTo>
                  <a:lnTo>
                    <a:pt x="4702" y="0"/>
                  </a:lnTo>
                  <a:cubicBezTo>
                    <a:pt x="4458" y="30"/>
                    <a:pt x="4224" y="78"/>
                    <a:pt x="3980" y="137"/>
                  </a:cubicBezTo>
                  <a:cubicBezTo>
                    <a:pt x="3961" y="313"/>
                    <a:pt x="3707" y="2488"/>
                    <a:pt x="3063" y="2771"/>
                  </a:cubicBezTo>
                  <a:cubicBezTo>
                    <a:pt x="3050" y="2776"/>
                    <a:pt x="3037" y="2779"/>
                    <a:pt x="3023" y="2779"/>
                  </a:cubicBezTo>
                  <a:cubicBezTo>
                    <a:pt x="2703" y="2779"/>
                    <a:pt x="2068" y="1464"/>
                    <a:pt x="2068" y="1464"/>
                  </a:cubicBezTo>
                  <a:cubicBezTo>
                    <a:pt x="2068" y="1464"/>
                    <a:pt x="886" y="2684"/>
                    <a:pt x="663" y="2684"/>
                  </a:cubicBezTo>
                  <a:cubicBezTo>
                    <a:pt x="660" y="2684"/>
                    <a:pt x="657" y="2684"/>
                    <a:pt x="654" y="2683"/>
                  </a:cubicBezTo>
                  <a:cubicBezTo>
                    <a:pt x="488" y="2664"/>
                    <a:pt x="439" y="2429"/>
                    <a:pt x="439" y="2147"/>
                  </a:cubicBezTo>
                  <a:lnTo>
                    <a:pt x="439" y="2147"/>
                  </a:lnTo>
                  <a:cubicBezTo>
                    <a:pt x="224" y="3737"/>
                    <a:pt x="0" y="7268"/>
                    <a:pt x="888" y="13063"/>
                  </a:cubicBezTo>
                  <a:cubicBezTo>
                    <a:pt x="898" y="13112"/>
                    <a:pt x="917" y="13151"/>
                    <a:pt x="927" y="13190"/>
                  </a:cubicBezTo>
                  <a:lnTo>
                    <a:pt x="927" y="13297"/>
                  </a:lnTo>
                  <a:cubicBezTo>
                    <a:pt x="1190" y="12214"/>
                    <a:pt x="1444" y="11044"/>
                    <a:pt x="1698" y="9902"/>
                  </a:cubicBezTo>
                  <a:lnTo>
                    <a:pt x="1756" y="9863"/>
                  </a:lnTo>
                  <a:cubicBezTo>
                    <a:pt x="1717" y="9814"/>
                    <a:pt x="1668" y="9756"/>
                    <a:pt x="1629" y="9697"/>
                  </a:cubicBezTo>
                  <a:cubicBezTo>
                    <a:pt x="527" y="8094"/>
                    <a:pt x="788" y="7229"/>
                    <a:pt x="1074" y="7229"/>
                  </a:cubicBezTo>
                  <a:cubicBezTo>
                    <a:pt x="1117" y="7229"/>
                    <a:pt x="1160" y="7248"/>
                    <a:pt x="1200" y="7288"/>
                  </a:cubicBezTo>
                  <a:cubicBezTo>
                    <a:pt x="1132" y="7054"/>
                    <a:pt x="1112" y="6800"/>
                    <a:pt x="1141" y="6556"/>
                  </a:cubicBezTo>
                  <a:cubicBezTo>
                    <a:pt x="1198" y="6153"/>
                    <a:pt x="1327" y="6050"/>
                    <a:pt x="1443" y="6050"/>
                  </a:cubicBezTo>
                  <a:cubicBezTo>
                    <a:pt x="1567" y="6050"/>
                    <a:pt x="1678" y="6166"/>
                    <a:pt x="1678" y="6166"/>
                  </a:cubicBezTo>
                  <a:lnTo>
                    <a:pt x="1707" y="6166"/>
                  </a:lnTo>
                  <a:cubicBezTo>
                    <a:pt x="1727" y="6029"/>
                    <a:pt x="1776" y="5912"/>
                    <a:pt x="1863" y="5815"/>
                  </a:cubicBezTo>
                  <a:cubicBezTo>
                    <a:pt x="1894" y="5784"/>
                    <a:pt x="1951" y="5768"/>
                    <a:pt x="2020" y="5768"/>
                  </a:cubicBezTo>
                  <a:cubicBezTo>
                    <a:pt x="2171" y="5768"/>
                    <a:pt x="2383" y="5843"/>
                    <a:pt x="2536" y="6010"/>
                  </a:cubicBezTo>
                  <a:lnTo>
                    <a:pt x="2546" y="6010"/>
                  </a:lnTo>
                  <a:cubicBezTo>
                    <a:pt x="3102" y="2771"/>
                    <a:pt x="4234" y="732"/>
                    <a:pt x="4702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733200" y="2562850"/>
              <a:ext cx="103200" cy="81150"/>
            </a:xfrm>
            <a:custGeom>
              <a:rect b="b" l="l" r="r" t="t"/>
              <a:pathLst>
                <a:path extrusionOk="0" h="3246" w="4128">
                  <a:moveTo>
                    <a:pt x="4127" y="1"/>
                  </a:moveTo>
                  <a:lnTo>
                    <a:pt x="4127" y="1"/>
                  </a:lnTo>
                  <a:cubicBezTo>
                    <a:pt x="3269" y="733"/>
                    <a:pt x="713" y="1396"/>
                    <a:pt x="713" y="1396"/>
                  </a:cubicBezTo>
                  <a:cubicBezTo>
                    <a:pt x="869" y="1786"/>
                    <a:pt x="1" y="2888"/>
                    <a:pt x="157" y="3210"/>
                  </a:cubicBezTo>
                  <a:cubicBezTo>
                    <a:pt x="169" y="3234"/>
                    <a:pt x="202" y="3246"/>
                    <a:pt x="252" y="3246"/>
                  </a:cubicBezTo>
                  <a:cubicBezTo>
                    <a:pt x="854" y="3246"/>
                    <a:pt x="3964" y="1611"/>
                    <a:pt x="4108" y="450"/>
                  </a:cubicBezTo>
                  <a:cubicBezTo>
                    <a:pt x="4118" y="372"/>
                    <a:pt x="4127" y="215"/>
                    <a:pt x="41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98100" y="1833625"/>
              <a:ext cx="47325" cy="224400"/>
            </a:xfrm>
            <a:custGeom>
              <a:rect b="b" l="l" r="r" t="t"/>
              <a:pathLst>
                <a:path extrusionOk="0" h="8976" w="1893">
                  <a:moveTo>
                    <a:pt x="527" y="1"/>
                  </a:moveTo>
                  <a:cubicBezTo>
                    <a:pt x="459" y="79"/>
                    <a:pt x="400" y="157"/>
                    <a:pt x="361" y="235"/>
                  </a:cubicBezTo>
                  <a:cubicBezTo>
                    <a:pt x="137" y="615"/>
                    <a:pt x="10" y="1045"/>
                    <a:pt x="0" y="1484"/>
                  </a:cubicBezTo>
                  <a:cubicBezTo>
                    <a:pt x="0" y="2147"/>
                    <a:pt x="59" y="5874"/>
                    <a:pt x="478" y="7805"/>
                  </a:cubicBezTo>
                  <a:cubicBezTo>
                    <a:pt x="615" y="8400"/>
                    <a:pt x="917" y="8849"/>
                    <a:pt x="1122" y="8937"/>
                  </a:cubicBezTo>
                  <a:cubicBezTo>
                    <a:pt x="1229" y="8976"/>
                    <a:pt x="1532" y="8966"/>
                    <a:pt x="1893" y="8976"/>
                  </a:cubicBezTo>
                  <a:lnTo>
                    <a:pt x="1893" y="8917"/>
                  </a:lnTo>
                  <a:cubicBezTo>
                    <a:pt x="1259" y="6157"/>
                    <a:pt x="712" y="196"/>
                    <a:pt x="712" y="196"/>
                  </a:cubicBezTo>
                  <a:lnTo>
                    <a:pt x="810" y="186"/>
                  </a:lnTo>
                  <a:cubicBezTo>
                    <a:pt x="722" y="108"/>
                    <a:pt x="625" y="50"/>
                    <a:pt x="52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366650" y="2605050"/>
              <a:ext cx="130975" cy="41150"/>
            </a:xfrm>
            <a:custGeom>
              <a:rect b="b" l="l" r="r" t="t"/>
              <a:pathLst>
                <a:path extrusionOk="0" h="1646" w="5239">
                  <a:moveTo>
                    <a:pt x="5239" y="1"/>
                  </a:moveTo>
                  <a:cubicBezTo>
                    <a:pt x="4809" y="99"/>
                    <a:pt x="4235" y="132"/>
                    <a:pt x="3669" y="132"/>
                  </a:cubicBezTo>
                  <a:cubicBezTo>
                    <a:pt x="2614" y="132"/>
                    <a:pt x="1590" y="20"/>
                    <a:pt x="1590" y="20"/>
                  </a:cubicBezTo>
                  <a:cubicBezTo>
                    <a:pt x="1590" y="20"/>
                    <a:pt x="0" y="1132"/>
                    <a:pt x="0" y="1522"/>
                  </a:cubicBezTo>
                  <a:cubicBezTo>
                    <a:pt x="0" y="1609"/>
                    <a:pt x="247" y="1646"/>
                    <a:pt x="631" y="1646"/>
                  </a:cubicBezTo>
                  <a:cubicBezTo>
                    <a:pt x="1972" y="1646"/>
                    <a:pt x="4993" y="1199"/>
                    <a:pt x="5054" y="888"/>
                  </a:cubicBezTo>
                  <a:cubicBezTo>
                    <a:pt x="5063" y="840"/>
                    <a:pt x="5132" y="527"/>
                    <a:pt x="52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81500" y="1664125"/>
              <a:ext cx="47100" cy="175375"/>
            </a:xfrm>
            <a:custGeom>
              <a:rect b="b" l="l" r="r" t="t"/>
              <a:pathLst>
                <a:path extrusionOk="0" h="7015" w="1884">
                  <a:moveTo>
                    <a:pt x="50" y="1"/>
                  </a:moveTo>
                  <a:lnTo>
                    <a:pt x="1" y="50"/>
                  </a:lnTo>
                  <a:cubicBezTo>
                    <a:pt x="1" y="176"/>
                    <a:pt x="11" y="293"/>
                    <a:pt x="11" y="420"/>
                  </a:cubicBezTo>
                  <a:cubicBezTo>
                    <a:pt x="98" y="2645"/>
                    <a:pt x="430" y="4859"/>
                    <a:pt x="1015" y="7015"/>
                  </a:cubicBezTo>
                  <a:cubicBezTo>
                    <a:pt x="1064" y="6937"/>
                    <a:pt x="1123" y="6859"/>
                    <a:pt x="1191" y="6781"/>
                  </a:cubicBezTo>
                  <a:cubicBezTo>
                    <a:pt x="1298" y="6654"/>
                    <a:pt x="1425" y="6527"/>
                    <a:pt x="1562" y="6420"/>
                  </a:cubicBezTo>
                  <a:cubicBezTo>
                    <a:pt x="1659" y="6361"/>
                    <a:pt x="1776" y="6313"/>
                    <a:pt x="1884" y="6293"/>
                  </a:cubicBezTo>
                  <a:lnTo>
                    <a:pt x="1884" y="6264"/>
                  </a:lnTo>
                  <a:cubicBezTo>
                    <a:pt x="1464" y="4498"/>
                    <a:pt x="1211" y="2703"/>
                    <a:pt x="1113" y="898"/>
                  </a:cubicBezTo>
                  <a:lnTo>
                    <a:pt x="996" y="810"/>
                  </a:lnTo>
                  <a:cubicBezTo>
                    <a:pt x="762" y="635"/>
                    <a:pt x="528" y="450"/>
                    <a:pt x="313" y="264"/>
                  </a:cubicBezTo>
                  <a:cubicBezTo>
                    <a:pt x="225" y="176"/>
                    <a:pt x="137" y="89"/>
                    <a:pt x="5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36400" y="1427075"/>
              <a:ext cx="40975" cy="42250"/>
            </a:xfrm>
            <a:custGeom>
              <a:rect b="b" l="l" r="r" t="t"/>
              <a:pathLst>
                <a:path extrusionOk="0" h="1690" w="1639">
                  <a:moveTo>
                    <a:pt x="293" y="0"/>
                  </a:moveTo>
                  <a:cubicBezTo>
                    <a:pt x="293" y="0"/>
                    <a:pt x="234" y="10"/>
                    <a:pt x="146" y="39"/>
                  </a:cubicBezTo>
                  <a:cubicBezTo>
                    <a:pt x="59" y="400"/>
                    <a:pt x="10" y="771"/>
                    <a:pt x="0" y="1152"/>
                  </a:cubicBezTo>
                  <a:cubicBezTo>
                    <a:pt x="0" y="1434"/>
                    <a:pt x="49" y="1669"/>
                    <a:pt x="215" y="1688"/>
                  </a:cubicBezTo>
                  <a:cubicBezTo>
                    <a:pt x="219" y="1689"/>
                    <a:pt x="223" y="1689"/>
                    <a:pt x="227" y="1689"/>
                  </a:cubicBezTo>
                  <a:cubicBezTo>
                    <a:pt x="465" y="1689"/>
                    <a:pt x="1639" y="469"/>
                    <a:pt x="1639" y="469"/>
                  </a:cubicBezTo>
                  <a:lnTo>
                    <a:pt x="1639" y="449"/>
                  </a:lnTo>
                  <a:cubicBezTo>
                    <a:pt x="1151" y="420"/>
                    <a:pt x="693" y="264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611275" y="1798250"/>
              <a:ext cx="266350" cy="164650"/>
            </a:xfrm>
            <a:custGeom>
              <a:rect b="b" l="l" r="r" t="t"/>
              <a:pathLst>
                <a:path extrusionOk="0" h="6586" w="10654">
                  <a:moveTo>
                    <a:pt x="7851" y="0"/>
                  </a:moveTo>
                  <a:cubicBezTo>
                    <a:pt x="7748" y="0"/>
                    <a:pt x="7645" y="4"/>
                    <a:pt x="7541" y="11"/>
                  </a:cubicBezTo>
                  <a:cubicBezTo>
                    <a:pt x="5414" y="99"/>
                    <a:pt x="1854" y="596"/>
                    <a:pt x="702" y="918"/>
                  </a:cubicBezTo>
                  <a:cubicBezTo>
                    <a:pt x="585" y="948"/>
                    <a:pt x="478" y="987"/>
                    <a:pt x="380" y="1055"/>
                  </a:cubicBezTo>
                  <a:cubicBezTo>
                    <a:pt x="234" y="1162"/>
                    <a:pt x="107" y="1279"/>
                    <a:pt x="0" y="1416"/>
                  </a:cubicBezTo>
                  <a:cubicBezTo>
                    <a:pt x="98" y="1465"/>
                    <a:pt x="195" y="1523"/>
                    <a:pt x="273" y="1601"/>
                  </a:cubicBezTo>
                  <a:cubicBezTo>
                    <a:pt x="478" y="1767"/>
                    <a:pt x="615" y="2011"/>
                    <a:pt x="654" y="2284"/>
                  </a:cubicBezTo>
                  <a:cubicBezTo>
                    <a:pt x="810" y="3269"/>
                    <a:pt x="1210" y="6011"/>
                    <a:pt x="1678" y="6430"/>
                  </a:cubicBezTo>
                  <a:cubicBezTo>
                    <a:pt x="1802" y="6539"/>
                    <a:pt x="2142" y="6586"/>
                    <a:pt x="2620" y="6586"/>
                  </a:cubicBezTo>
                  <a:cubicBezTo>
                    <a:pt x="4595" y="6586"/>
                    <a:pt x="8932" y="5782"/>
                    <a:pt x="10204" y="5162"/>
                  </a:cubicBezTo>
                  <a:cubicBezTo>
                    <a:pt x="10409" y="5064"/>
                    <a:pt x="10536" y="4967"/>
                    <a:pt x="10565" y="4879"/>
                  </a:cubicBezTo>
                  <a:cubicBezTo>
                    <a:pt x="10653" y="4557"/>
                    <a:pt x="10399" y="3445"/>
                    <a:pt x="10282" y="2947"/>
                  </a:cubicBezTo>
                  <a:cubicBezTo>
                    <a:pt x="10048" y="1289"/>
                    <a:pt x="9570" y="343"/>
                    <a:pt x="9180" y="187"/>
                  </a:cubicBezTo>
                  <a:cubicBezTo>
                    <a:pt x="8744" y="68"/>
                    <a:pt x="8301" y="0"/>
                    <a:pt x="7851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13700" y="1838275"/>
              <a:ext cx="263675" cy="221975"/>
            </a:xfrm>
            <a:custGeom>
              <a:rect b="b" l="l" r="r" t="t"/>
              <a:pathLst>
                <a:path extrusionOk="0" h="8879" w="10547">
                  <a:moveTo>
                    <a:pt x="176" y="0"/>
                  </a:moveTo>
                  <a:lnTo>
                    <a:pt x="79" y="10"/>
                  </a:lnTo>
                  <a:cubicBezTo>
                    <a:pt x="79" y="10"/>
                    <a:pt x="1" y="5893"/>
                    <a:pt x="1269" y="8731"/>
                  </a:cubicBezTo>
                  <a:lnTo>
                    <a:pt x="1269" y="8790"/>
                  </a:lnTo>
                  <a:cubicBezTo>
                    <a:pt x="1645" y="8849"/>
                    <a:pt x="2147" y="8878"/>
                    <a:pt x="2722" y="8878"/>
                  </a:cubicBezTo>
                  <a:cubicBezTo>
                    <a:pt x="4501" y="8878"/>
                    <a:pt x="6980" y="8603"/>
                    <a:pt x="8624" y="8117"/>
                  </a:cubicBezTo>
                  <a:cubicBezTo>
                    <a:pt x="9571" y="7834"/>
                    <a:pt x="10215" y="7327"/>
                    <a:pt x="10341" y="6878"/>
                  </a:cubicBezTo>
                  <a:cubicBezTo>
                    <a:pt x="10546" y="6214"/>
                    <a:pt x="10234" y="4976"/>
                    <a:pt x="10107" y="3561"/>
                  </a:cubicBezTo>
                  <a:cubicBezTo>
                    <a:pt x="8835" y="4181"/>
                    <a:pt x="4498" y="4985"/>
                    <a:pt x="2523" y="4985"/>
                  </a:cubicBezTo>
                  <a:cubicBezTo>
                    <a:pt x="2045" y="4985"/>
                    <a:pt x="1705" y="4938"/>
                    <a:pt x="1581" y="4829"/>
                  </a:cubicBezTo>
                  <a:cubicBezTo>
                    <a:pt x="1113" y="4410"/>
                    <a:pt x="713" y="1668"/>
                    <a:pt x="557" y="683"/>
                  </a:cubicBezTo>
                  <a:cubicBezTo>
                    <a:pt x="518" y="420"/>
                    <a:pt x="381" y="176"/>
                    <a:pt x="17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363950" y="1124750"/>
              <a:ext cx="343175" cy="215025"/>
            </a:xfrm>
            <a:custGeom>
              <a:rect b="b" l="l" r="r" t="t"/>
              <a:pathLst>
                <a:path extrusionOk="0" h="8601" w="13727">
                  <a:moveTo>
                    <a:pt x="7166" y="0"/>
                  </a:moveTo>
                  <a:cubicBezTo>
                    <a:pt x="6934" y="0"/>
                    <a:pt x="6718" y="121"/>
                    <a:pt x="6488" y="484"/>
                  </a:cubicBezTo>
                  <a:cubicBezTo>
                    <a:pt x="5565" y="1936"/>
                    <a:pt x="4433" y="2365"/>
                    <a:pt x="3553" y="2365"/>
                  </a:cubicBezTo>
                  <a:cubicBezTo>
                    <a:pt x="2973" y="2365"/>
                    <a:pt x="2503" y="2178"/>
                    <a:pt x="2274" y="1977"/>
                  </a:cubicBezTo>
                  <a:cubicBezTo>
                    <a:pt x="2274" y="1977"/>
                    <a:pt x="1737" y="3109"/>
                    <a:pt x="889" y="3470"/>
                  </a:cubicBezTo>
                  <a:cubicBezTo>
                    <a:pt x="606" y="3596"/>
                    <a:pt x="303" y="3694"/>
                    <a:pt x="1" y="3743"/>
                  </a:cubicBezTo>
                  <a:lnTo>
                    <a:pt x="1" y="3762"/>
                  </a:lnTo>
                  <a:cubicBezTo>
                    <a:pt x="459" y="5947"/>
                    <a:pt x="1464" y="8318"/>
                    <a:pt x="1464" y="8318"/>
                  </a:cubicBezTo>
                  <a:cubicBezTo>
                    <a:pt x="1464" y="8318"/>
                    <a:pt x="7142" y="6435"/>
                    <a:pt x="8810" y="5216"/>
                  </a:cubicBezTo>
                  <a:cubicBezTo>
                    <a:pt x="8810" y="5216"/>
                    <a:pt x="10634" y="6913"/>
                    <a:pt x="11103" y="8601"/>
                  </a:cubicBezTo>
                  <a:cubicBezTo>
                    <a:pt x="11405" y="8055"/>
                    <a:pt x="11620" y="7460"/>
                    <a:pt x="11756" y="6855"/>
                  </a:cubicBezTo>
                  <a:cubicBezTo>
                    <a:pt x="13727" y="6386"/>
                    <a:pt x="13444" y="3645"/>
                    <a:pt x="12254" y="3294"/>
                  </a:cubicBezTo>
                  <a:cubicBezTo>
                    <a:pt x="12147" y="3261"/>
                    <a:pt x="12036" y="3245"/>
                    <a:pt x="11923" y="3245"/>
                  </a:cubicBezTo>
                  <a:cubicBezTo>
                    <a:pt x="11871" y="3245"/>
                    <a:pt x="11819" y="3249"/>
                    <a:pt x="11766" y="3255"/>
                  </a:cubicBezTo>
                  <a:cubicBezTo>
                    <a:pt x="10888" y="3372"/>
                    <a:pt x="10430" y="4494"/>
                    <a:pt x="10430" y="4494"/>
                  </a:cubicBezTo>
                  <a:cubicBezTo>
                    <a:pt x="9132" y="3450"/>
                    <a:pt x="9317" y="455"/>
                    <a:pt x="9317" y="455"/>
                  </a:cubicBezTo>
                  <a:lnTo>
                    <a:pt x="9317" y="455"/>
                  </a:lnTo>
                  <a:cubicBezTo>
                    <a:pt x="9208" y="470"/>
                    <a:pt x="9103" y="477"/>
                    <a:pt x="9003" y="477"/>
                  </a:cubicBezTo>
                  <a:cubicBezTo>
                    <a:pt x="8155" y="477"/>
                    <a:pt x="7627" y="0"/>
                    <a:pt x="716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299150" y="1012425"/>
              <a:ext cx="379450" cy="224675"/>
            </a:xfrm>
            <a:custGeom>
              <a:rect b="b" l="l" r="r" t="t"/>
              <a:pathLst>
                <a:path extrusionOk="0" h="8987" w="15178">
                  <a:moveTo>
                    <a:pt x="9428" y="0"/>
                  </a:moveTo>
                  <a:cubicBezTo>
                    <a:pt x="9340" y="0"/>
                    <a:pt x="9250" y="7"/>
                    <a:pt x="9158" y="22"/>
                  </a:cubicBezTo>
                  <a:cubicBezTo>
                    <a:pt x="7246" y="334"/>
                    <a:pt x="7354" y="1660"/>
                    <a:pt x="6446" y="1660"/>
                  </a:cubicBezTo>
                  <a:cubicBezTo>
                    <a:pt x="5871" y="1660"/>
                    <a:pt x="4617" y="1216"/>
                    <a:pt x="3454" y="1216"/>
                  </a:cubicBezTo>
                  <a:cubicBezTo>
                    <a:pt x="2762" y="1216"/>
                    <a:pt x="2103" y="1373"/>
                    <a:pt x="1637" y="1875"/>
                  </a:cubicBezTo>
                  <a:cubicBezTo>
                    <a:pt x="388" y="3231"/>
                    <a:pt x="2037" y="4051"/>
                    <a:pt x="2154" y="4772"/>
                  </a:cubicBezTo>
                  <a:cubicBezTo>
                    <a:pt x="2163" y="4838"/>
                    <a:pt x="2079" y="4850"/>
                    <a:pt x="1941" y="4850"/>
                  </a:cubicBezTo>
                  <a:cubicBezTo>
                    <a:pt x="1859" y="4850"/>
                    <a:pt x="1759" y="4846"/>
                    <a:pt x="1647" y="4846"/>
                  </a:cubicBezTo>
                  <a:cubicBezTo>
                    <a:pt x="1134" y="4846"/>
                    <a:pt x="391" y="4937"/>
                    <a:pt x="213" y="5953"/>
                  </a:cubicBezTo>
                  <a:cubicBezTo>
                    <a:pt x="1" y="7099"/>
                    <a:pt x="738" y="8277"/>
                    <a:pt x="2134" y="8277"/>
                  </a:cubicBezTo>
                  <a:cubicBezTo>
                    <a:pt x="2283" y="8277"/>
                    <a:pt x="2439" y="8264"/>
                    <a:pt x="2603" y="8236"/>
                  </a:cubicBezTo>
                  <a:cubicBezTo>
                    <a:pt x="2905" y="8187"/>
                    <a:pt x="3207" y="8089"/>
                    <a:pt x="3490" y="7963"/>
                  </a:cubicBezTo>
                  <a:cubicBezTo>
                    <a:pt x="4339" y="7592"/>
                    <a:pt x="4876" y="6470"/>
                    <a:pt x="4876" y="6470"/>
                  </a:cubicBezTo>
                  <a:cubicBezTo>
                    <a:pt x="5101" y="6671"/>
                    <a:pt x="5570" y="6858"/>
                    <a:pt x="6150" y="6858"/>
                  </a:cubicBezTo>
                  <a:cubicBezTo>
                    <a:pt x="7030" y="6858"/>
                    <a:pt x="8163" y="6429"/>
                    <a:pt x="9080" y="4977"/>
                  </a:cubicBezTo>
                  <a:cubicBezTo>
                    <a:pt x="9314" y="4614"/>
                    <a:pt x="9531" y="4493"/>
                    <a:pt x="9764" y="4493"/>
                  </a:cubicBezTo>
                  <a:cubicBezTo>
                    <a:pt x="10227" y="4493"/>
                    <a:pt x="10754" y="4970"/>
                    <a:pt x="11597" y="4970"/>
                  </a:cubicBezTo>
                  <a:cubicBezTo>
                    <a:pt x="11696" y="4970"/>
                    <a:pt x="11800" y="4963"/>
                    <a:pt x="11909" y="4948"/>
                  </a:cubicBezTo>
                  <a:lnTo>
                    <a:pt x="11909" y="4948"/>
                  </a:lnTo>
                  <a:cubicBezTo>
                    <a:pt x="11909" y="4948"/>
                    <a:pt x="11724" y="7943"/>
                    <a:pt x="13022" y="8987"/>
                  </a:cubicBezTo>
                  <a:cubicBezTo>
                    <a:pt x="13022" y="8987"/>
                    <a:pt x="13480" y="7875"/>
                    <a:pt x="14358" y="7748"/>
                  </a:cubicBezTo>
                  <a:cubicBezTo>
                    <a:pt x="14504" y="7241"/>
                    <a:pt x="15178" y="4782"/>
                    <a:pt x="14212" y="3446"/>
                  </a:cubicBezTo>
                  <a:cubicBezTo>
                    <a:pt x="13742" y="2798"/>
                    <a:pt x="13110" y="2672"/>
                    <a:pt x="12688" y="2672"/>
                  </a:cubicBezTo>
                  <a:cubicBezTo>
                    <a:pt x="12416" y="2672"/>
                    <a:pt x="12231" y="2724"/>
                    <a:pt x="12231" y="2724"/>
                  </a:cubicBezTo>
                  <a:cubicBezTo>
                    <a:pt x="12231" y="2724"/>
                    <a:pt x="11179" y="0"/>
                    <a:pt x="94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04675" y="1400200"/>
              <a:ext cx="44650" cy="191775"/>
            </a:xfrm>
            <a:custGeom>
              <a:rect b="b" l="l" r="r" t="t"/>
              <a:pathLst>
                <a:path extrusionOk="0" h="7671" w="1786">
                  <a:moveTo>
                    <a:pt x="1691" y="1"/>
                  </a:moveTo>
                  <a:cubicBezTo>
                    <a:pt x="1326" y="1"/>
                    <a:pt x="856" y="143"/>
                    <a:pt x="810" y="217"/>
                  </a:cubicBezTo>
                  <a:cubicBezTo>
                    <a:pt x="1" y="1583"/>
                    <a:pt x="557" y="5212"/>
                    <a:pt x="332" y="6802"/>
                  </a:cubicBezTo>
                  <a:cubicBezTo>
                    <a:pt x="605" y="6860"/>
                    <a:pt x="781" y="7426"/>
                    <a:pt x="849" y="7670"/>
                  </a:cubicBezTo>
                  <a:cubicBezTo>
                    <a:pt x="1093" y="7163"/>
                    <a:pt x="1483" y="6295"/>
                    <a:pt x="1561" y="6090"/>
                  </a:cubicBezTo>
                  <a:cubicBezTo>
                    <a:pt x="1737" y="5602"/>
                    <a:pt x="1786" y="1524"/>
                    <a:pt x="1757" y="2"/>
                  </a:cubicBezTo>
                  <a:cubicBezTo>
                    <a:pt x="1735" y="1"/>
                    <a:pt x="1713" y="1"/>
                    <a:pt x="16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589325" y="1603650"/>
              <a:ext cx="53675" cy="80750"/>
            </a:xfrm>
            <a:custGeom>
              <a:rect b="b" l="l" r="r" t="t"/>
              <a:pathLst>
                <a:path extrusionOk="0" h="3230" w="2147">
                  <a:moveTo>
                    <a:pt x="1473" y="0"/>
                  </a:moveTo>
                  <a:cubicBezTo>
                    <a:pt x="1473" y="0"/>
                    <a:pt x="1044" y="1737"/>
                    <a:pt x="49" y="2634"/>
                  </a:cubicBezTo>
                  <a:lnTo>
                    <a:pt x="0" y="2673"/>
                  </a:lnTo>
                  <a:cubicBezTo>
                    <a:pt x="215" y="2869"/>
                    <a:pt x="449" y="3054"/>
                    <a:pt x="683" y="3229"/>
                  </a:cubicBezTo>
                  <a:lnTo>
                    <a:pt x="732" y="3161"/>
                  </a:lnTo>
                  <a:cubicBezTo>
                    <a:pt x="1902" y="2186"/>
                    <a:pt x="2136" y="478"/>
                    <a:pt x="2146" y="371"/>
                  </a:cubicBezTo>
                  <a:cubicBezTo>
                    <a:pt x="1912" y="274"/>
                    <a:pt x="1678" y="147"/>
                    <a:pt x="1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577125" y="1405600"/>
              <a:ext cx="47825" cy="66125"/>
            </a:xfrm>
            <a:custGeom>
              <a:rect b="b" l="l" r="r" t="t"/>
              <a:pathLst>
                <a:path extrusionOk="0" h="2645" w="1913">
                  <a:moveTo>
                    <a:pt x="1912" y="1"/>
                  </a:moveTo>
                  <a:cubicBezTo>
                    <a:pt x="1412" y="1012"/>
                    <a:pt x="709" y="1309"/>
                    <a:pt x="63" y="1309"/>
                  </a:cubicBezTo>
                  <a:cubicBezTo>
                    <a:pt x="42" y="1309"/>
                    <a:pt x="21" y="1309"/>
                    <a:pt x="0" y="1308"/>
                  </a:cubicBezTo>
                  <a:lnTo>
                    <a:pt x="0" y="1328"/>
                  </a:lnTo>
                  <a:cubicBezTo>
                    <a:pt x="0" y="1328"/>
                    <a:pt x="632" y="2644"/>
                    <a:pt x="944" y="2644"/>
                  </a:cubicBezTo>
                  <a:cubicBezTo>
                    <a:pt x="958" y="2644"/>
                    <a:pt x="972" y="2641"/>
                    <a:pt x="986" y="2635"/>
                  </a:cubicBezTo>
                  <a:cubicBezTo>
                    <a:pt x="1629" y="2352"/>
                    <a:pt x="1893" y="177"/>
                    <a:pt x="1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548575" y="1648775"/>
              <a:ext cx="34175" cy="88050"/>
            </a:xfrm>
            <a:custGeom>
              <a:rect b="b" l="l" r="r" t="t"/>
              <a:pathLst>
                <a:path extrusionOk="0" h="3522" w="1367">
                  <a:moveTo>
                    <a:pt x="820" y="0"/>
                  </a:moveTo>
                  <a:lnTo>
                    <a:pt x="772" y="29"/>
                  </a:lnTo>
                  <a:cubicBezTo>
                    <a:pt x="518" y="1181"/>
                    <a:pt x="264" y="2341"/>
                    <a:pt x="1" y="3424"/>
                  </a:cubicBezTo>
                  <a:lnTo>
                    <a:pt x="1" y="3522"/>
                  </a:lnTo>
                  <a:cubicBezTo>
                    <a:pt x="157" y="3239"/>
                    <a:pt x="742" y="2195"/>
                    <a:pt x="1328" y="1034"/>
                  </a:cubicBezTo>
                  <a:cubicBezTo>
                    <a:pt x="1318" y="907"/>
                    <a:pt x="1318" y="790"/>
                    <a:pt x="1318" y="664"/>
                  </a:cubicBezTo>
                  <a:lnTo>
                    <a:pt x="1367" y="615"/>
                  </a:lnTo>
                  <a:cubicBezTo>
                    <a:pt x="1171" y="420"/>
                    <a:pt x="986" y="215"/>
                    <a:pt x="8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353225" y="1434625"/>
              <a:ext cx="202950" cy="594500"/>
            </a:xfrm>
            <a:custGeom>
              <a:rect b="b" l="l" r="r" t="t"/>
              <a:pathLst>
                <a:path extrusionOk="0" h="23780" w="8118">
                  <a:moveTo>
                    <a:pt x="6625" y="1"/>
                  </a:moveTo>
                  <a:cubicBezTo>
                    <a:pt x="5620" y="381"/>
                    <a:pt x="4049" y="1181"/>
                    <a:pt x="2859" y="2771"/>
                  </a:cubicBezTo>
                  <a:cubicBezTo>
                    <a:pt x="1474" y="4605"/>
                    <a:pt x="303" y="16010"/>
                    <a:pt x="1" y="19200"/>
                  </a:cubicBezTo>
                  <a:cubicBezTo>
                    <a:pt x="235" y="19209"/>
                    <a:pt x="1513" y="19278"/>
                    <a:pt x="2020" y="19356"/>
                  </a:cubicBezTo>
                  <a:cubicBezTo>
                    <a:pt x="2001" y="19580"/>
                    <a:pt x="1981" y="19805"/>
                    <a:pt x="1971" y="20019"/>
                  </a:cubicBezTo>
                  <a:cubicBezTo>
                    <a:pt x="1874" y="21248"/>
                    <a:pt x="1854" y="22146"/>
                    <a:pt x="1981" y="22468"/>
                  </a:cubicBezTo>
                  <a:cubicBezTo>
                    <a:pt x="2040" y="22653"/>
                    <a:pt x="2244" y="22809"/>
                    <a:pt x="2537" y="22956"/>
                  </a:cubicBezTo>
                  <a:cubicBezTo>
                    <a:pt x="3438" y="23379"/>
                    <a:pt x="5277" y="23780"/>
                    <a:pt x="6482" y="23780"/>
                  </a:cubicBezTo>
                  <a:cubicBezTo>
                    <a:pt x="7024" y="23780"/>
                    <a:pt x="7438" y="23699"/>
                    <a:pt x="7581" y="23502"/>
                  </a:cubicBezTo>
                  <a:cubicBezTo>
                    <a:pt x="7932" y="23014"/>
                    <a:pt x="8049" y="20448"/>
                    <a:pt x="8117" y="19931"/>
                  </a:cubicBezTo>
                  <a:cubicBezTo>
                    <a:pt x="7903" y="17063"/>
                    <a:pt x="7834" y="13034"/>
                    <a:pt x="7825" y="12098"/>
                  </a:cubicBezTo>
                  <a:cubicBezTo>
                    <a:pt x="7802" y="12128"/>
                    <a:pt x="7785" y="12147"/>
                    <a:pt x="7778" y="12158"/>
                  </a:cubicBezTo>
                  <a:lnTo>
                    <a:pt x="7778" y="12158"/>
                  </a:lnTo>
                  <a:cubicBezTo>
                    <a:pt x="7797" y="12105"/>
                    <a:pt x="7815" y="12075"/>
                    <a:pt x="7815" y="12010"/>
                  </a:cubicBezTo>
                  <a:lnTo>
                    <a:pt x="7815" y="11903"/>
                  </a:lnTo>
                  <a:cubicBezTo>
                    <a:pt x="7805" y="11854"/>
                    <a:pt x="7786" y="11815"/>
                    <a:pt x="7776" y="11776"/>
                  </a:cubicBezTo>
                  <a:cubicBezTo>
                    <a:pt x="5708" y="6186"/>
                    <a:pt x="5727" y="6157"/>
                    <a:pt x="5532" y="5025"/>
                  </a:cubicBezTo>
                  <a:cubicBezTo>
                    <a:pt x="5415" y="4362"/>
                    <a:pt x="6634" y="20"/>
                    <a:pt x="6634" y="20"/>
                  </a:cubicBezTo>
                  <a:lnTo>
                    <a:pt x="6625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82000" y="1428050"/>
              <a:ext cx="65625" cy="300975"/>
            </a:xfrm>
            <a:custGeom>
              <a:rect b="b" l="l" r="r" t="t"/>
              <a:pathLst>
                <a:path extrusionOk="0" h="12039" w="2625">
                  <a:moveTo>
                    <a:pt x="2303" y="0"/>
                  </a:moveTo>
                  <a:lnTo>
                    <a:pt x="2303" y="0"/>
                  </a:lnTo>
                  <a:cubicBezTo>
                    <a:pt x="2020" y="69"/>
                    <a:pt x="1747" y="157"/>
                    <a:pt x="1474" y="264"/>
                  </a:cubicBezTo>
                  <a:lnTo>
                    <a:pt x="1474" y="274"/>
                  </a:lnTo>
                  <a:cubicBezTo>
                    <a:pt x="1474" y="274"/>
                    <a:pt x="1" y="4615"/>
                    <a:pt x="127" y="5288"/>
                  </a:cubicBezTo>
                  <a:cubicBezTo>
                    <a:pt x="322" y="6420"/>
                    <a:pt x="557" y="6449"/>
                    <a:pt x="2625" y="12039"/>
                  </a:cubicBezTo>
                  <a:cubicBezTo>
                    <a:pt x="1737" y="6234"/>
                    <a:pt x="1961" y="2703"/>
                    <a:pt x="2166" y="1113"/>
                  </a:cubicBezTo>
                  <a:cubicBezTo>
                    <a:pt x="2176" y="732"/>
                    <a:pt x="2225" y="361"/>
                    <a:pt x="23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346400" y="1929250"/>
              <a:ext cx="70275" cy="115175"/>
            </a:xfrm>
            <a:custGeom>
              <a:rect b="b" l="l" r="r" t="t"/>
              <a:pathLst>
                <a:path extrusionOk="0" h="4607" w="2811">
                  <a:moveTo>
                    <a:pt x="215" y="0"/>
                  </a:moveTo>
                  <a:cubicBezTo>
                    <a:pt x="205" y="156"/>
                    <a:pt x="196" y="244"/>
                    <a:pt x="196" y="244"/>
                  </a:cubicBezTo>
                  <a:cubicBezTo>
                    <a:pt x="79" y="985"/>
                    <a:pt x="0" y="3951"/>
                    <a:pt x="596" y="4419"/>
                  </a:cubicBezTo>
                  <a:cubicBezTo>
                    <a:pt x="645" y="4460"/>
                    <a:pt x="688" y="4478"/>
                    <a:pt x="725" y="4478"/>
                  </a:cubicBezTo>
                  <a:cubicBezTo>
                    <a:pt x="939" y="4478"/>
                    <a:pt x="971" y="3875"/>
                    <a:pt x="996" y="3385"/>
                  </a:cubicBezTo>
                  <a:cubicBezTo>
                    <a:pt x="1005" y="3102"/>
                    <a:pt x="1035" y="2888"/>
                    <a:pt x="1035" y="2878"/>
                  </a:cubicBezTo>
                  <a:cubicBezTo>
                    <a:pt x="1044" y="3424"/>
                    <a:pt x="1308" y="4575"/>
                    <a:pt x="1610" y="4605"/>
                  </a:cubicBezTo>
                  <a:cubicBezTo>
                    <a:pt x="1620" y="4606"/>
                    <a:pt x="1630" y="4606"/>
                    <a:pt x="1639" y="4606"/>
                  </a:cubicBezTo>
                  <a:cubicBezTo>
                    <a:pt x="2162" y="4606"/>
                    <a:pt x="2059" y="2798"/>
                    <a:pt x="2059" y="2673"/>
                  </a:cubicBezTo>
                  <a:lnTo>
                    <a:pt x="2059" y="2673"/>
                  </a:lnTo>
                  <a:cubicBezTo>
                    <a:pt x="2059" y="2796"/>
                    <a:pt x="2326" y="4345"/>
                    <a:pt x="2725" y="4345"/>
                  </a:cubicBezTo>
                  <a:cubicBezTo>
                    <a:pt x="2737" y="4345"/>
                    <a:pt x="2749" y="4344"/>
                    <a:pt x="2761" y="4341"/>
                  </a:cubicBezTo>
                  <a:lnTo>
                    <a:pt x="2781" y="4341"/>
                  </a:lnTo>
                  <a:cubicBezTo>
                    <a:pt x="2791" y="3736"/>
                    <a:pt x="2810" y="3327"/>
                    <a:pt x="2810" y="3161"/>
                  </a:cubicBezTo>
                  <a:cubicBezTo>
                    <a:pt x="2517" y="3024"/>
                    <a:pt x="2313" y="2858"/>
                    <a:pt x="2244" y="2683"/>
                  </a:cubicBezTo>
                  <a:cubicBezTo>
                    <a:pt x="2127" y="2351"/>
                    <a:pt x="2147" y="1454"/>
                    <a:pt x="2244" y="224"/>
                  </a:cubicBezTo>
                  <a:cubicBezTo>
                    <a:pt x="1688" y="146"/>
                    <a:pt x="235" y="0"/>
                    <a:pt x="235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51775" y="1914600"/>
              <a:ext cx="51975" cy="20525"/>
            </a:xfrm>
            <a:custGeom>
              <a:rect b="b" l="l" r="r" t="t"/>
              <a:pathLst>
                <a:path extrusionOk="0" h="821" w="2079">
                  <a:moveTo>
                    <a:pt x="59" y="1"/>
                  </a:moveTo>
                  <a:cubicBezTo>
                    <a:pt x="29" y="245"/>
                    <a:pt x="20" y="449"/>
                    <a:pt x="0" y="586"/>
                  </a:cubicBezTo>
                  <a:lnTo>
                    <a:pt x="20" y="586"/>
                  </a:lnTo>
                  <a:cubicBezTo>
                    <a:pt x="20" y="586"/>
                    <a:pt x="1473" y="732"/>
                    <a:pt x="2029" y="820"/>
                  </a:cubicBezTo>
                  <a:cubicBezTo>
                    <a:pt x="2039" y="606"/>
                    <a:pt x="2059" y="381"/>
                    <a:pt x="2078" y="157"/>
                  </a:cubicBezTo>
                  <a:cubicBezTo>
                    <a:pt x="1571" y="79"/>
                    <a:pt x="293" y="10"/>
                    <a:pt x="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85900" y="1389750"/>
              <a:ext cx="99275" cy="207100"/>
            </a:xfrm>
            <a:custGeom>
              <a:rect b="b" l="l" r="r" t="t"/>
              <a:pathLst>
                <a:path extrusionOk="0" h="8284" w="3971">
                  <a:moveTo>
                    <a:pt x="3193" y="1"/>
                  </a:moveTo>
                  <a:cubicBezTo>
                    <a:pt x="2822" y="1"/>
                    <a:pt x="2430" y="167"/>
                    <a:pt x="2283" y="498"/>
                  </a:cubicBezTo>
                  <a:cubicBezTo>
                    <a:pt x="1805" y="1230"/>
                    <a:pt x="683" y="3269"/>
                    <a:pt x="127" y="6508"/>
                  </a:cubicBezTo>
                  <a:cubicBezTo>
                    <a:pt x="88" y="6703"/>
                    <a:pt x="59" y="6898"/>
                    <a:pt x="30" y="7103"/>
                  </a:cubicBezTo>
                  <a:lnTo>
                    <a:pt x="0" y="7113"/>
                  </a:lnTo>
                  <a:cubicBezTo>
                    <a:pt x="225" y="7561"/>
                    <a:pt x="547" y="7961"/>
                    <a:pt x="937" y="8283"/>
                  </a:cubicBezTo>
                  <a:lnTo>
                    <a:pt x="966" y="8254"/>
                  </a:lnTo>
                  <a:cubicBezTo>
                    <a:pt x="1005" y="7893"/>
                    <a:pt x="1044" y="7552"/>
                    <a:pt x="1083" y="7220"/>
                  </a:cubicBezTo>
                  <a:cubicBezTo>
                    <a:pt x="1288" y="5688"/>
                    <a:pt x="1669" y="4186"/>
                    <a:pt x="2234" y="2752"/>
                  </a:cubicBezTo>
                  <a:cubicBezTo>
                    <a:pt x="2537" y="1942"/>
                    <a:pt x="2937" y="1171"/>
                    <a:pt x="3415" y="440"/>
                  </a:cubicBezTo>
                  <a:lnTo>
                    <a:pt x="3971" y="498"/>
                  </a:lnTo>
                  <a:cubicBezTo>
                    <a:pt x="3912" y="167"/>
                    <a:pt x="3564" y="1"/>
                    <a:pt x="31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538650" y="1546125"/>
              <a:ext cx="88725" cy="124375"/>
            </a:xfrm>
            <a:custGeom>
              <a:rect b="b" l="l" r="r" t="t"/>
              <a:pathLst>
                <a:path extrusionOk="0" h="4975" w="3549">
                  <a:moveTo>
                    <a:pt x="1491" y="1"/>
                  </a:moveTo>
                  <a:cubicBezTo>
                    <a:pt x="1422" y="1"/>
                    <a:pt x="1365" y="17"/>
                    <a:pt x="1334" y="48"/>
                  </a:cubicBezTo>
                  <a:cubicBezTo>
                    <a:pt x="1247" y="145"/>
                    <a:pt x="1198" y="262"/>
                    <a:pt x="1178" y="399"/>
                  </a:cubicBezTo>
                  <a:lnTo>
                    <a:pt x="1149" y="399"/>
                  </a:lnTo>
                  <a:cubicBezTo>
                    <a:pt x="1149" y="399"/>
                    <a:pt x="1038" y="283"/>
                    <a:pt x="914" y="283"/>
                  </a:cubicBezTo>
                  <a:cubicBezTo>
                    <a:pt x="798" y="283"/>
                    <a:pt x="669" y="387"/>
                    <a:pt x="612" y="789"/>
                  </a:cubicBezTo>
                  <a:cubicBezTo>
                    <a:pt x="583" y="1033"/>
                    <a:pt x="612" y="1277"/>
                    <a:pt x="671" y="1521"/>
                  </a:cubicBezTo>
                  <a:cubicBezTo>
                    <a:pt x="632" y="1481"/>
                    <a:pt x="590" y="1461"/>
                    <a:pt x="547" y="1461"/>
                  </a:cubicBezTo>
                  <a:cubicBezTo>
                    <a:pt x="266" y="1461"/>
                    <a:pt x="0" y="2320"/>
                    <a:pt x="1110" y="3921"/>
                  </a:cubicBezTo>
                  <a:cubicBezTo>
                    <a:pt x="1149" y="3979"/>
                    <a:pt x="1188" y="4038"/>
                    <a:pt x="1227" y="4096"/>
                  </a:cubicBezTo>
                  <a:cubicBezTo>
                    <a:pt x="1393" y="4311"/>
                    <a:pt x="1578" y="4516"/>
                    <a:pt x="1773" y="4711"/>
                  </a:cubicBezTo>
                  <a:cubicBezTo>
                    <a:pt x="1861" y="4799"/>
                    <a:pt x="1949" y="4887"/>
                    <a:pt x="2037" y="4974"/>
                  </a:cubicBezTo>
                  <a:lnTo>
                    <a:pt x="2086" y="4926"/>
                  </a:lnTo>
                  <a:cubicBezTo>
                    <a:pt x="3081" y="4028"/>
                    <a:pt x="3510" y="2292"/>
                    <a:pt x="3510" y="2292"/>
                  </a:cubicBezTo>
                  <a:cubicBezTo>
                    <a:pt x="3549" y="2018"/>
                    <a:pt x="3529" y="1745"/>
                    <a:pt x="3471" y="1472"/>
                  </a:cubicBezTo>
                  <a:cubicBezTo>
                    <a:pt x="3393" y="1228"/>
                    <a:pt x="3256" y="1014"/>
                    <a:pt x="2983" y="955"/>
                  </a:cubicBezTo>
                  <a:cubicBezTo>
                    <a:pt x="2934" y="1287"/>
                    <a:pt x="2895" y="1628"/>
                    <a:pt x="2856" y="1989"/>
                  </a:cubicBezTo>
                  <a:lnTo>
                    <a:pt x="2837" y="2018"/>
                  </a:lnTo>
                  <a:cubicBezTo>
                    <a:pt x="2446" y="1697"/>
                    <a:pt x="2125" y="1297"/>
                    <a:pt x="1900" y="848"/>
                  </a:cubicBezTo>
                  <a:lnTo>
                    <a:pt x="1929" y="838"/>
                  </a:lnTo>
                  <a:cubicBezTo>
                    <a:pt x="1959" y="633"/>
                    <a:pt x="1988" y="438"/>
                    <a:pt x="2017" y="243"/>
                  </a:cubicBezTo>
                  <a:lnTo>
                    <a:pt x="2007" y="243"/>
                  </a:lnTo>
                  <a:cubicBezTo>
                    <a:pt x="1854" y="76"/>
                    <a:pt x="1642" y="1"/>
                    <a:pt x="1491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386650" y="1255125"/>
              <a:ext cx="254875" cy="163725"/>
            </a:xfrm>
            <a:custGeom>
              <a:rect b="b" l="l" r="r" t="t"/>
              <a:pathLst>
                <a:path extrusionOk="0" h="6549" w="10195">
                  <a:moveTo>
                    <a:pt x="7902" y="1"/>
                  </a:moveTo>
                  <a:cubicBezTo>
                    <a:pt x="6234" y="1220"/>
                    <a:pt x="556" y="3103"/>
                    <a:pt x="556" y="3103"/>
                  </a:cubicBezTo>
                  <a:cubicBezTo>
                    <a:pt x="556" y="3103"/>
                    <a:pt x="0" y="4381"/>
                    <a:pt x="507" y="5005"/>
                  </a:cubicBezTo>
                  <a:cubicBezTo>
                    <a:pt x="880" y="5456"/>
                    <a:pt x="2229" y="6548"/>
                    <a:pt x="4435" y="6548"/>
                  </a:cubicBezTo>
                  <a:cubicBezTo>
                    <a:pt x="5002" y="6548"/>
                    <a:pt x="5625" y="6476"/>
                    <a:pt x="6302" y="6303"/>
                  </a:cubicBezTo>
                  <a:cubicBezTo>
                    <a:pt x="6683" y="6196"/>
                    <a:pt x="7063" y="6078"/>
                    <a:pt x="7424" y="5932"/>
                  </a:cubicBezTo>
                  <a:cubicBezTo>
                    <a:pt x="8214" y="5610"/>
                    <a:pt x="8917" y="5103"/>
                    <a:pt x="9463" y="4449"/>
                  </a:cubicBezTo>
                  <a:cubicBezTo>
                    <a:pt x="9746" y="4118"/>
                    <a:pt x="9990" y="3766"/>
                    <a:pt x="10195" y="3386"/>
                  </a:cubicBezTo>
                  <a:cubicBezTo>
                    <a:pt x="9726" y="1698"/>
                    <a:pt x="7902" y="1"/>
                    <a:pt x="7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587600" y="1654625"/>
              <a:ext cx="243925" cy="81550"/>
            </a:xfrm>
            <a:custGeom>
              <a:rect b="b" l="l" r="r" t="t"/>
              <a:pathLst>
                <a:path extrusionOk="0" h="3262" w="9757">
                  <a:moveTo>
                    <a:pt x="9688" y="0"/>
                  </a:moveTo>
                  <a:cubicBezTo>
                    <a:pt x="9659" y="0"/>
                    <a:pt x="9629" y="20"/>
                    <a:pt x="9629" y="49"/>
                  </a:cubicBezTo>
                  <a:cubicBezTo>
                    <a:pt x="9629" y="49"/>
                    <a:pt x="9629" y="98"/>
                    <a:pt x="9629" y="195"/>
                  </a:cubicBezTo>
                  <a:cubicBezTo>
                    <a:pt x="9639" y="283"/>
                    <a:pt x="9629" y="410"/>
                    <a:pt x="9620" y="576"/>
                  </a:cubicBezTo>
                  <a:cubicBezTo>
                    <a:pt x="9610" y="771"/>
                    <a:pt x="9590" y="976"/>
                    <a:pt x="9551" y="1171"/>
                  </a:cubicBezTo>
                  <a:cubicBezTo>
                    <a:pt x="9503" y="1415"/>
                    <a:pt x="9425" y="1659"/>
                    <a:pt x="9317" y="1893"/>
                  </a:cubicBezTo>
                  <a:lnTo>
                    <a:pt x="9268" y="1981"/>
                  </a:lnTo>
                  <a:cubicBezTo>
                    <a:pt x="9259" y="1990"/>
                    <a:pt x="9239" y="2020"/>
                    <a:pt x="9239" y="2020"/>
                  </a:cubicBezTo>
                  <a:lnTo>
                    <a:pt x="9210" y="2068"/>
                  </a:lnTo>
                  <a:cubicBezTo>
                    <a:pt x="9171" y="2127"/>
                    <a:pt x="9122" y="2186"/>
                    <a:pt x="9073" y="2244"/>
                  </a:cubicBezTo>
                  <a:cubicBezTo>
                    <a:pt x="9025" y="2303"/>
                    <a:pt x="8976" y="2351"/>
                    <a:pt x="8917" y="2400"/>
                  </a:cubicBezTo>
                  <a:lnTo>
                    <a:pt x="8829" y="2478"/>
                  </a:lnTo>
                  <a:lnTo>
                    <a:pt x="8732" y="2546"/>
                  </a:lnTo>
                  <a:cubicBezTo>
                    <a:pt x="8449" y="2722"/>
                    <a:pt x="8137" y="2859"/>
                    <a:pt x="7815" y="2927"/>
                  </a:cubicBezTo>
                  <a:cubicBezTo>
                    <a:pt x="7737" y="2956"/>
                    <a:pt x="7639" y="2966"/>
                    <a:pt x="7552" y="2985"/>
                  </a:cubicBezTo>
                  <a:cubicBezTo>
                    <a:pt x="7464" y="3005"/>
                    <a:pt x="7376" y="3015"/>
                    <a:pt x="7278" y="3025"/>
                  </a:cubicBezTo>
                  <a:cubicBezTo>
                    <a:pt x="7191" y="3034"/>
                    <a:pt x="7103" y="3044"/>
                    <a:pt x="7015" y="3054"/>
                  </a:cubicBezTo>
                  <a:lnTo>
                    <a:pt x="6732" y="3064"/>
                  </a:lnTo>
                  <a:cubicBezTo>
                    <a:pt x="6361" y="3064"/>
                    <a:pt x="5981" y="3044"/>
                    <a:pt x="5610" y="2995"/>
                  </a:cubicBezTo>
                  <a:cubicBezTo>
                    <a:pt x="5230" y="2946"/>
                    <a:pt x="4859" y="2878"/>
                    <a:pt x="4498" y="2790"/>
                  </a:cubicBezTo>
                  <a:cubicBezTo>
                    <a:pt x="4313" y="2742"/>
                    <a:pt x="4127" y="2693"/>
                    <a:pt x="3961" y="2644"/>
                  </a:cubicBezTo>
                  <a:cubicBezTo>
                    <a:pt x="3786" y="2586"/>
                    <a:pt x="3610" y="2537"/>
                    <a:pt x="3444" y="2468"/>
                  </a:cubicBezTo>
                  <a:cubicBezTo>
                    <a:pt x="2830" y="2254"/>
                    <a:pt x="2235" y="1990"/>
                    <a:pt x="1669" y="1678"/>
                  </a:cubicBezTo>
                  <a:lnTo>
                    <a:pt x="1308" y="1473"/>
                  </a:lnTo>
                  <a:lnTo>
                    <a:pt x="996" y="1278"/>
                  </a:lnTo>
                  <a:cubicBezTo>
                    <a:pt x="830" y="1161"/>
                    <a:pt x="664" y="1044"/>
                    <a:pt x="508" y="917"/>
                  </a:cubicBezTo>
                  <a:lnTo>
                    <a:pt x="98" y="595"/>
                  </a:lnTo>
                  <a:cubicBezTo>
                    <a:pt x="85" y="587"/>
                    <a:pt x="72" y="582"/>
                    <a:pt x="60" y="582"/>
                  </a:cubicBezTo>
                  <a:cubicBezTo>
                    <a:pt x="45" y="582"/>
                    <a:pt x="31" y="589"/>
                    <a:pt x="20" y="605"/>
                  </a:cubicBezTo>
                  <a:cubicBezTo>
                    <a:pt x="1" y="625"/>
                    <a:pt x="1" y="654"/>
                    <a:pt x="20" y="683"/>
                  </a:cubicBezTo>
                  <a:lnTo>
                    <a:pt x="430" y="1015"/>
                  </a:lnTo>
                  <a:cubicBezTo>
                    <a:pt x="586" y="1151"/>
                    <a:pt x="742" y="1278"/>
                    <a:pt x="918" y="1395"/>
                  </a:cubicBezTo>
                  <a:lnTo>
                    <a:pt x="1230" y="1600"/>
                  </a:lnTo>
                  <a:lnTo>
                    <a:pt x="1581" y="1815"/>
                  </a:lnTo>
                  <a:cubicBezTo>
                    <a:pt x="2157" y="2147"/>
                    <a:pt x="2752" y="2429"/>
                    <a:pt x="3376" y="2654"/>
                  </a:cubicBezTo>
                  <a:cubicBezTo>
                    <a:pt x="3542" y="2712"/>
                    <a:pt x="3718" y="2781"/>
                    <a:pt x="3903" y="2829"/>
                  </a:cubicBezTo>
                  <a:cubicBezTo>
                    <a:pt x="4079" y="2878"/>
                    <a:pt x="4264" y="2937"/>
                    <a:pt x="4449" y="2976"/>
                  </a:cubicBezTo>
                  <a:cubicBezTo>
                    <a:pt x="4820" y="3073"/>
                    <a:pt x="5200" y="3142"/>
                    <a:pt x="5581" y="3200"/>
                  </a:cubicBezTo>
                  <a:cubicBezTo>
                    <a:pt x="5898" y="3241"/>
                    <a:pt x="6222" y="3261"/>
                    <a:pt x="6541" y="3261"/>
                  </a:cubicBezTo>
                  <a:cubicBezTo>
                    <a:pt x="6605" y="3261"/>
                    <a:pt x="6669" y="3260"/>
                    <a:pt x="6732" y="3259"/>
                  </a:cubicBezTo>
                  <a:lnTo>
                    <a:pt x="7025" y="3249"/>
                  </a:lnTo>
                  <a:cubicBezTo>
                    <a:pt x="7122" y="3239"/>
                    <a:pt x="7210" y="3229"/>
                    <a:pt x="7308" y="3220"/>
                  </a:cubicBezTo>
                  <a:cubicBezTo>
                    <a:pt x="7405" y="3210"/>
                    <a:pt x="7493" y="3190"/>
                    <a:pt x="7581" y="3171"/>
                  </a:cubicBezTo>
                  <a:cubicBezTo>
                    <a:pt x="7678" y="3151"/>
                    <a:pt x="7756" y="3142"/>
                    <a:pt x="7854" y="3122"/>
                  </a:cubicBezTo>
                  <a:cubicBezTo>
                    <a:pt x="8205" y="3034"/>
                    <a:pt x="8537" y="2888"/>
                    <a:pt x="8829" y="2693"/>
                  </a:cubicBezTo>
                  <a:lnTo>
                    <a:pt x="8937" y="2615"/>
                  </a:lnTo>
                  <a:lnTo>
                    <a:pt x="9034" y="2537"/>
                  </a:lnTo>
                  <a:cubicBezTo>
                    <a:pt x="9093" y="2478"/>
                    <a:pt x="9151" y="2420"/>
                    <a:pt x="9210" y="2351"/>
                  </a:cubicBezTo>
                  <a:cubicBezTo>
                    <a:pt x="9259" y="2293"/>
                    <a:pt x="9308" y="2234"/>
                    <a:pt x="9347" y="2166"/>
                  </a:cubicBezTo>
                  <a:lnTo>
                    <a:pt x="9376" y="2117"/>
                  </a:lnTo>
                  <a:cubicBezTo>
                    <a:pt x="9395" y="2098"/>
                    <a:pt x="9395" y="2088"/>
                    <a:pt x="9405" y="2068"/>
                  </a:cubicBezTo>
                  <a:lnTo>
                    <a:pt x="9464" y="1961"/>
                  </a:lnTo>
                  <a:cubicBezTo>
                    <a:pt x="9571" y="1717"/>
                    <a:pt x="9649" y="1464"/>
                    <a:pt x="9698" y="1190"/>
                  </a:cubicBezTo>
                  <a:cubicBezTo>
                    <a:pt x="9727" y="995"/>
                    <a:pt x="9737" y="790"/>
                    <a:pt x="9747" y="586"/>
                  </a:cubicBezTo>
                  <a:cubicBezTo>
                    <a:pt x="9756" y="410"/>
                    <a:pt x="9747" y="283"/>
                    <a:pt x="9747" y="195"/>
                  </a:cubicBezTo>
                  <a:lnTo>
                    <a:pt x="9747" y="59"/>
                  </a:lnTo>
                  <a:cubicBezTo>
                    <a:pt x="9747" y="20"/>
                    <a:pt x="9717" y="0"/>
                    <a:pt x="96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683800" y="1494500"/>
              <a:ext cx="40400" cy="145125"/>
            </a:xfrm>
            <a:custGeom>
              <a:rect b="b" l="l" r="r" t="t"/>
              <a:pathLst>
                <a:path extrusionOk="0" h="5805" w="1616">
                  <a:moveTo>
                    <a:pt x="57" y="0"/>
                  </a:moveTo>
                  <a:cubicBezTo>
                    <a:pt x="29" y="0"/>
                    <a:pt x="0" y="24"/>
                    <a:pt x="6" y="64"/>
                  </a:cubicBezTo>
                  <a:cubicBezTo>
                    <a:pt x="6" y="64"/>
                    <a:pt x="84" y="415"/>
                    <a:pt x="211" y="962"/>
                  </a:cubicBezTo>
                  <a:cubicBezTo>
                    <a:pt x="338" y="1498"/>
                    <a:pt x="523" y="2210"/>
                    <a:pt x="709" y="2923"/>
                  </a:cubicBezTo>
                  <a:cubicBezTo>
                    <a:pt x="806" y="3284"/>
                    <a:pt x="894" y="3644"/>
                    <a:pt x="991" y="3976"/>
                  </a:cubicBezTo>
                  <a:cubicBezTo>
                    <a:pt x="1079" y="4308"/>
                    <a:pt x="1167" y="4620"/>
                    <a:pt x="1245" y="4883"/>
                  </a:cubicBezTo>
                  <a:cubicBezTo>
                    <a:pt x="1401" y="5410"/>
                    <a:pt x="1509" y="5771"/>
                    <a:pt x="1509" y="5771"/>
                  </a:cubicBezTo>
                  <a:cubicBezTo>
                    <a:pt x="1509" y="5793"/>
                    <a:pt x="1525" y="5804"/>
                    <a:pt x="1546" y="5804"/>
                  </a:cubicBezTo>
                  <a:cubicBezTo>
                    <a:pt x="1552" y="5804"/>
                    <a:pt x="1560" y="5803"/>
                    <a:pt x="1567" y="5800"/>
                  </a:cubicBezTo>
                  <a:cubicBezTo>
                    <a:pt x="1596" y="5800"/>
                    <a:pt x="1616" y="5771"/>
                    <a:pt x="1606" y="5742"/>
                  </a:cubicBezTo>
                  <a:cubicBezTo>
                    <a:pt x="1606" y="5742"/>
                    <a:pt x="1528" y="5381"/>
                    <a:pt x="1401" y="4844"/>
                  </a:cubicBezTo>
                  <a:cubicBezTo>
                    <a:pt x="1333" y="4571"/>
                    <a:pt x="1265" y="4259"/>
                    <a:pt x="1177" y="3927"/>
                  </a:cubicBezTo>
                  <a:cubicBezTo>
                    <a:pt x="1089" y="3586"/>
                    <a:pt x="1001" y="3235"/>
                    <a:pt x="904" y="2874"/>
                  </a:cubicBezTo>
                  <a:cubicBezTo>
                    <a:pt x="718" y="2162"/>
                    <a:pt x="523" y="1449"/>
                    <a:pt x="367" y="923"/>
                  </a:cubicBezTo>
                  <a:cubicBezTo>
                    <a:pt x="211" y="396"/>
                    <a:pt x="104" y="35"/>
                    <a:pt x="104" y="35"/>
                  </a:cubicBezTo>
                  <a:cubicBezTo>
                    <a:pt x="96" y="11"/>
                    <a:pt x="7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608825" y="1396800"/>
              <a:ext cx="66125" cy="200600"/>
            </a:xfrm>
            <a:custGeom>
              <a:rect b="b" l="l" r="r" t="t"/>
              <a:pathLst>
                <a:path extrusionOk="0" h="8024" w="2645">
                  <a:moveTo>
                    <a:pt x="2576" y="1"/>
                  </a:moveTo>
                  <a:cubicBezTo>
                    <a:pt x="2559" y="1"/>
                    <a:pt x="2539" y="9"/>
                    <a:pt x="2527" y="21"/>
                  </a:cubicBezTo>
                  <a:lnTo>
                    <a:pt x="2478" y="99"/>
                  </a:lnTo>
                  <a:cubicBezTo>
                    <a:pt x="2439" y="158"/>
                    <a:pt x="2391" y="226"/>
                    <a:pt x="2322" y="324"/>
                  </a:cubicBezTo>
                  <a:cubicBezTo>
                    <a:pt x="2254" y="411"/>
                    <a:pt x="2186" y="538"/>
                    <a:pt x="2098" y="675"/>
                  </a:cubicBezTo>
                  <a:lnTo>
                    <a:pt x="1961" y="889"/>
                  </a:lnTo>
                  <a:lnTo>
                    <a:pt x="1825" y="1143"/>
                  </a:lnTo>
                  <a:cubicBezTo>
                    <a:pt x="1737" y="1319"/>
                    <a:pt x="1630" y="1504"/>
                    <a:pt x="1542" y="1709"/>
                  </a:cubicBezTo>
                  <a:cubicBezTo>
                    <a:pt x="1444" y="1924"/>
                    <a:pt x="1347" y="2128"/>
                    <a:pt x="1249" y="2363"/>
                  </a:cubicBezTo>
                  <a:cubicBezTo>
                    <a:pt x="1152" y="2597"/>
                    <a:pt x="1074" y="2841"/>
                    <a:pt x="986" y="3075"/>
                  </a:cubicBezTo>
                  <a:cubicBezTo>
                    <a:pt x="888" y="3319"/>
                    <a:pt x="810" y="3572"/>
                    <a:pt x="742" y="3826"/>
                  </a:cubicBezTo>
                  <a:cubicBezTo>
                    <a:pt x="674" y="4080"/>
                    <a:pt x="586" y="4323"/>
                    <a:pt x="527" y="4587"/>
                  </a:cubicBezTo>
                  <a:cubicBezTo>
                    <a:pt x="469" y="4840"/>
                    <a:pt x="410" y="5084"/>
                    <a:pt x="352" y="5328"/>
                  </a:cubicBezTo>
                  <a:cubicBezTo>
                    <a:pt x="303" y="5562"/>
                    <a:pt x="274" y="5796"/>
                    <a:pt x="235" y="6021"/>
                  </a:cubicBezTo>
                  <a:cubicBezTo>
                    <a:pt x="196" y="6245"/>
                    <a:pt x="166" y="6460"/>
                    <a:pt x="137" y="6655"/>
                  </a:cubicBezTo>
                  <a:cubicBezTo>
                    <a:pt x="118" y="6753"/>
                    <a:pt x="98" y="6850"/>
                    <a:pt x="88" y="6938"/>
                  </a:cubicBezTo>
                  <a:cubicBezTo>
                    <a:pt x="88" y="7026"/>
                    <a:pt x="78" y="7113"/>
                    <a:pt x="69" y="7192"/>
                  </a:cubicBezTo>
                  <a:cubicBezTo>
                    <a:pt x="59" y="7348"/>
                    <a:pt x="39" y="7484"/>
                    <a:pt x="30" y="7601"/>
                  </a:cubicBezTo>
                  <a:cubicBezTo>
                    <a:pt x="10" y="7835"/>
                    <a:pt x="0" y="7962"/>
                    <a:pt x="0" y="7962"/>
                  </a:cubicBezTo>
                  <a:cubicBezTo>
                    <a:pt x="0" y="7991"/>
                    <a:pt x="20" y="8021"/>
                    <a:pt x="49" y="8021"/>
                  </a:cubicBezTo>
                  <a:cubicBezTo>
                    <a:pt x="54" y="8022"/>
                    <a:pt x="60" y="8023"/>
                    <a:pt x="65" y="8023"/>
                  </a:cubicBezTo>
                  <a:cubicBezTo>
                    <a:pt x="88" y="8023"/>
                    <a:pt x="108" y="8006"/>
                    <a:pt x="108" y="7982"/>
                  </a:cubicBezTo>
                  <a:cubicBezTo>
                    <a:pt x="108" y="7982"/>
                    <a:pt x="127" y="7845"/>
                    <a:pt x="157" y="7621"/>
                  </a:cubicBezTo>
                  <a:cubicBezTo>
                    <a:pt x="176" y="7504"/>
                    <a:pt x="196" y="7367"/>
                    <a:pt x="215" y="7211"/>
                  </a:cubicBezTo>
                  <a:cubicBezTo>
                    <a:pt x="225" y="7133"/>
                    <a:pt x="235" y="7045"/>
                    <a:pt x="244" y="6957"/>
                  </a:cubicBezTo>
                  <a:cubicBezTo>
                    <a:pt x="264" y="6870"/>
                    <a:pt x="283" y="6782"/>
                    <a:pt x="293" y="6684"/>
                  </a:cubicBezTo>
                  <a:cubicBezTo>
                    <a:pt x="332" y="6489"/>
                    <a:pt x="371" y="6284"/>
                    <a:pt x="410" y="6060"/>
                  </a:cubicBezTo>
                  <a:cubicBezTo>
                    <a:pt x="449" y="5845"/>
                    <a:pt x="498" y="5611"/>
                    <a:pt x="547" y="5367"/>
                  </a:cubicBezTo>
                  <a:cubicBezTo>
                    <a:pt x="605" y="5133"/>
                    <a:pt x="674" y="4899"/>
                    <a:pt x="722" y="4636"/>
                  </a:cubicBezTo>
                  <a:cubicBezTo>
                    <a:pt x="781" y="4382"/>
                    <a:pt x="859" y="4148"/>
                    <a:pt x="937" y="3894"/>
                  </a:cubicBezTo>
                  <a:cubicBezTo>
                    <a:pt x="1015" y="3641"/>
                    <a:pt x="1083" y="3387"/>
                    <a:pt x="1181" y="3153"/>
                  </a:cubicBezTo>
                  <a:cubicBezTo>
                    <a:pt x="1269" y="2909"/>
                    <a:pt x="1337" y="2665"/>
                    <a:pt x="1435" y="2441"/>
                  </a:cubicBezTo>
                  <a:cubicBezTo>
                    <a:pt x="1532" y="2216"/>
                    <a:pt x="1630" y="2002"/>
                    <a:pt x="1708" y="1797"/>
                  </a:cubicBezTo>
                  <a:cubicBezTo>
                    <a:pt x="1795" y="1582"/>
                    <a:pt x="1903" y="1407"/>
                    <a:pt x="1981" y="1221"/>
                  </a:cubicBezTo>
                  <a:lnTo>
                    <a:pt x="2108" y="977"/>
                  </a:lnTo>
                  <a:cubicBezTo>
                    <a:pt x="2147" y="899"/>
                    <a:pt x="2186" y="821"/>
                    <a:pt x="2225" y="753"/>
                  </a:cubicBezTo>
                  <a:cubicBezTo>
                    <a:pt x="2313" y="616"/>
                    <a:pt x="2361" y="489"/>
                    <a:pt x="2430" y="392"/>
                  </a:cubicBezTo>
                  <a:lnTo>
                    <a:pt x="2566" y="177"/>
                  </a:lnTo>
                  <a:lnTo>
                    <a:pt x="2625" y="99"/>
                  </a:lnTo>
                  <a:cubicBezTo>
                    <a:pt x="2644" y="70"/>
                    <a:pt x="2634" y="31"/>
                    <a:pt x="2605" y="11"/>
                  </a:cubicBezTo>
                  <a:cubicBezTo>
                    <a:pt x="2598" y="4"/>
                    <a:pt x="2587" y="1"/>
                    <a:pt x="2576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609300" y="1832325"/>
              <a:ext cx="267100" cy="133100"/>
            </a:xfrm>
            <a:custGeom>
              <a:rect b="b" l="l" r="r" t="t"/>
              <a:pathLst>
                <a:path extrusionOk="0" h="5324" w="10684">
                  <a:moveTo>
                    <a:pt x="66" y="0"/>
                  </a:moveTo>
                  <a:cubicBezTo>
                    <a:pt x="45" y="0"/>
                    <a:pt x="28" y="9"/>
                    <a:pt x="20" y="24"/>
                  </a:cubicBezTo>
                  <a:cubicBezTo>
                    <a:pt x="1" y="53"/>
                    <a:pt x="11" y="92"/>
                    <a:pt x="40" y="102"/>
                  </a:cubicBezTo>
                  <a:lnTo>
                    <a:pt x="50" y="111"/>
                  </a:lnTo>
                  <a:cubicBezTo>
                    <a:pt x="89" y="131"/>
                    <a:pt x="128" y="141"/>
                    <a:pt x="157" y="160"/>
                  </a:cubicBezTo>
                  <a:lnTo>
                    <a:pt x="255" y="238"/>
                  </a:lnTo>
                  <a:cubicBezTo>
                    <a:pt x="294" y="258"/>
                    <a:pt x="323" y="287"/>
                    <a:pt x="352" y="316"/>
                  </a:cubicBezTo>
                  <a:cubicBezTo>
                    <a:pt x="381" y="346"/>
                    <a:pt x="411" y="375"/>
                    <a:pt x="440" y="414"/>
                  </a:cubicBezTo>
                  <a:cubicBezTo>
                    <a:pt x="489" y="472"/>
                    <a:pt x="528" y="541"/>
                    <a:pt x="557" y="609"/>
                  </a:cubicBezTo>
                  <a:cubicBezTo>
                    <a:pt x="577" y="648"/>
                    <a:pt x="596" y="687"/>
                    <a:pt x="606" y="726"/>
                  </a:cubicBezTo>
                  <a:lnTo>
                    <a:pt x="635" y="843"/>
                  </a:lnTo>
                  <a:cubicBezTo>
                    <a:pt x="703" y="1175"/>
                    <a:pt x="742" y="1526"/>
                    <a:pt x="791" y="1867"/>
                  </a:cubicBezTo>
                  <a:cubicBezTo>
                    <a:pt x="898" y="2550"/>
                    <a:pt x="1016" y="3233"/>
                    <a:pt x="1181" y="3906"/>
                  </a:cubicBezTo>
                  <a:cubicBezTo>
                    <a:pt x="1259" y="4248"/>
                    <a:pt x="1367" y="4589"/>
                    <a:pt x="1523" y="4911"/>
                  </a:cubicBezTo>
                  <a:cubicBezTo>
                    <a:pt x="1562" y="4999"/>
                    <a:pt x="1630" y="5087"/>
                    <a:pt x="1708" y="5155"/>
                  </a:cubicBezTo>
                  <a:cubicBezTo>
                    <a:pt x="1786" y="5204"/>
                    <a:pt x="1874" y="5243"/>
                    <a:pt x="1972" y="5262"/>
                  </a:cubicBezTo>
                  <a:cubicBezTo>
                    <a:pt x="2147" y="5301"/>
                    <a:pt x="2333" y="5321"/>
                    <a:pt x="2508" y="5321"/>
                  </a:cubicBezTo>
                  <a:cubicBezTo>
                    <a:pt x="2573" y="5323"/>
                    <a:pt x="2637" y="5323"/>
                    <a:pt x="2701" y="5323"/>
                  </a:cubicBezTo>
                  <a:cubicBezTo>
                    <a:pt x="2988" y="5323"/>
                    <a:pt x="3273" y="5307"/>
                    <a:pt x="3552" y="5292"/>
                  </a:cubicBezTo>
                  <a:cubicBezTo>
                    <a:pt x="3903" y="5262"/>
                    <a:pt x="4245" y="5223"/>
                    <a:pt x="4586" y="5184"/>
                  </a:cubicBezTo>
                  <a:cubicBezTo>
                    <a:pt x="5279" y="5096"/>
                    <a:pt x="5952" y="4979"/>
                    <a:pt x="6635" y="4853"/>
                  </a:cubicBezTo>
                  <a:cubicBezTo>
                    <a:pt x="7327" y="4726"/>
                    <a:pt x="8001" y="4579"/>
                    <a:pt x="8664" y="4404"/>
                  </a:cubicBezTo>
                  <a:cubicBezTo>
                    <a:pt x="8996" y="4306"/>
                    <a:pt x="9327" y="4209"/>
                    <a:pt x="9659" y="4101"/>
                  </a:cubicBezTo>
                  <a:cubicBezTo>
                    <a:pt x="9825" y="4043"/>
                    <a:pt x="9991" y="3984"/>
                    <a:pt x="10147" y="3916"/>
                  </a:cubicBezTo>
                  <a:cubicBezTo>
                    <a:pt x="10313" y="3848"/>
                    <a:pt x="10469" y="3760"/>
                    <a:pt x="10605" y="3643"/>
                  </a:cubicBezTo>
                  <a:cubicBezTo>
                    <a:pt x="10625" y="3623"/>
                    <a:pt x="10644" y="3604"/>
                    <a:pt x="10654" y="3584"/>
                  </a:cubicBezTo>
                  <a:lnTo>
                    <a:pt x="10674" y="3545"/>
                  </a:lnTo>
                  <a:lnTo>
                    <a:pt x="10674" y="3536"/>
                  </a:lnTo>
                  <a:lnTo>
                    <a:pt x="10674" y="3526"/>
                  </a:lnTo>
                  <a:lnTo>
                    <a:pt x="10674" y="3506"/>
                  </a:lnTo>
                  <a:lnTo>
                    <a:pt x="10683" y="3379"/>
                  </a:lnTo>
                  <a:cubicBezTo>
                    <a:pt x="10683" y="3292"/>
                    <a:pt x="10683" y="3204"/>
                    <a:pt x="10664" y="3116"/>
                  </a:cubicBezTo>
                  <a:cubicBezTo>
                    <a:pt x="10644" y="2940"/>
                    <a:pt x="10615" y="2765"/>
                    <a:pt x="10586" y="2599"/>
                  </a:cubicBezTo>
                  <a:cubicBezTo>
                    <a:pt x="10517" y="2258"/>
                    <a:pt x="10439" y="1926"/>
                    <a:pt x="10352" y="1594"/>
                  </a:cubicBezTo>
                  <a:lnTo>
                    <a:pt x="10352" y="1594"/>
                  </a:lnTo>
                  <a:cubicBezTo>
                    <a:pt x="10420" y="1926"/>
                    <a:pt x="10488" y="2267"/>
                    <a:pt x="10547" y="2609"/>
                  </a:cubicBezTo>
                  <a:cubicBezTo>
                    <a:pt x="10566" y="2775"/>
                    <a:pt x="10595" y="2950"/>
                    <a:pt x="10605" y="3116"/>
                  </a:cubicBezTo>
                  <a:cubicBezTo>
                    <a:pt x="10615" y="3194"/>
                    <a:pt x="10615" y="3282"/>
                    <a:pt x="10615" y="3360"/>
                  </a:cubicBezTo>
                  <a:lnTo>
                    <a:pt x="10595" y="3487"/>
                  </a:lnTo>
                  <a:lnTo>
                    <a:pt x="10595" y="3506"/>
                  </a:lnTo>
                  <a:lnTo>
                    <a:pt x="10576" y="3526"/>
                  </a:lnTo>
                  <a:cubicBezTo>
                    <a:pt x="10566" y="3545"/>
                    <a:pt x="10556" y="3565"/>
                    <a:pt x="10547" y="3575"/>
                  </a:cubicBezTo>
                  <a:cubicBezTo>
                    <a:pt x="10410" y="3672"/>
                    <a:pt x="10264" y="3760"/>
                    <a:pt x="10108" y="3818"/>
                  </a:cubicBezTo>
                  <a:cubicBezTo>
                    <a:pt x="9942" y="3877"/>
                    <a:pt x="9786" y="3936"/>
                    <a:pt x="9620" y="3984"/>
                  </a:cubicBezTo>
                  <a:cubicBezTo>
                    <a:pt x="9288" y="4092"/>
                    <a:pt x="8957" y="4170"/>
                    <a:pt x="8625" y="4257"/>
                  </a:cubicBezTo>
                  <a:cubicBezTo>
                    <a:pt x="7288" y="4570"/>
                    <a:pt x="5932" y="4814"/>
                    <a:pt x="4557" y="4970"/>
                  </a:cubicBezTo>
                  <a:cubicBezTo>
                    <a:pt x="3884" y="5067"/>
                    <a:pt x="3201" y="5106"/>
                    <a:pt x="2508" y="5106"/>
                  </a:cubicBezTo>
                  <a:cubicBezTo>
                    <a:pt x="2342" y="5106"/>
                    <a:pt x="2176" y="5087"/>
                    <a:pt x="2020" y="5057"/>
                  </a:cubicBezTo>
                  <a:lnTo>
                    <a:pt x="1962" y="5038"/>
                  </a:lnTo>
                  <a:lnTo>
                    <a:pt x="1913" y="5028"/>
                  </a:lnTo>
                  <a:cubicBezTo>
                    <a:pt x="1874" y="5018"/>
                    <a:pt x="1845" y="4999"/>
                    <a:pt x="1815" y="4970"/>
                  </a:cubicBezTo>
                  <a:lnTo>
                    <a:pt x="1796" y="4950"/>
                  </a:lnTo>
                  <a:lnTo>
                    <a:pt x="1767" y="4911"/>
                  </a:lnTo>
                  <a:cubicBezTo>
                    <a:pt x="1737" y="4882"/>
                    <a:pt x="1728" y="4843"/>
                    <a:pt x="1708" y="4804"/>
                  </a:cubicBezTo>
                  <a:cubicBezTo>
                    <a:pt x="1562" y="4501"/>
                    <a:pt x="1455" y="4179"/>
                    <a:pt x="1376" y="3857"/>
                  </a:cubicBezTo>
                  <a:cubicBezTo>
                    <a:pt x="1211" y="3194"/>
                    <a:pt x="1084" y="2511"/>
                    <a:pt x="967" y="1828"/>
                  </a:cubicBezTo>
                  <a:cubicBezTo>
                    <a:pt x="898" y="1497"/>
                    <a:pt x="859" y="1155"/>
                    <a:pt x="772" y="814"/>
                  </a:cubicBezTo>
                  <a:lnTo>
                    <a:pt x="742" y="677"/>
                  </a:lnTo>
                  <a:cubicBezTo>
                    <a:pt x="723" y="638"/>
                    <a:pt x="703" y="599"/>
                    <a:pt x="684" y="560"/>
                  </a:cubicBezTo>
                  <a:cubicBezTo>
                    <a:pt x="635" y="472"/>
                    <a:pt x="586" y="394"/>
                    <a:pt x="528" y="326"/>
                  </a:cubicBezTo>
                  <a:cubicBezTo>
                    <a:pt x="498" y="287"/>
                    <a:pt x="469" y="258"/>
                    <a:pt x="440" y="228"/>
                  </a:cubicBezTo>
                  <a:cubicBezTo>
                    <a:pt x="401" y="199"/>
                    <a:pt x="372" y="170"/>
                    <a:pt x="333" y="150"/>
                  </a:cubicBezTo>
                  <a:lnTo>
                    <a:pt x="216" y="72"/>
                  </a:lnTo>
                  <a:cubicBezTo>
                    <a:pt x="177" y="43"/>
                    <a:pt x="138" y="24"/>
                    <a:pt x="99" y="4"/>
                  </a:cubicBezTo>
                  <a:lnTo>
                    <a:pt x="89" y="4"/>
                  </a:lnTo>
                  <a:cubicBezTo>
                    <a:pt x="81" y="1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398600" y="1544375"/>
              <a:ext cx="59275" cy="453425"/>
            </a:xfrm>
            <a:custGeom>
              <a:rect b="b" l="l" r="r" t="t"/>
              <a:pathLst>
                <a:path extrusionOk="0" h="18137" w="2371">
                  <a:moveTo>
                    <a:pt x="2312" y="1"/>
                  </a:moveTo>
                  <a:cubicBezTo>
                    <a:pt x="2283" y="1"/>
                    <a:pt x="2254" y="20"/>
                    <a:pt x="2254" y="50"/>
                  </a:cubicBezTo>
                  <a:lnTo>
                    <a:pt x="2117" y="820"/>
                  </a:lnTo>
                  <a:cubicBezTo>
                    <a:pt x="2029" y="1308"/>
                    <a:pt x="1912" y="2001"/>
                    <a:pt x="1776" y="2849"/>
                  </a:cubicBezTo>
                  <a:cubicBezTo>
                    <a:pt x="1639" y="3688"/>
                    <a:pt x="1473" y="4674"/>
                    <a:pt x="1317" y="5727"/>
                  </a:cubicBezTo>
                  <a:cubicBezTo>
                    <a:pt x="1161" y="6781"/>
                    <a:pt x="995" y="7903"/>
                    <a:pt x="829" y="9025"/>
                  </a:cubicBezTo>
                  <a:cubicBezTo>
                    <a:pt x="761" y="9590"/>
                    <a:pt x="664" y="10156"/>
                    <a:pt x="605" y="10712"/>
                  </a:cubicBezTo>
                  <a:cubicBezTo>
                    <a:pt x="546" y="11268"/>
                    <a:pt x="478" y="11815"/>
                    <a:pt x="420" y="12342"/>
                  </a:cubicBezTo>
                  <a:cubicBezTo>
                    <a:pt x="361" y="12868"/>
                    <a:pt x="303" y="13385"/>
                    <a:pt x="244" y="13873"/>
                  </a:cubicBezTo>
                  <a:cubicBezTo>
                    <a:pt x="195" y="14351"/>
                    <a:pt x="127" y="14810"/>
                    <a:pt x="98" y="15239"/>
                  </a:cubicBezTo>
                  <a:cubicBezTo>
                    <a:pt x="29" y="16088"/>
                    <a:pt x="0" y="16800"/>
                    <a:pt x="10" y="17307"/>
                  </a:cubicBezTo>
                  <a:cubicBezTo>
                    <a:pt x="10" y="17502"/>
                    <a:pt x="29" y="17697"/>
                    <a:pt x="59" y="17883"/>
                  </a:cubicBezTo>
                  <a:cubicBezTo>
                    <a:pt x="68" y="17941"/>
                    <a:pt x="78" y="17990"/>
                    <a:pt x="88" y="18039"/>
                  </a:cubicBezTo>
                  <a:lnTo>
                    <a:pt x="107" y="18097"/>
                  </a:lnTo>
                  <a:cubicBezTo>
                    <a:pt x="117" y="18127"/>
                    <a:pt x="146" y="18136"/>
                    <a:pt x="176" y="18136"/>
                  </a:cubicBezTo>
                  <a:cubicBezTo>
                    <a:pt x="195" y="18127"/>
                    <a:pt x="215" y="18097"/>
                    <a:pt x="215" y="18068"/>
                  </a:cubicBezTo>
                  <a:lnTo>
                    <a:pt x="215" y="18058"/>
                  </a:lnTo>
                  <a:cubicBezTo>
                    <a:pt x="215" y="18058"/>
                    <a:pt x="205" y="18039"/>
                    <a:pt x="195" y="18009"/>
                  </a:cubicBezTo>
                  <a:cubicBezTo>
                    <a:pt x="186" y="17961"/>
                    <a:pt x="176" y="17912"/>
                    <a:pt x="176" y="17873"/>
                  </a:cubicBezTo>
                  <a:cubicBezTo>
                    <a:pt x="146" y="17678"/>
                    <a:pt x="137" y="17492"/>
                    <a:pt x="137" y="17297"/>
                  </a:cubicBezTo>
                  <a:cubicBezTo>
                    <a:pt x="137" y="16810"/>
                    <a:pt x="186" y="16107"/>
                    <a:pt x="264" y="15249"/>
                  </a:cubicBezTo>
                  <a:cubicBezTo>
                    <a:pt x="293" y="14829"/>
                    <a:pt x="351" y="14371"/>
                    <a:pt x="420" y="13883"/>
                  </a:cubicBezTo>
                  <a:cubicBezTo>
                    <a:pt x="478" y="13405"/>
                    <a:pt x="537" y="12898"/>
                    <a:pt x="595" y="12361"/>
                  </a:cubicBezTo>
                  <a:cubicBezTo>
                    <a:pt x="664" y="11834"/>
                    <a:pt x="722" y="11288"/>
                    <a:pt x="800" y="10732"/>
                  </a:cubicBezTo>
                  <a:cubicBezTo>
                    <a:pt x="868" y="10176"/>
                    <a:pt x="966" y="9620"/>
                    <a:pt x="1044" y="9054"/>
                  </a:cubicBezTo>
                  <a:lnTo>
                    <a:pt x="1503" y="5747"/>
                  </a:lnTo>
                  <a:cubicBezTo>
                    <a:pt x="1659" y="4703"/>
                    <a:pt x="1815" y="3718"/>
                    <a:pt x="1942" y="2869"/>
                  </a:cubicBezTo>
                  <a:lnTo>
                    <a:pt x="2361" y="69"/>
                  </a:lnTo>
                  <a:cubicBezTo>
                    <a:pt x="2371" y="30"/>
                    <a:pt x="2341" y="11"/>
                    <a:pt x="23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47125" y="1730475"/>
              <a:ext cx="21800" cy="277300"/>
            </a:xfrm>
            <a:custGeom>
              <a:rect b="b" l="l" r="r" t="t"/>
              <a:pathLst>
                <a:path extrusionOk="0" h="11092" w="872">
                  <a:moveTo>
                    <a:pt x="59" y="0"/>
                  </a:moveTo>
                  <a:cubicBezTo>
                    <a:pt x="30" y="0"/>
                    <a:pt x="0" y="30"/>
                    <a:pt x="0" y="59"/>
                  </a:cubicBezTo>
                  <a:cubicBezTo>
                    <a:pt x="0" y="59"/>
                    <a:pt x="10" y="751"/>
                    <a:pt x="10" y="1786"/>
                  </a:cubicBezTo>
                  <a:cubicBezTo>
                    <a:pt x="20" y="2303"/>
                    <a:pt x="10" y="2898"/>
                    <a:pt x="39" y="3551"/>
                  </a:cubicBezTo>
                  <a:cubicBezTo>
                    <a:pt x="69" y="4195"/>
                    <a:pt x="98" y="4888"/>
                    <a:pt x="137" y="5571"/>
                  </a:cubicBezTo>
                  <a:cubicBezTo>
                    <a:pt x="166" y="6263"/>
                    <a:pt x="205" y="6946"/>
                    <a:pt x="234" y="7590"/>
                  </a:cubicBezTo>
                  <a:cubicBezTo>
                    <a:pt x="254" y="7912"/>
                    <a:pt x="273" y="8224"/>
                    <a:pt x="303" y="8527"/>
                  </a:cubicBezTo>
                  <a:cubicBezTo>
                    <a:pt x="332" y="8819"/>
                    <a:pt x="361" y="9102"/>
                    <a:pt x="391" y="9356"/>
                  </a:cubicBezTo>
                  <a:cubicBezTo>
                    <a:pt x="420" y="9609"/>
                    <a:pt x="459" y="9853"/>
                    <a:pt x="488" y="10058"/>
                  </a:cubicBezTo>
                  <a:cubicBezTo>
                    <a:pt x="527" y="10263"/>
                    <a:pt x="556" y="10448"/>
                    <a:pt x="595" y="10595"/>
                  </a:cubicBezTo>
                  <a:cubicBezTo>
                    <a:pt x="625" y="10712"/>
                    <a:pt x="664" y="10829"/>
                    <a:pt x="703" y="10936"/>
                  </a:cubicBezTo>
                  <a:lnTo>
                    <a:pt x="761" y="11063"/>
                  </a:lnTo>
                  <a:cubicBezTo>
                    <a:pt x="771" y="11083"/>
                    <a:pt x="788" y="11092"/>
                    <a:pt x="805" y="11092"/>
                  </a:cubicBezTo>
                  <a:cubicBezTo>
                    <a:pt x="838" y="11092"/>
                    <a:pt x="872" y="11059"/>
                    <a:pt x="859" y="11014"/>
                  </a:cubicBezTo>
                  <a:lnTo>
                    <a:pt x="859" y="11004"/>
                  </a:lnTo>
                  <a:lnTo>
                    <a:pt x="810" y="10897"/>
                  </a:lnTo>
                  <a:cubicBezTo>
                    <a:pt x="771" y="10790"/>
                    <a:pt x="742" y="10683"/>
                    <a:pt x="722" y="10565"/>
                  </a:cubicBezTo>
                  <a:cubicBezTo>
                    <a:pt x="693" y="10429"/>
                    <a:pt x="664" y="10253"/>
                    <a:pt x="634" y="10039"/>
                  </a:cubicBezTo>
                  <a:cubicBezTo>
                    <a:pt x="605" y="9824"/>
                    <a:pt x="586" y="9600"/>
                    <a:pt x="556" y="9336"/>
                  </a:cubicBezTo>
                  <a:cubicBezTo>
                    <a:pt x="527" y="9083"/>
                    <a:pt x="508" y="8809"/>
                    <a:pt x="488" y="8517"/>
                  </a:cubicBezTo>
                  <a:cubicBezTo>
                    <a:pt x="459" y="8214"/>
                    <a:pt x="449" y="7902"/>
                    <a:pt x="439" y="7580"/>
                  </a:cubicBezTo>
                  <a:cubicBezTo>
                    <a:pt x="410" y="6936"/>
                    <a:pt x="381" y="6254"/>
                    <a:pt x="342" y="5561"/>
                  </a:cubicBezTo>
                  <a:cubicBezTo>
                    <a:pt x="312" y="4878"/>
                    <a:pt x="264" y="4195"/>
                    <a:pt x="244" y="3542"/>
                  </a:cubicBezTo>
                  <a:cubicBezTo>
                    <a:pt x="215" y="2898"/>
                    <a:pt x="195" y="2293"/>
                    <a:pt x="186" y="1776"/>
                  </a:cubicBezTo>
                  <a:cubicBezTo>
                    <a:pt x="147" y="742"/>
                    <a:pt x="117" y="59"/>
                    <a:pt x="117" y="59"/>
                  </a:cubicBezTo>
                  <a:lnTo>
                    <a:pt x="108" y="59"/>
                  </a:lnTo>
                  <a:cubicBezTo>
                    <a:pt x="108" y="30"/>
                    <a:pt x="88" y="0"/>
                    <a:pt x="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500450" y="2050900"/>
              <a:ext cx="166700" cy="276875"/>
            </a:xfrm>
            <a:custGeom>
              <a:rect b="b" l="l" r="r" t="t"/>
              <a:pathLst>
                <a:path extrusionOk="0" h="11075" w="6668">
                  <a:moveTo>
                    <a:pt x="159" y="1"/>
                  </a:moveTo>
                  <a:cubicBezTo>
                    <a:pt x="53" y="1"/>
                    <a:pt x="1" y="156"/>
                    <a:pt x="111" y="207"/>
                  </a:cubicBezTo>
                  <a:cubicBezTo>
                    <a:pt x="394" y="363"/>
                    <a:pt x="687" y="509"/>
                    <a:pt x="980" y="646"/>
                  </a:cubicBezTo>
                  <a:cubicBezTo>
                    <a:pt x="1272" y="773"/>
                    <a:pt x="1565" y="909"/>
                    <a:pt x="1877" y="1026"/>
                  </a:cubicBezTo>
                  <a:cubicBezTo>
                    <a:pt x="2023" y="1095"/>
                    <a:pt x="2179" y="1153"/>
                    <a:pt x="2326" y="1202"/>
                  </a:cubicBezTo>
                  <a:cubicBezTo>
                    <a:pt x="2482" y="1251"/>
                    <a:pt x="2638" y="1319"/>
                    <a:pt x="2794" y="1358"/>
                  </a:cubicBezTo>
                  <a:cubicBezTo>
                    <a:pt x="2950" y="1407"/>
                    <a:pt x="3106" y="1456"/>
                    <a:pt x="3272" y="1495"/>
                  </a:cubicBezTo>
                  <a:lnTo>
                    <a:pt x="3629" y="1556"/>
                  </a:lnTo>
                  <a:lnTo>
                    <a:pt x="3629" y="1556"/>
                  </a:lnTo>
                  <a:cubicBezTo>
                    <a:pt x="3851" y="2326"/>
                    <a:pt x="4074" y="3095"/>
                    <a:pt x="4306" y="3855"/>
                  </a:cubicBezTo>
                  <a:lnTo>
                    <a:pt x="4677" y="5065"/>
                  </a:lnTo>
                  <a:lnTo>
                    <a:pt x="5057" y="6275"/>
                  </a:lnTo>
                  <a:cubicBezTo>
                    <a:pt x="5184" y="6675"/>
                    <a:pt x="5311" y="7085"/>
                    <a:pt x="5438" y="7475"/>
                  </a:cubicBezTo>
                  <a:lnTo>
                    <a:pt x="5838" y="8684"/>
                  </a:lnTo>
                  <a:cubicBezTo>
                    <a:pt x="5974" y="9084"/>
                    <a:pt x="6111" y="9484"/>
                    <a:pt x="6248" y="9875"/>
                  </a:cubicBezTo>
                  <a:cubicBezTo>
                    <a:pt x="6384" y="10275"/>
                    <a:pt x="6521" y="10675"/>
                    <a:pt x="6667" y="11075"/>
                  </a:cubicBezTo>
                  <a:cubicBezTo>
                    <a:pt x="6569" y="10665"/>
                    <a:pt x="6472" y="10255"/>
                    <a:pt x="6365" y="9845"/>
                  </a:cubicBezTo>
                  <a:cubicBezTo>
                    <a:pt x="6267" y="9436"/>
                    <a:pt x="6160" y="9026"/>
                    <a:pt x="6052" y="8616"/>
                  </a:cubicBezTo>
                  <a:lnTo>
                    <a:pt x="5730" y="7397"/>
                  </a:lnTo>
                  <a:cubicBezTo>
                    <a:pt x="5623" y="6997"/>
                    <a:pt x="5506" y="6587"/>
                    <a:pt x="5399" y="6177"/>
                  </a:cubicBezTo>
                  <a:lnTo>
                    <a:pt x="5048" y="4958"/>
                  </a:lnTo>
                  <a:lnTo>
                    <a:pt x="4706" y="3738"/>
                  </a:lnTo>
                  <a:cubicBezTo>
                    <a:pt x="4472" y="2929"/>
                    <a:pt x="4228" y="2129"/>
                    <a:pt x="3984" y="1319"/>
                  </a:cubicBezTo>
                  <a:cubicBezTo>
                    <a:pt x="3955" y="1241"/>
                    <a:pt x="3887" y="1182"/>
                    <a:pt x="3809" y="1173"/>
                  </a:cubicBezTo>
                  <a:lnTo>
                    <a:pt x="3799" y="1173"/>
                  </a:lnTo>
                  <a:lnTo>
                    <a:pt x="3350" y="1114"/>
                  </a:lnTo>
                  <a:cubicBezTo>
                    <a:pt x="3194" y="1075"/>
                    <a:pt x="3048" y="1026"/>
                    <a:pt x="2892" y="997"/>
                  </a:cubicBezTo>
                  <a:cubicBezTo>
                    <a:pt x="2745" y="968"/>
                    <a:pt x="2589" y="909"/>
                    <a:pt x="2443" y="860"/>
                  </a:cubicBezTo>
                  <a:cubicBezTo>
                    <a:pt x="2287" y="812"/>
                    <a:pt x="2140" y="763"/>
                    <a:pt x="1984" y="704"/>
                  </a:cubicBezTo>
                  <a:lnTo>
                    <a:pt x="1536" y="548"/>
                  </a:lnTo>
                  <a:lnTo>
                    <a:pt x="1087" y="373"/>
                  </a:lnTo>
                  <a:lnTo>
                    <a:pt x="199" y="12"/>
                  </a:lnTo>
                  <a:lnTo>
                    <a:pt x="209" y="12"/>
                  </a:lnTo>
                  <a:cubicBezTo>
                    <a:pt x="191" y="4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534675" y="1405100"/>
              <a:ext cx="91000" cy="69075"/>
            </a:xfrm>
            <a:custGeom>
              <a:rect b="b" l="l" r="r" t="t"/>
              <a:pathLst>
                <a:path extrusionOk="0" h="2763" w="3640">
                  <a:moveTo>
                    <a:pt x="3613" y="0"/>
                  </a:moveTo>
                  <a:cubicBezTo>
                    <a:pt x="3601" y="0"/>
                    <a:pt x="3591" y="7"/>
                    <a:pt x="3591" y="21"/>
                  </a:cubicBezTo>
                  <a:cubicBezTo>
                    <a:pt x="3523" y="401"/>
                    <a:pt x="3454" y="762"/>
                    <a:pt x="3357" y="1133"/>
                  </a:cubicBezTo>
                  <a:cubicBezTo>
                    <a:pt x="3279" y="1494"/>
                    <a:pt x="3162" y="1845"/>
                    <a:pt x="2996" y="2187"/>
                  </a:cubicBezTo>
                  <a:cubicBezTo>
                    <a:pt x="2957" y="2265"/>
                    <a:pt x="2908" y="2333"/>
                    <a:pt x="2849" y="2411"/>
                  </a:cubicBezTo>
                  <a:cubicBezTo>
                    <a:pt x="2820" y="2440"/>
                    <a:pt x="2791" y="2470"/>
                    <a:pt x="2762" y="2499"/>
                  </a:cubicBezTo>
                  <a:cubicBezTo>
                    <a:pt x="2732" y="2528"/>
                    <a:pt x="2703" y="2548"/>
                    <a:pt x="2664" y="2567"/>
                  </a:cubicBezTo>
                  <a:cubicBezTo>
                    <a:pt x="2664" y="2571"/>
                    <a:pt x="2662" y="2572"/>
                    <a:pt x="2657" y="2572"/>
                  </a:cubicBezTo>
                  <a:cubicBezTo>
                    <a:pt x="2637" y="2572"/>
                    <a:pt x="2576" y="2537"/>
                    <a:pt x="2527" y="2489"/>
                  </a:cubicBezTo>
                  <a:cubicBezTo>
                    <a:pt x="2459" y="2421"/>
                    <a:pt x="2401" y="2352"/>
                    <a:pt x="2352" y="2284"/>
                  </a:cubicBezTo>
                  <a:cubicBezTo>
                    <a:pt x="2137" y="1972"/>
                    <a:pt x="1952" y="1650"/>
                    <a:pt x="1796" y="1309"/>
                  </a:cubicBezTo>
                  <a:cubicBezTo>
                    <a:pt x="1779" y="1275"/>
                    <a:pt x="1742" y="1254"/>
                    <a:pt x="1705" y="1254"/>
                  </a:cubicBezTo>
                  <a:cubicBezTo>
                    <a:pt x="1678" y="1254"/>
                    <a:pt x="1650" y="1265"/>
                    <a:pt x="1630" y="1289"/>
                  </a:cubicBezTo>
                  <a:cubicBezTo>
                    <a:pt x="1425" y="1504"/>
                    <a:pt x="1210" y="1718"/>
                    <a:pt x="986" y="1923"/>
                  </a:cubicBezTo>
                  <a:cubicBezTo>
                    <a:pt x="879" y="2031"/>
                    <a:pt x="771" y="2128"/>
                    <a:pt x="654" y="2226"/>
                  </a:cubicBezTo>
                  <a:cubicBezTo>
                    <a:pt x="596" y="2274"/>
                    <a:pt x="547" y="2323"/>
                    <a:pt x="489" y="2372"/>
                  </a:cubicBezTo>
                  <a:cubicBezTo>
                    <a:pt x="430" y="2411"/>
                    <a:pt x="371" y="2450"/>
                    <a:pt x="313" y="2489"/>
                  </a:cubicBezTo>
                  <a:cubicBezTo>
                    <a:pt x="300" y="2489"/>
                    <a:pt x="300" y="2493"/>
                    <a:pt x="293" y="2493"/>
                  </a:cubicBezTo>
                  <a:cubicBezTo>
                    <a:pt x="289" y="2493"/>
                    <a:pt x="284" y="2492"/>
                    <a:pt x="274" y="2489"/>
                  </a:cubicBezTo>
                  <a:cubicBezTo>
                    <a:pt x="254" y="2479"/>
                    <a:pt x="235" y="2460"/>
                    <a:pt x="225" y="2440"/>
                  </a:cubicBezTo>
                  <a:cubicBezTo>
                    <a:pt x="196" y="2382"/>
                    <a:pt x="167" y="2323"/>
                    <a:pt x="157" y="2255"/>
                  </a:cubicBezTo>
                  <a:cubicBezTo>
                    <a:pt x="137" y="2118"/>
                    <a:pt x="137" y="1962"/>
                    <a:pt x="137" y="1826"/>
                  </a:cubicBezTo>
                  <a:cubicBezTo>
                    <a:pt x="157" y="1523"/>
                    <a:pt x="186" y="1221"/>
                    <a:pt x="235" y="928"/>
                  </a:cubicBezTo>
                  <a:lnTo>
                    <a:pt x="245" y="938"/>
                  </a:lnTo>
                  <a:cubicBezTo>
                    <a:pt x="245" y="914"/>
                    <a:pt x="226" y="897"/>
                    <a:pt x="207" y="897"/>
                  </a:cubicBezTo>
                  <a:cubicBezTo>
                    <a:pt x="196" y="897"/>
                    <a:pt x="184" y="904"/>
                    <a:pt x="176" y="918"/>
                  </a:cubicBezTo>
                  <a:cubicBezTo>
                    <a:pt x="98" y="1221"/>
                    <a:pt x="50" y="1514"/>
                    <a:pt x="11" y="1826"/>
                  </a:cubicBezTo>
                  <a:cubicBezTo>
                    <a:pt x="1" y="1982"/>
                    <a:pt x="1" y="2138"/>
                    <a:pt x="11" y="2294"/>
                  </a:cubicBezTo>
                  <a:cubicBezTo>
                    <a:pt x="20" y="2382"/>
                    <a:pt x="50" y="2460"/>
                    <a:pt x="98" y="2538"/>
                  </a:cubicBezTo>
                  <a:cubicBezTo>
                    <a:pt x="118" y="2577"/>
                    <a:pt x="167" y="2616"/>
                    <a:pt x="206" y="2645"/>
                  </a:cubicBezTo>
                  <a:cubicBezTo>
                    <a:pt x="235" y="2655"/>
                    <a:pt x="264" y="2665"/>
                    <a:pt x="303" y="2665"/>
                  </a:cubicBezTo>
                  <a:cubicBezTo>
                    <a:pt x="332" y="2665"/>
                    <a:pt x="362" y="2655"/>
                    <a:pt x="391" y="2645"/>
                  </a:cubicBezTo>
                  <a:cubicBezTo>
                    <a:pt x="459" y="2606"/>
                    <a:pt x="537" y="2567"/>
                    <a:pt x="596" y="2518"/>
                  </a:cubicBezTo>
                  <a:cubicBezTo>
                    <a:pt x="664" y="2470"/>
                    <a:pt x="723" y="2421"/>
                    <a:pt x="781" y="2372"/>
                  </a:cubicBezTo>
                  <a:cubicBezTo>
                    <a:pt x="898" y="2274"/>
                    <a:pt x="1015" y="2167"/>
                    <a:pt x="1123" y="2070"/>
                  </a:cubicBezTo>
                  <a:cubicBezTo>
                    <a:pt x="1313" y="1888"/>
                    <a:pt x="1496" y="1713"/>
                    <a:pt x="1677" y="1528"/>
                  </a:cubicBezTo>
                  <a:lnTo>
                    <a:pt x="1677" y="1528"/>
                  </a:lnTo>
                  <a:cubicBezTo>
                    <a:pt x="1823" y="1828"/>
                    <a:pt x="1998" y="2126"/>
                    <a:pt x="2196" y="2401"/>
                  </a:cubicBezTo>
                  <a:cubicBezTo>
                    <a:pt x="2254" y="2479"/>
                    <a:pt x="2323" y="2557"/>
                    <a:pt x="2391" y="2626"/>
                  </a:cubicBezTo>
                  <a:cubicBezTo>
                    <a:pt x="2430" y="2665"/>
                    <a:pt x="2479" y="2704"/>
                    <a:pt x="2527" y="2733"/>
                  </a:cubicBezTo>
                  <a:cubicBezTo>
                    <a:pt x="2557" y="2743"/>
                    <a:pt x="2596" y="2752"/>
                    <a:pt x="2625" y="2762"/>
                  </a:cubicBezTo>
                  <a:cubicBezTo>
                    <a:pt x="2674" y="2762"/>
                    <a:pt x="2713" y="2762"/>
                    <a:pt x="2752" y="2733"/>
                  </a:cubicBezTo>
                  <a:cubicBezTo>
                    <a:pt x="2801" y="2713"/>
                    <a:pt x="2840" y="2684"/>
                    <a:pt x="2888" y="2645"/>
                  </a:cubicBezTo>
                  <a:cubicBezTo>
                    <a:pt x="2927" y="2606"/>
                    <a:pt x="2957" y="2567"/>
                    <a:pt x="2996" y="2518"/>
                  </a:cubicBezTo>
                  <a:cubicBezTo>
                    <a:pt x="3054" y="2440"/>
                    <a:pt x="3103" y="2352"/>
                    <a:pt x="3152" y="2265"/>
                  </a:cubicBezTo>
                  <a:cubicBezTo>
                    <a:pt x="3308" y="1913"/>
                    <a:pt x="3415" y="1543"/>
                    <a:pt x="3483" y="1162"/>
                  </a:cubicBezTo>
                  <a:cubicBezTo>
                    <a:pt x="3562" y="782"/>
                    <a:pt x="3610" y="411"/>
                    <a:pt x="3640" y="31"/>
                  </a:cubicBezTo>
                  <a:cubicBezTo>
                    <a:pt x="3640" y="10"/>
                    <a:pt x="3626" y="0"/>
                    <a:pt x="3613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53575" y="1944625"/>
              <a:ext cx="31150" cy="48050"/>
            </a:xfrm>
            <a:custGeom>
              <a:rect b="b" l="l" r="r" t="t"/>
              <a:pathLst>
                <a:path extrusionOk="0" h="1922" w="1246">
                  <a:moveTo>
                    <a:pt x="744" y="0"/>
                  </a:moveTo>
                  <a:cubicBezTo>
                    <a:pt x="716" y="0"/>
                    <a:pt x="689" y="20"/>
                    <a:pt x="689" y="58"/>
                  </a:cubicBezTo>
                  <a:cubicBezTo>
                    <a:pt x="689" y="58"/>
                    <a:pt x="689" y="117"/>
                    <a:pt x="699" y="214"/>
                  </a:cubicBezTo>
                  <a:cubicBezTo>
                    <a:pt x="709" y="263"/>
                    <a:pt x="709" y="322"/>
                    <a:pt x="718" y="400"/>
                  </a:cubicBezTo>
                  <a:cubicBezTo>
                    <a:pt x="738" y="468"/>
                    <a:pt x="757" y="546"/>
                    <a:pt x="777" y="634"/>
                  </a:cubicBezTo>
                  <a:cubicBezTo>
                    <a:pt x="796" y="722"/>
                    <a:pt x="826" y="809"/>
                    <a:pt x="865" y="897"/>
                  </a:cubicBezTo>
                  <a:cubicBezTo>
                    <a:pt x="904" y="985"/>
                    <a:pt x="943" y="1073"/>
                    <a:pt x="972" y="1170"/>
                  </a:cubicBezTo>
                  <a:cubicBezTo>
                    <a:pt x="1011" y="1268"/>
                    <a:pt x="1030" y="1365"/>
                    <a:pt x="1050" y="1473"/>
                  </a:cubicBezTo>
                  <a:cubicBezTo>
                    <a:pt x="1050" y="1521"/>
                    <a:pt x="1050" y="1560"/>
                    <a:pt x="1050" y="1609"/>
                  </a:cubicBezTo>
                  <a:cubicBezTo>
                    <a:pt x="1040" y="1639"/>
                    <a:pt x="1030" y="1668"/>
                    <a:pt x="1011" y="1687"/>
                  </a:cubicBezTo>
                  <a:cubicBezTo>
                    <a:pt x="1021" y="1697"/>
                    <a:pt x="982" y="1707"/>
                    <a:pt x="962" y="1717"/>
                  </a:cubicBezTo>
                  <a:lnTo>
                    <a:pt x="913" y="1717"/>
                  </a:lnTo>
                  <a:cubicBezTo>
                    <a:pt x="894" y="1721"/>
                    <a:pt x="874" y="1724"/>
                    <a:pt x="855" y="1724"/>
                  </a:cubicBezTo>
                  <a:cubicBezTo>
                    <a:pt x="835" y="1724"/>
                    <a:pt x="816" y="1721"/>
                    <a:pt x="796" y="1717"/>
                  </a:cubicBezTo>
                  <a:cubicBezTo>
                    <a:pt x="709" y="1678"/>
                    <a:pt x="630" y="1629"/>
                    <a:pt x="572" y="1551"/>
                  </a:cubicBezTo>
                  <a:cubicBezTo>
                    <a:pt x="513" y="1482"/>
                    <a:pt x="455" y="1404"/>
                    <a:pt x="416" y="1326"/>
                  </a:cubicBezTo>
                  <a:cubicBezTo>
                    <a:pt x="367" y="1239"/>
                    <a:pt x="328" y="1161"/>
                    <a:pt x="299" y="1082"/>
                  </a:cubicBezTo>
                  <a:cubicBezTo>
                    <a:pt x="240" y="936"/>
                    <a:pt x="191" y="800"/>
                    <a:pt x="162" y="712"/>
                  </a:cubicBezTo>
                  <a:lnTo>
                    <a:pt x="123" y="565"/>
                  </a:lnTo>
                  <a:lnTo>
                    <a:pt x="113" y="556"/>
                  </a:lnTo>
                  <a:cubicBezTo>
                    <a:pt x="105" y="526"/>
                    <a:pt x="82" y="513"/>
                    <a:pt x="60" y="513"/>
                  </a:cubicBezTo>
                  <a:cubicBezTo>
                    <a:pt x="30" y="513"/>
                    <a:pt x="1" y="536"/>
                    <a:pt x="6" y="575"/>
                  </a:cubicBezTo>
                  <a:cubicBezTo>
                    <a:pt x="26" y="770"/>
                    <a:pt x="74" y="956"/>
                    <a:pt x="133" y="1141"/>
                  </a:cubicBezTo>
                  <a:cubicBezTo>
                    <a:pt x="162" y="1219"/>
                    <a:pt x="201" y="1307"/>
                    <a:pt x="240" y="1404"/>
                  </a:cubicBezTo>
                  <a:cubicBezTo>
                    <a:pt x="289" y="1502"/>
                    <a:pt x="348" y="1590"/>
                    <a:pt x="416" y="1678"/>
                  </a:cubicBezTo>
                  <a:cubicBezTo>
                    <a:pt x="494" y="1775"/>
                    <a:pt x="601" y="1853"/>
                    <a:pt x="718" y="1902"/>
                  </a:cubicBezTo>
                  <a:cubicBezTo>
                    <a:pt x="787" y="1921"/>
                    <a:pt x="855" y="1921"/>
                    <a:pt x="923" y="1921"/>
                  </a:cubicBezTo>
                  <a:lnTo>
                    <a:pt x="982" y="1912"/>
                  </a:lnTo>
                  <a:lnTo>
                    <a:pt x="1030" y="1912"/>
                  </a:lnTo>
                  <a:cubicBezTo>
                    <a:pt x="1069" y="1902"/>
                    <a:pt x="1099" y="1882"/>
                    <a:pt x="1128" y="1863"/>
                  </a:cubicBezTo>
                  <a:cubicBezTo>
                    <a:pt x="1187" y="1804"/>
                    <a:pt x="1226" y="1726"/>
                    <a:pt x="1235" y="1648"/>
                  </a:cubicBezTo>
                  <a:cubicBezTo>
                    <a:pt x="1245" y="1580"/>
                    <a:pt x="1245" y="1512"/>
                    <a:pt x="1235" y="1453"/>
                  </a:cubicBezTo>
                  <a:cubicBezTo>
                    <a:pt x="1216" y="1336"/>
                    <a:pt x="1187" y="1219"/>
                    <a:pt x="1148" y="1112"/>
                  </a:cubicBezTo>
                  <a:cubicBezTo>
                    <a:pt x="1118" y="1014"/>
                    <a:pt x="1069" y="917"/>
                    <a:pt x="1030" y="829"/>
                  </a:cubicBezTo>
                  <a:cubicBezTo>
                    <a:pt x="991" y="751"/>
                    <a:pt x="952" y="663"/>
                    <a:pt x="923" y="585"/>
                  </a:cubicBezTo>
                  <a:cubicBezTo>
                    <a:pt x="904" y="507"/>
                    <a:pt x="874" y="439"/>
                    <a:pt x="865" y="370"/>
                  </a:cubicBezTo>
                  <a:cubicBezTo>
                    <a:pt x="845" y="302"/>
                    <a:pt x="835" y="243"/>
                    <a:pt x="826" y="195"/>
                  </a:cubicBezTo>
                  <a:cubicBezTo>
                    <a:pt x="806" y="97"/>
                    <a:pt x="796" y="48"/>
                    <a:pt x="796" y="48"/>
                  </a:cubicBezTo>
                  <a:lnTo>
                    <a:pt x="796" y="39"/>
                  </a:lnTo>
                  <a:cubicBezTo>
                    <a:pt x="788" y="13"/>
                    <a:pt x="766" y="0"/>
                    <a:pt x="744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625225" y="1603900"/>
              <a:ext cx="118250" cy="40700"/>
            </a:xfrm>
            <a:custGeom>
              <a:rect b="b" l="l" r="r" t="t"/>
              <a:pathLst>
                <a:path extrusionOk="0" h="1628" w="4730">
                  <a:moveTo>
                    <a:pt x="81" y="0"/>
                  </a:moveTo>
                  <a:cubicBezTo>
                    <a:pt x="30" y="0"/>
                    <a:pt x="0" y="66"/>
                    <a:pt x="57" y="98"/>
                  </a:cubicBezTo>
                  <a:lnTo>
                    <a:pt x="96" y="137"/>
                  </a:lnTo>
                  <a:cubicBezTo>
                    <a:pt x="144" y="166"/>
                    <a:pt x="183" y="195"/>
                    <a:pt x="232" y="225"/>
                  </a:cubicBezTo>
                  <a:cubicBezTo>
                    <a:pt x="291" y="254"/>
                    <a:pt x="369" y="293"/>
                    <a:pt x="457" y="332"/>
                  </a:cubicBezTo>
                  <a:cubicBezTo>
                    <a:pt x="535" y="371"/>
                    <a:pt x="632" y="420"/>
                    <a:pt x="730" y="459"/>
                  </a:cubicBezTo>
                  <a:cubicBezTo>
                    <a:pt x="944" y="546"/>
                    <a:pt x="1188" y="654"/>
                    <a:pt x="1452" y="761"/>
                  </a:cubicBezTo>
                  <a:lnTo>
                    <a:pt x="2300" y="1044"/>
                  </a:lnTo>
                  <a:lnTo>
                    <a:pt x="3149" y="1288"/>
                  </a:lnTo>
                  <a:cubicBezTo>
                    <a:pt x="3432" y="1356"/>
                    <a:pt x="3686" y="1415"/>
                    <a:pt x="3910" y="1473"/>
                  </a:cubicBezTo>
                  <a:cubicBezTo>
                    <a:pt x="4349" y="1571"/>
                    <a:pt x="4651" y="1620"/>
                    <a:pt x="4651" y="1620"/>
                  </a:cubicBezTo>
                  <a:cubicBezTo>
                    <a:pt x="4659" y="1625"/>
                    <a:pt x="4668" y="1627"/>
                    <a:pt x="4676" y="1627"/>
                  </a:cubicBezTo>
                  <a:cubicBezTo>
                    <a:pt x="4699" y="1627"/>
                    <a:pt x="4720" y="1609"/>
                    <a:pt x="4720" y="1581"/>
                  </a:cubicBezTo>
                  <a:cubicBezTo>
                    <a:pt x="4730" y="1551"/>
                    <a:pt x="4720" y="1522"/>
                    <a:pt x="4690" y="1512"/>
                  </a:cubicBezTo>
                  <a:cubicBezTo>
                    <a:pt x="4690" y="1512"/>
                    <a:pt x="4388" y="1424"/>
                    <a:pt x="3959" y="1307"/>
                  </a:cubicBezTo>
                  <a:cubicBezTo>
                    <a:pt x="3744" y="1249"/>
                    <a:pt x="3481" y="1171"/>
                    <a:pt x="3217" y="1093"/>
                  </a:cubicBezTo>
                  <a:lnTo>
                    <a:pt x="2359" y="839"/>
                  </a:lnTo>
                  <a:lnTo>
                    <a:pt x="1520" y="576"/>
                  </a:lnTo>
                  <a:lnTo>
                    <a:pt x="798" y="303"/>
                  </a:lnTo>
                  <a:lnTo>
                    <a:pt x="505" y="195"/>
                  </a:lnTo>
                  <a:cubicBezTo>
                    <a:pt x="427" y="166"/>
                    <a:pt x="349" y="137"/>
                    <a:pt x="291" y="107"/>
                  </a:cubicBezTo>
                  <a:cubicBezTo>
                    <a:pt x="252" y="88"/>
                    <a:pt x="203" y="59"/>
                    <a:pt x="164" y="39"/>
                  </a:cubicBezTo>
                  <a:lnTo>
                    <a:pt x="115" y="10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43950" y="1581750"/>
              <a:ext cx="46125" cy="89575"/>
            </a:xfrm>
            <a:custGeom>
              <a:rect b="b" l="l" r="r" t="t"/>
              <a:pathLst>
                <a:path extrusionOk="0" h="3583" w="1845">
                  <a:moveTo>
                    <a:pt x="316" y="1"/>
                  </a:moveTo>
                  <a:cubicBezTo>
                    <a:pt x="300" y="1"/>
                    <a:pt x="283" y="3"/>
                    <a:pt x="264" y="8"/>
                  </a:cubicBezTo>
                  <a:cubicBezTo>
                    <a:pt x="186" y="37"/>
                    <a:pt x="118" y="96"/>
                    <a:pt x="88" y="174"/>
                  </a:cubicBezTo>
                  <a:cubicBezTo>
                    <a:pt x="39" y="262"/>
                    <a:pt x="20" y="359"/>
                    <a:pt x="10" y="457"/>
                  </a:cubicBezTo>
                  <a:cubicBezTo>
                    <a:pt x="0" y="574"/>
                    <a:pt x="0" y="681"/>
                    <a:pt x="20" y="798"/>
                  </a:cubicBezTo>
                  <a:cubicBezTo>
                    <a:pt x="20" y="857"/>
                    <a:pt x="30" y="925"/>
                    <a:pt x="49" y="984"/>
                  </a:cubicBezTo>
                  <a:cubicBezTo>
                    <a:pt x="59" y="1042"/>
                    <a:pt x="69" y="1111"/>
                    <a:pt x="88" y="1169"/>
                  </a:cubicBezTo>
                  <a:cubicBezTo>
                    <a:pt x="127" y="1296"/>
                    <a:pt x="176" y="1423"/>
                    <a:pt x="225" y="1540"/>
                  </a:cubicBezTo>
                  <a:cubicBezTo>
                    <a:pt x="274" y="1676"/>
                    <a:pt x="332" y="1793"/>
                    <a:pt x="400" y="1920"/>
                  </a:cubicBezTo>
                  <a:cubicBezTo>
                    <a:pt x="469" y="2037"/>
                    <a:pt x="527" y="2154"/>
                    <a:pt x="605" y="2271"/>
                  </a:cubicBezTo>
                  <a:cubicBezTo>
                    <a:pt x="683" y="2379"/>
                    <a:pt x="752" y="2486"/>
                    <a:pt x="830" y="2593"/>
                  </a:cubicBezTo>
                  <a:cubicBezTo>
                    <a:pt x="898" y="2691"/>
                    <a:pt x="976" y="2788"/>
                    <a:pt x="1064" y="2886"/>
                  </a:cubicBezTo>
                  <a:cubicBezTo>
                    <a:pt x="1142" y="2974"/>
                    <a:pt x="1210" y="3052"/>
                    <a:pt x="1288" y="3130"/>
                  </a:cubicBezTo>
                  <a:cubicBezTo>
                    <a:pt x="1356" y="3198"/>
                    <a:pt x="1415" y="3257"/>
                    <a:pt x="1483" y="3315"/>
                  </a:cubicBezTo>
                  <a:cubicBezTo>
                    <a:pt x="1552" y="3374"/>
                    <a:pt x="1600" y="3423"/>
                    <a:pt x="1649" y="3462"/>
                  </a:cubicBezTo>
                  <a:lnTo>
                    <a:pt x="1795" y="3579"/>
                  </a:lnTo>
                  <a:cubicBezTo>
                    <a:pt x="1798" y="3582"/>
                    <a:pt x="1802" y="3583"/>
                    <a:pt x="1806" y="3583"/>
                  </a:cubicBezTo>
                  <a:cubicBezTo>
                    <a:pt x="1816" y="3583"/>
                    <a:pt x="1828" y="3576"/>
                    <a:pt x="1835" y="3569"/>
                  </a:cubicBezTo>
                  <a:cubicBezTo>
                    <a:pt x="1844" y="3549"/>
                    <a:pt x="1844" y="3530"/>
                    <a:pt x="1835" y="3520"/>
                  </a:cubicBezTo>
                  <a:lnTo>
                    <a:pt x="1708" y="3384"/>
                  </a:lnTo>
                  <a:cubicBezTo>
                    <a:pt x="1669" y="3335"/>
                    <a:pt x="1630" y="3286"/>
                    <a:pt x="1571" y="3227"/>
                  </a:cubicBezTo>
                  <a:cubicBezTo>
                    <a:pt x="1513" y="3159"/>
                    <a:pt x="1454" y="3091"/>
                    <a:pt x="1396" y="3013"/>
                  </a:cubicBezTo>
                  <a:cubicBezTo>
                    <a:pt x="1317" y="2935"/>
                    <a:pt x="1249" y="2847"/>
                    <a:pt x="1191" y="2759"/>
                  </a:cubicBezTo>
                  <a:cubicBezTo>
                    <a:pt x="1122" y="2671"/>
                    <a:pt x="1054" y="2574"/>
                    <a:pt x="976" y="2476"/>
                  </a:cubicBezTo>
                  <a:lnTo>
                    <a:pt x="771" y="2154"/>
                  </a:lnTo>
                  <a:cubicBezTo>
                    <a:pt x="693" y="2037"/>
                    <a:pt x="625" y="1930"/>
                    <a:pt x="576" y="1813"/>
                  </a:cubicBezTo>
                  <a:cubicBezTo>
                    <a:pt x="518" y="1696"/>
                    <a:pt x="449" y="1579"/>
                    <a:pt x="400" y="1462"/>
                  </a:cubicBezTo>
                  <a:cubicBezTo>
                    <a:pt x="342" y="1345"/>
                    <a:pt x="303" y="1228"/>
                    <a:pt x="264" y="1101"/>
                  </a:cubicBezTo>
                  <a:cubicBezTo>
                    <a:pt x="225" y="993"/>
                    <a:pt x="196" y="876"/>
                    <a:pt x="176" y="769"/>
                  </a:cubicBezTo>
                  <a:cubicBezTo>
                    <a:pt x="147" y="662"/>
                    <a:pt x="137" y="564"/>
                    <a:pt x="137" y="457"/>
                  </a:cubicBezTo>
                  <a:cubicBezTo>
                    <a:pt x="137" y="379"/>
                    <a:pt x="157" y="291"/>
                    <a:pt x="186" y="213"/>
                  </a:cubicBezTo>
                  <a:cubicBezTo>
                    <a:pt x="196" y="154"/>
                    <a:pt x="235" y="106"/>
                    <a:pt x="293" y="86"/>
                  </a:cubicBezTo>
                  <a:cubicBezTo>
                    <a:pt x="303" y="76"/>
                    <a:pt x="322" y="76"/>
                    <a:pt x="342" y="76"/>
                  </a:cubicBezTo>
                  <a:cubicBezTo>
                    <a:pt x="361" y="76"/>
                    <a:pt x="381" y="76"/>
                    <a:pt x="391" y="96"/>
                  </a:cubicBezTo>
                  <a:lnTo>
                    <a:pt x="430" y="115"/>
                  </a:lnTo>
                  <a:lnTo>
                    <a:pt x="469" y="115"/>
                  </a:lnTo>
                  <a:cubicBezTo>
                    <a:pt x="478" y="106"/>
                    <a:pt x="478" y="86"/>
                    <a:pt x="469" y="76"/>
                  </a:cubicBezTo>
                  <a:lnTo>
                    <a:pt x="420" y="37"/>
                  </a:lnTo>
                  <a:cubicBezTo>
                    <a:pt x="410" y="28"/>
                    <a:pt x="391" y="8"/>
                    <a:pt x="361" y="8"/>
                  </a:cubicBezTo>
                  <a:cubicBezTo>
                    <a:pt x="347" y="3"/>
                    <a:pt x="332" y="1"/>
                    <a:pt x="316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65175" y="1544300"/>
              <a:ext cx="24400" cy="52150"/>
            </a:xfrm>
            <a:custGeom>
              <a:rect b="b" l="l" r="r" t="t"/>
              <a:pathLst>
                <a:path extrusionOk="0" h="2086" w="976">
                  <a:moveTo>
                    <a:pt x="406" y="0"/>
                  </a:moveTo>
                  <a:cubicBezTo>
                    <a:pt x="385" y="0"/>
                    <a:pt x="364" y="1"/>
                    <a:pt x="342" y="4"/>
                  </a:cubicBezTo>
                  <a:cubicBezTo>
                    <a:pt x="283" y="14"/>
                    <a:pt x="225" y="43"/>
                    <a:pt x="186" y="82"/>
                  </a:cubicBezTo>
                  <a:cubicBezTo>
                    <a:pt x="156" y="121"/>
                    <a:pt x="127" y="150"/>
                    <a:pt x="108" y="199"/>
                  </a:cubicBezTo>
                  <a:cubicBezTo>
                    <a:pt x="59" y="277"/>
                    <a:pt x="29" y="375"/>
                    <a:pt x="20" y="472"/>
                  </a:cubicBezTo>
                  <a:cubicBezTo>
                    <a:pt x="0" y="560"/>
                    <a:pt x="0" y="657"/>
                    <a:pt x="0" y="745"/>
                  </a:cubicBezTo>
                  <a:cubicBezTo>
                    <a:pt x="10" y="843"/>
                    <a:pt x="20" y="931"/>
                    <a:pt x="29" y="1028"/>
                  </a:cubicBezTo>
                  <a:cubicBezTo>
                    <a:pt x="49" y="1106"/>
                    <a:pt x="68" y="1194"/>
                    <a:pt x="98" y="1282"/>
                  </a:cubicBezTo>
                  <a:cubicBezTo>
                    <a:pt x="127" y="1360"/>
                    <a:pt x="156" y="1438"/>
                    <a:pt x="186" y="1516"/>
                  </a:cubicBezTo>
                  <a:cubicBezTo>
                    <a:pt x="215" y="1574"/>
                    <a:pt x="244" y="1643"/>
                    <a:pt x="283" y="1711"/>
                  </a:cubicBezTo>
                  <a:cubicBezTo>
                    <a:pt x="342" y="1799"/>
                    <a:pt x="400" y="1896"/>
                    <a:pt x="468" y="1984"/>
                  </a:cubicBezTo>
                  <a:lnTo>
                    <a:pt x="537" y="2072"/>
                  </a:lnTo>
                  <a:cubicBezTo>
                    <a:pt x="544" y="2079"/>
                    <a:pt x="551" y="2086"/>
                    <a:pt x="557" y="2086"/>
                  </a:cubicBezTo>
                  <a:cubicBezTo>
                    <a:pt x="560" y="2086"/>
                    <a:pt x="563" y="2085"/>
                    <a:pt x="566" y="2082"/>
                  </a:cubicBezTo>
                  <a:cubicBezTo>
                    <a:pt x="586" y="2082"/>
                    <a:pt x="586" y="2062"/>
                    <a:pt x="586" y="2052"/>
                  </a:cubicBezTo>
                  <a:lnTo>
                    <a:pt x="537" y="1935"/>
                  </a:lnTo>
                  <a:cubicBezTo>
                    <a:pt x="517" y="1906"/>
                    <a:pt x="498" y="1867"/>
                    <a:pt x="478" y="1818"/>
                  </a:cubicBezTo>
                  <a:lnTo>
                    <a:pt x="410" y="1652"/>
                  </a:lnTo>
                  <a:cubicBezTo>
                    <a:pt x="381" y="1594"/>
                    <a:pt x="371" y="1526"/>
                    <a:pt x="342" y="1457"/>
                  </a:cubicBezTo>
                  <a:cubicBezTo>
                    <a:pt x="312" y="1389"/>
                    <a:pt x="303" y="1311"/>
                    <a:pt x="273" y="1233"/>
                  </a:cubicBezTo>
                  <a:cubicBezTo>
                    <a:pt x="254" y="1155"/>
                    <a:pt x="244" y="1067"/>
                    <a:pt x="225" y="989"/>
                  </a:cubicBezTo>
                  <a:cubicBezTo>
                    <a:pt x="215" y="911"/>
                    <a:pt x="215" y="823"/>
                    <a:pt x="205" y="745"/>
                  </a:cubicBezTo>
                  <a:cubicBezTo>
                    <a:pt x="205" y="657"/>
                    <a:pt x="205" y="579"/>
                    <a:pt x="225" y="492"/>
                  </a:cubicBezTo>
                  <a:cubicBezTo>
                    <a:pt x="234" y="423"/>
                    <a:pt x="254" y="355"/>
                    <a:pt x="273" y="287"/>
                  </a:cubicBezTo>
                  <a:cubicBezTo>
                    <a:pt x="283" y="277"/>
                    <a:pt x="293" y="267"/>
                    <a:pt x="303" y="248"/>
                  </a:cubicBezTo>
                  <a:lnTo>
                    <a:pt x="332" y="199"/>
                  </a:lnTo>
                  <a:cubicBezTo>
                    <a:pt x="342" y="179"/>
                    <a:pt x="361" y="170"/>
                    <a:pt x="381" y="170"/>
                  </a:cubicBezTo>
                  <a:cubicBezTo>
                    <a:pt x="410" y="165"/>
                    <a:pt x="439" y="162"/>
                    <a:pt x="468" y="162"/>
                  </a:cubicBezTo>
                  <a:cubicBezTo>
                    <a:pt x="498" y="162"/>
                    <a:pt x="527" y="165"/>
                    <a:pt x="556" y="170"/>
                  </a:cubicBezTo>
                  <a:cubicBezTo>
                    <a:pt x="605" y="179"/>
                    <a:pt x="664" y="199"/>
                    <a:pt x="712" y="218"/>
                  </a:cubicBezTo>
                  <a:cubicBezTo>
                    <a:pt x="761" y="238"/>
                    <a:pt x="790" y="257"/>
                    <a:pt x="820" y="277"/>
                  </a:cubicBezTo>
                  <a:lnTo>
                    <a:pt x="927" y="345"/>
                  </a:lnTo>
                  <a:cubicBezTo>
                    <a:pt x="934" y="352"/>
                    <a:pt x="946" y="359"/>
                    <a:pt x="955" y="359"/>
                  </a:cubicBezTo>
                  <a:cubicBezTo>
                    <a:pt x="959" y="359"/>
                    <a:pt x="963" y="358"/>
                    <a:pt x="966" y="355"/>
                  </a:cubicBezTo>
                  <a:cubicBezTo>
                    <a:pt x="976" y="335"/>
                    <a:pt x="976" y="316"/>
                    <a:pt x="966" y="306"/>
                  </a:cubicBezTo>
                  <a:lnTo>
                    <a:pt x="888" y="209"/>
                  </a:lnTo>
                  <a:cubicBezTo>
                    <a:pt x="849" y="179"/>
                    <a:pt x="810" y="140"/>
                    <a:pt x="761" y="111"/>
                  </a:cubicBezTo>
                  <a:cubicBezTo>
                    <a:pt x="712" y="82"/>
                    <a:pt x="654" y="53"/>
                    <a:pt x="586" y="33"/>
                  </a:cubicBezTo>
                  <a:cubicBezTo>
                    <a:pt x="527" y="11"/>
                    <a:pt x="468" y="0"/>
                    <a:pt x="406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79550" y="1556000"/>
              <a:ext cx="32725" cy="43275"/>
            </a:xfrm>
            <a:custGeom>
              <a:rect b="b" l="l" r="r" t="t"/>
              <a:pathLst>
                <a:path extrusionOk="0" h="1731" w="1309">
                  <a:moveTo>
                    <a:pt x="29" y="0"/>
                  </a:moveTo>
                  <a:cubicBezTo>
                    <a:pt x="26" y="0"/>
                    <a:pt x="23" y="1"/>
                    <a:pt x="20" y="4"/>
                  </a:cubicBezTo>
                  <a:cubicBezTo>
                    <a:pt x="11" y="4"/>
                    <a:pt x="1" y="24"/>
                    <a:pt x="1" y="33"/>
                  </a:cubicBezTo>
                  <a:cubicBezTo>
                    <a:pt x="1" y="33"/>
                    <a:pt x="50" y="160"/>
                    <a:pt x="128" y="346"/>
                  </a:cubicBezTo>
                  <a:cubicBezTo>
                    <a:pt x="167" y="443"/>
                    <a:pt x="206" y="541"/>
                    <a:pt x="264" y="658"/>
                  </a:cubicBezTo>
                  <a:cubicBezTo>
                    <a:pt x="303" y="716"/>
                    <a:pt x="323" y="775"/>
                    <a:pt x="362" y="824"/>
                  </a:cubicBezTo>
                  <a:cubicBezTo>
                    <a:pt x="401" y="882"/>
                    <a:pt x="430" y="941"/>
                    <a:pt x="469" y="999"/>
                  </a:cubicBezTo>
                  <a:cubicBezTo>
                    <a:pt x="547" y="1106"/>
                    <a:pt x="635" y="1214"/>
                    <a:pt x="732" y="1311"/>
                  </a:cubicBezTo>
                  <a:cubicBezTo>
                    <a:pt x="762" y="1350"/>
                    <a:pt x="810" y="1399"/>
                    <a:pt x="859" y="1438"/>
                  </a:cubicBezTo>
                  <a:cubicBezTo>
                    <a:pt x="898" y="1477"/>
                    <a:pt x="947" y="1506"/>
                    <a:pt x="976" y="1536"/>
                  </a:cubicBezTo>
                  <a:cubicBezTo>
                    <a:pt x="1015" y="1565"/>
                    <a:pt x="1054" y="1594"/>
                    <a:pt x="1093" y="1614"/>
                  </a:cubicBezTo>
                  <a:lnTo>
                    <a:pt x="1181" y="1682"/>
                  </a:lnTo>
                  <a:cubicBezTo>
                    <a:pt x="1230" y="1711"/>
                    <a:pt x="1259" y="1721"/>
                    <a:pt x="1259" y="1721"/>
                  </a:cubicBezTo>
                  <a:cubicBezTo>
                    <a:pt x="1269" y="1731"/>
                    <a:pt x="1289" y="1731"/>
                    <a:pt x="1298" y="1731"/>
                  </a:cubicBezTo>
                  <a:cubicBezTo>
                    <a:pt x="1308" y="1711"/>
                    <a:pt x="1308" y="1692"/>
                    <a:pt x="1298" y="1682"/>
                  </a:cubicBezTo>
                  <a:cubicBezTo>
                    <a:pt x="1298" y="1682"/>
                    <a:pt x="1279" y="1653"/>
                    <a:pt x="1240" y="1614"/>
                  </a:cubicBezTo>
                  <a:lnTo>
                    <a:pt x="1171" y="1536"/>
                  </a:lnTo>
                  <a:cubicBezTo>
                    <a:pt x="1142" y="1506"/>
                    <a:pt x="1113" y="1467"/>
                    <a:pt x="1084" y="1428"/>
                  </a:cubicBezTo>
                  <a:cubicBezTo>
                    <a:pt x="1045" y="1389"/>
                    <a:pt x="1015" y="1350"/>
                    <a:pt x="976" y="1311"/>
                  </a:cubicBezTo>
                  <a:cubicBezTo>
                    <a:pt x="928" y="1263"/>
                    <a:pt x="898" y="1224"/>
                    <a:pt x="859" y="1175"/>
                  </a:cubicBezTo>
                  <a:cubicBezTo>
                    <a:pt x="820" y="1126"/>
                    <a:pt x="791" y="1077"/>
                    <a:pt x="752" y="1028"/>
                  </a:cubicBezTo>
                  <a:cubicBezTo>
                    <a:pt x="703" y="989"/>
                    <a:pt x="664" y="931"/>
                    <a:pt x="635" y="882"/>
                  </a:cubicBezTo>
                  <a:lnTo>
                    <a:pt x="528" y="726"/>
                  </a:lnTo>
                  <a:cubicBezTo>
                    <a:pt x="489" y="677"/>
                    <a:pt x="459" y="619"/>
                    <a:pt x="420" y="570"/>
                  </a:cubicBezTo>
                  <a:cubicBezTo>
                    <a:pt x="352" y="463"/>
                    <a:pt x="293" y="365"/>
                    <a:pt x="245" y="287"/>
                  </a:cubicBezTo>
                  <a:cubicBezTo>
                    <a:pt x="128" y="121"/>
                    <a:pt x="50" y="14"/>
                    <a:pt x="50" y="14"/>
                  </a:cubicBez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551025" y="1551450"/>
              <a:ext cx="18800" cy="62575"/>
            </a:xfrm>
            <a:custGeom>
              <a:rect b="b" l="l" r="r" t="t"/>
              <a:pathLst>
                <a:path extrusionOk="0" h="2503" w="752">
                  <a:moveTo>
                    <a:pt x="410" y="1"/>
                  </a:moveTo>
                  <a:cubicBezTo>
                    <a:pt x="322" y="1"/>
                    <a:pt x="244" y="40"/>
                    <a:pt x="195" y="108"/>
                  </a:cubicBezTo>
                  <a:cubicBezTo>
                    <a:pt x="137" y="167"/>
                    <a:pt x="98" y="245"/>
                    <a:pt x="69" y="332"/>
                  </a:cubicBezTo>
                  <a:cubicBezTo>
                    <a:pt x="39" y="410"/>
                    <a:pt x="20" y="498"/>
                    <a:pt x="10" y="586"/>
                  </a:cubicBezTo>
                  <a:lnTo>
                    <a:pt x="0" y="723"/>
                  </a:lnTo>
                  <a:lnTo>
                    <a:pt x="0" y="869"/>
                  </a:lnTo>
                  <a:cubicBezTo>
                    <a:pt x="0" y="967"/>
                    <a:pt x="10" y="1064"/>
                    <a:pt x="30" y="1152"/>
                  </a:cubicBezTo>
                  <a:lnTo>
                    <a:pt x="59" y="1298"/>
                  </a:lnTo>
                  <a:cubicBezTo>
                    <a:pt x="69" y="1337"/>
                    <a:pt x="88" y="1386"/>
                    <a:pt x="98" y="1435"/>
                  </a:cubicBezTo>
                  <a:cubicBezTo>
                    <a:pt x="127" y="1523"/>
                    <a:pt x="156" y="1601"/>
                    <a:pt x="195" y="1688"/>
                  </a:cubicBezTo>
                  <a:cubicBezTo>
                    <a:pt x="264" y="1835"/>
                    <a:pt x="332" y="1981"/>
                    <a:pt x="420" y="2118"/>
                  </a:cubicBezTo>
                  <a:cubicBezTo>
                    <a:pt x="488" y="2215"/>
                    <a:pt x="556" y="2303"/>
                    <a:pt x="625" y="2391"/>
                  </a:cubicBezTo>
                  <a:lnTo>
                    <a:pt x="703" y="2488"/>
                  </a:lnTo>
                  <a:cubicBezTo>
                    <a:pt x="710" y="2495"/>
                    <a:pt x="717" y="2502"/>
                    <a:pt x="727" y="2502"/>
                  </a:cubicBezTo>
                  <a:cubicBezTo>
                    <a:pt x="731" y="2502"/>
                    <a:pt x="736" y="2501"/>
                    <a:pt x="742" y="2498"/>
                  </a:cubicBezTo>
                  <a:cubicBezTo>
                    <a:pt x="752" y="2488"/>
                    <a:pt x="752" y="2479"/>
                    <a:pt x="752" y="2459"/>
                  </a:cubicBezTo>
                  <a:cubicBezTo>
                    <a:pt x="752" y="2459"/>
                    <a:pt x="732" y="2420"/>
                    <a:pt x="693" y="2352"/>
                  </a:cubicBezTo>
                  <a:cubicBezTo>
                    <a:pt x="664" y="2274"/>
                    <a:pt x="595" y="2176"/>
                    <a:pt x="547" y="2049"/>
                  </a:cubicBezTo>
                  <a:lnTo>
                    <a:pt x="459" y="1854"/>
                  </a:lnTo>
                  <a:cubicBezTo>
                    <a:pt x="420" y="1786"/>
                    <a:pt x="400" y="1708"/>
                    <a:pt x="371" y="1630"/>
                  </a:cubicBezTo>
                  <a:cubicBezTo>
                    <a:pt x="342" y="1542"/>
                    <a:pt x="313" y="1464"/>
                    <a:pt x="293" y="1376"/>
                  </a:cubicBezTo>
                  <a:cubicBezTo>
                    <a:pt x="283" y="1337"/>
                    <a:pt x="264" y="1298"/>
                    <a:pt x="264" y="1259"/>
                  </a:cubicBezTo>
                  <a:lnTo>
                    <a:pt x="235" y="1123"/>
                  </a:lnTo>
                  <a:cubicBezTo>
                    <a:pt x="215" y="1035"/>
                    <a:pt x="205" y="957"/>
                    <a:pt x="205" y="869"/>
                  </a:cubicBezTo>
                  <a:lnTo>
                    <a:pt x="205" y="742"/>
                  </a:lnTo>
                  <a:lnTo>
                    <a:pt x="205" y="615"/>
                  </a:lnTo>
                  <a:cubicBezTo>
                    <a:pt x="215" y="537"/>
                    <a:pt x="225" y="459"/>
                    <a:pt x="244" y="381"/>
                  </a:cubicBezTo>
                  <a:cubicBezTo>
                    <a:pt x="254" y="323"/>
                    <a:pt x="283" y="264"/>
                    <a:pt x="313" y="206"/>
                  </a:cubicBezTo>
                  <a:cubicBezTo>
                    <a:pt x="345" y="154"/>
                    <a:pt x="399" y="128"/>
                    <a:pt x="452" y="128"/>
                  </a:cubicBezTo>
                  <a:cubicBezTo>
                    <a:pt x="478" y="128"/>
                    <a:pt x="504" y="134"/>
                    <a:pt x="527" y="147"/>
                  </a:cubicBezTo>
                  <a:cubicBezTo>
                    <a:pt x="566" y="167"/>
                    <a:pt x="595" y="186"/>
                    <a:pt x="634" y="206"/>
                  </a:cubicBezTo>
                  <a:lnTo>
                    <a:pt x="625" y="196"/>
                  </a:lnTo>
                  <a:lnTo>
                    <a:pt x="625" y="196"/>
                  </a:lnTo>
                  <a:cubicBezTo>
                    <a:pt x="632" y="203"/>
                    <a:pt x="640" y="206"/>
                    <a:pt x="648" y="206"/>
                  </a:cubicBezTo>
                  <a:cubicBezTo>
                    <a:pt x="673" y="206"/>
                    <a:pt x="696" y="177"/>
                    <a:pt x="674" y="147"/>
                  </a:cubicBezTo>
                  <a:cubicBezTo>
                    <a:pt x="644" y="108"/>
                    <a:pt x="615" y="79"/>
                    <a:pt x="576" y="59"/>
                  </a:cubicBezTo>
                  <a:cubicBezTo>
                    <a:pt x="527" y="20"/>
                    <a:pt x="469" y="1"/>
                    <a:pt x="410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07375" y="1276275"/>
              <a:ext cx="39050" cy="31975"/>
            </a:xfrm>
            <a:custGeom>
              <a:rect b="b" l="l" r="r" t="t"/>
              <a:pathLst>
                <a:path extrusionOk="0" h="1279" w="1562">
                  <a:moveTo>
                    <a:pt x="1390" y="1"/>
                  </a:moveTo>
                  <a:cubicBezTo>
                    <a:pt x="1326" y="1"/>
                    <a:pt x="1260" y="56"/>
                    <a:pt x="1288" y="140"/>
                  </a:cubicBezTo>
                  <a:cubicBezTo>
                    <a:pt x="1278" y="238"/>
                    <a:pt x="1269" y="335"/>
                    <a:pt x="1249" y="433"/>
                  </a:cubicBezTo>
                  <a:cubicBezTo>
                    <a:pt x="1230" y="472"/>
                    <a:pt x="1220" y="511"/>
                    <a:pt x="1200" y="550"/>
                  </a:cubicBezTo>
                  <a:cubicBezTo>
                    <a:pt x="1191" y="599"/>
                    <a:pt x="1171" y="638"/>
                    <a:pt x="1142" y="677"/>
                  </a:cubicBezTo>
                  <a:cubicBezTo>
                    <a:pt x="1112" y="716"/>
                    <a:pt x="1083" y="745"/>
                    <a:pt x="1054" y="774"/>
                  </a:cubicBezTo>
                  <a:cubicBezTo>
                    <a:pt x="1034" y="784"/>
                    <a:pt x="1025" y="794"/>
                    <a:pt x="1005" y="803"/>
                  </a:cubicBezTo>
                  <a:cubicBezTo>
                    <a:pt x="986" y="823"/>
                    <a:pt x="956" y="833"/>
                    <a:pt x="927" y="842"/>
                  </a:cubicBezTo>
                  <a:cubicBezTo>
                    <a:pt x="888" y="862"/>
                    <a:pt x="849" y="872"/>
                    <a:pt x="810" y="881"/>
                  </a:cubicBezTo>
                  <a:cubicBezTo>
                    <a:pt x="791" y="886"/>
                    <a:pt x="771" y="889"/>
                    <a:pt x="750" y="889"/>
                  </a:cubicBezTo>
                  <a:cubicBezTo>
                    <a:pt x="730" y="889"/>
                    <a:pt x="708" y="886"/>
                    <a:pt x="683" y="881"/>
                  </a:cubicBezTo>
                  <a:cubicBezTo>
                    <a:pt x="605" y="872"/>
                    <a:pt x="527" y="842"/>
                    <a:pt x="449" y="794"/>
                  </a:cubicBezTo>
                  <a:cubicBezTo>
                    <a:pt x="391" y="764"/>
                    <a:pt x="332" y="716"/>
                    <a:pt x="283" y="677"/>
                  </a:cubicBezTo>
                  <a:cubicBezTo>
                    <a:pt x="234" y="638"/>
                    <a:pt x="215" y="628"/>
                    <a:pt x="215" y="628"/>
                  </a:cubicBezTo>
                  <a:cubicBezTo>
                    <a:pt x="196" y="590"/>
                    <a:pt x="161" y="573"/>
                    <a:pt x="126" y="573"/>
                  </a:cubicBezTo>
                  <a:cubicBezTo>
                    <a:pt x="106" y="573"/>
                    <a:pt x="86" y="578"/>
                    <a:pt x="69" y="589"/>
                  </a:cubicBezTo>
                  <a:cubicBezTo>
                    <a:pt x="20" y="618"/>
                    <a:pt x="0" y="686"/>
                    <a:pt x="39" y="735"/>
                  </a:cubicBezTo>
                  <a:cubicBezTo>
                    <a:pt x="49" y="764"/>
                    <a:pt x="59" y="803"/>
                    <a:pt x="78" y="833"/>
                  </a:cubicBezTo>
                  <a:cubicBezTo>
                    <a:pt x="117" y="911"/>
                    <a:pt x="176" y="989"/>
                    <a:pt x="244" y="1047"/>
                  </a:cubicBezTo>
                  <a:cubicBezTo>
                    <a:pt x="293" y="1096"/>
                    <a:pt x="342" y="1135"/>
                    <a:pt x="400" y="1174"/>
                  </a:cubicBezTo>
                  <a:cubicBezTo>
                    <a:pt x="459" y="1213"/>
                    <a:pt x="537" y="1242"/>
                    <a:pt x="615" y="1262"/>
                  </a:cubicBezTo>
                  <a:cubicBezTo>
                    <a:pt x="661" y="1273"/>
                    <a:pt x="710" y="1278"/>
                    <a:pt x="760" y="1278"/>
                  </a:cubicBezTo>
                  <a:cubicBezTo>
                    <a:pt x="796" y="1278"/>
                    <a:pt x="832" y="1276"/>
                    <a:pt x="869" y="1272"/>
                  </a:cubicBezTo>
                  <a:cubicBezTo>
                    <a:pt x="956" y="1262"/>
                    <a:pt x="1044" y="1233"/>
                    <a:pt x="1122" y="1194"/>
                  </a:cubicBezTo>
                  <a:cubicBezTo>
                    <a:pt x="1152" y="1174"/>
                    <a:pt x="1171" y="1174"/>
                    <a:pt x="1210" y="1145"/>
                  </a:cubicBezTo>
                  <a:cubicBezTo>
                    <a:pt x="1249" y="1116"/>
                    <a:pt x="1288" y="1086"/>
                    <a:pt x="1327" y="1057"/>
                  </a:cubicBezTo>
                  <a:cubicBezTo>
                    <a:pt x="1386" y="999"/>
                    <a:pt x="1434" y="930"/>
                    <a:pt x="1473" y="862"/>
                  </a:cubicBezTo>
                  <a:cubicBezTo>
                    <a:pt x="1503" y="794"/>
                    <a:pt x="1532" y="725"/>
                    <a:pt x="1542" y="647"/>
                  </a:cubicBezTo>
                  <a:cubicBezTo>
                    <a:pt x="1561" y="589"/>
                    <a:pt x="1561" y="530"/>
                    <a:pt x="1561" y="462"/>
                  </a:cubicBezTo>
                  <a:cubicBezTo>
                    <a:pt x="1561" y="374"/>
                    <a:pt x="1551" y="286"/>
                    <a:pt x="1532" y="199"/>
                  </a:cubicBezTo>
                  <a:cubicBezTo>
                    <a:pt x="1522" y="160"/>
                    <a:pt x="1512" y="130"/>
                    <a:pt x="1493" y="101"/>
                  </a:cubicBezTo>
                  <a:cubicBezTo>
                    <a:pt x="1485" y="31"/>
                    <a:pt x="1438" y="1"/>
                    <a:pt x="1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510925" y="1239525"/>
              <a:ext cx="40125" cy="31100"/>
            </a:xfrm>
            <a:custGeom>
              <a:rect b="b" l="l" r="r" t="t"/>
              <a:pathLst>
                <a:path extrusionOk="0" h="1244" w="1605">
                  <a:moveTo>
                    <a:pt x="1446" y="0"/>
                  </a:moveTo>
                  <a:cubicBezTo>
                    <a:pt x="1385" y="0"/>
                    <a:pt x="1325" y="45"/>
                    <a:pt x="1341" y="127"/>
                  </a:cubicBezTo>
                  <a:cubicBezTo>
                    <a:pt x="1321" y="225"/>
                    <a:pt x="1302" y="322"/>
                    <a:pt x="1282" y="410"/>
                  </a:cubicBezTo>
                  <a:cubicBezTo>
                    <a:pt x="1263" y="459"/>
                    <a:pt x="1253" y="498"/>
                    <a:pt x="1234" y="537"/>
                  </a:cubicBezTo>
                  <a:cubicBezTo>
                    <a:pt x="1214" y="576"/>
                    <a:pt x="1185" y="615"/>
                    <a:pt x="1165" y="644"/>
                  </a:cubicBezTo>
                  <a:cubicBezTo>
                    <a:pt x="1136" y="683"/>
                    <a:pt x="1107" y="713"/>
                    <a:pt x="1068" y="742"/>
                  </a:cubicBezTo>
                  <a:cubicBezTo>
                    <a:pt x="1048" y="752"/>
                    <a:pt x="1039" y="752"/>
                    <a:pt x="1019" y="771"/>
                  </a:cubicBezTo>
                  <a:cubicBezTo>
                    <a:pt x="1000" y="781"/>
                    <a:pt x="970" y="800"/>
                    <a:pt x="941" y="810"/>
                  </a:cubicBezTo>
                  <a:cubicBezTo>
                    <a:pt x="902" y="820"/>
                    <a:pt x="863" y="830"/>
                    <a:pt x="814" y="839"/>
                  </a:cubicBezTo>
                  <a:lnTo>
                    <a:pt x="697" y="839"/>
                  </a:lnTo>
                  <a:cubicBezTo>
                    <a:pt x="619" y="820"/>
                    <a:pt x="541" y="781"/>
                    <a:pt x="473" y="732"/>
                  </a:cubicBezTo>
                  <a:cubicBezTo>
                    <a:pt x="414" y="703"/>
                    <a:pt x="356" y="664"/>
                    <a:pt x="307" y="615"/>
                  </a:cubicBezTo>
                  <a:cubicBezTo>
                    <a:pt x="268" y="576"/>
                    <a:pt x="239" y="556"/>
                    <a:pt x="239" y="556"/>
                  </a:cubicBezTo>
                  <a:cubicBezTo>
                    <a:pt x="217" y="513"/>
                    <a:pt x="182" y="495"/>
                    <a:pt x="148" y="495"/>
                  </a:cubicBezTo>
                  <a:cubicBezTo>
                    <a:pt x="74" y="495"/>
                    <a:pt x="0" y="577"/>
                    <a:pt x="53" y="664"/>
                  </a:cubicBezTo>
                  <a:cubicBezTo>
                    <a:pt x="63" y="703"/>
                    <a:pt x="73" y="732"/>
                    <a:pt x="92" y="761"/>
                  </a:cubicBezTo>
                  <a:cubicBezTo>
                    <a:pt x="131" y="849"/>
                    <a:pt x="180" y="927"/>
                    <a:pt x="248" y="995"/>
                  </a:cubicBezTo>
                  <a:cubicBezTo>
                    <a:pt x="287" y="1034"/>
                    <a:pt x="336" y="1083"/>
                    <a:pt x="385" y="1113"/>
                  </a:cubicBezTo>
                  <a:cubicBezTo>
                    <a:pt x="453" y="1161"/>
                    <a:pt x="522" y="1191"/>
                    <a:pt x="600" y="1220"/>
                  </a:cubicBezTo>
                  <a:cubicBezTo>
                    <a:pt x="657" y="1234"/>
                    <a:pt x="719" y="1243"/>
                    <a:pt x="783" y="1243"/>
                  </a:cubicBezTo>
                  <a:cubicBezTo>
                    <a:pt x="806" y="1243"/>
                    <a:pt x="830" y="1242"/>
                    <a:pt x="853" y="1239"/>
                  </a:cubicBezTo>
                  <a:cubicBezTo>
                    <a:pt x="941" y="1239"/>
                    <a:pt x="1029" y="1220"/>
                    <a:pt x="1107" y="1181"/>
                  </a:cubicBezTo>
                  <a:cubicBezTo>
                    <a:pt x="1146" y="1161"/>
                    <a:pt x="1175" y="1152"/>
                    <a:pt x="1204" y="1132"/>
                  </a:cubicBezTo>
                  <a:cubicBezTo>
                    <a:pt x="1243" y="1103"/>
                    <a:pt x="1282" y="1083"/>
                    <a:pt x="1321" y="1044"/>
                  </a:cubicBezTo>
                  <a:cubicBezTo>
                    <a:pt x="1439" y="947"/>
                    <a:pt x="1526" y="800"/>
                    <a:pt x="1565" y="654"/>
                  </a:cubicBezTo>
                  <a:cubicBezTo>
                    <a:pt x="1585" y="586"/>
                    <a:pt x="1595" y="527"/>
                    <a:pt x="1595" y="469"/>
                  </a:cubicBezTo>
                  <a:cubicBezTo>
                    <a:pt x="1604" y="371"/>
                    <a:pt x="1595" y="283"/>
                    <a:pt x="1575" y="196"/>
                  </a:cubicBezTo>
                  <a:cubicBezTo>
                    <a:pt x="1565" y="127"/>
                    <a:pt x="1556" y="88"/>
                    <a:pt x="1556" y="88"/>
                  </a:cubicBezTo>
                  <a:cubicBezTo>
                    <a:pt x="1543" y="28"/>
                    <a:pt x="1494" y="0"/>
                    <a:pt x="14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582000" y="1233875"/>
              <a:ext cx="44175" cy="29675"/>
            </a:xfrm>
            <a:custGeom>
              <a:rect b="b" l="l" r="r" t="t"/>
              <a:pathLst>
                <a:path extrusionOk="0" h="1187" w="1767">
                  <a:moveTo>
                    <a:pt x="1727" y="1"/>
                  </a:moveTo>
                  <a:cubicBezTo>
                    <a:pt x="1719" y="1"/>
                    <a:pt x="1712" y="4"/>
                    <a:pt x="1708" y="12"/>
                  </a:cubicBezTo>
                  <a:cubicBezTo>
                    <a:pt x="1708" y="12"/>
                    <a:pt x="1600" y="90"/>
                    <a:pt x="1444" y="197"/>
                  </a:cubicBezTo>
                  <a:cubicBezTo>
                    <a:pt x="1366" y="246"/>
                    <a:pt x="1278" y="314"/>
                    <a:pt x="1181" y="382"/>
                  </a:cubicBezTo>
                  <a:cubicBezTo>
                    <a:pt x="1083" y="451"/>
                    <a:pt x="976" y="519"/>
                    <a:pt x="869" y="587"/>
                  </a:cubicBezTo>
                  <a:cubicBezTo>
                    <a:pt x="771" y="665"/>
                    <a:pt x="654" y="724"/>
                    <a:pt x="556" y="792"/>
                  </a:cubicBezTo>
                  <a:cubicBezTo>
                    <a:pt x="459" y="851"/>
                    <a:pt x="361" y="909"/>
                    <a:pt x="283" y="958"/>
                  </a:cubicBezTo>
                  <a:cubicBezTo>
                    <a:pt x="117" y="1065"/>
                    <a:pt x="10" y="1143"/>
                    <a:pt x="10" y="1143"/>
                  </a:cubicBezTo>
                  <a:cubicBezTo>
                    <a:pt x="0" y="1143"/>
                    <a:pt x="0" y="1163"/>
                    <a:pt x="0" y="1173"/>
                  </a:cubicBezTo>
                  <a:cubicBezTo>
                    <a:pt x="0" y="1180"/>
                    <a:pt x="10" y="1186"/>
                    <a:pt x="19" y="1186"/>
                  </a:cubicBezTo>
                  <a:cubicBezTo>
                    <a:pt x="23" y="1186"/>
                    <a:pt x="27" y="1185"/>
                    <a:pt x="30" y="1182"/>
                  </a:cubicBezTo>
                  <a:cubicBezTo>
                    <a:pt x="30" y="1182"/>
                    <a:pt x="156" y="1153"/>
                    <a:pt x="342" y="1085"/>
                  </a:cubicBezTo>
                  <a:cubicBezTo>
                    <a:pt x="449" y="1046"/>
                    <a:pt x="547" y="997"/>
                    <a:pt x="644" y="948"/>
                  </a:cubicBezTo>
                  <a:cubicBezTo>
                    <a:pt x="761" y="890"/>
                    <a:pt x="878" y="831"/>
                    <a:pt x="986" y="763"/>
                  </a:cubicBezTo>
                  <a:cubicBezTo>
                    <a:pt x="1093" y="695"/>
                    <a:pt x="1200" y="617"/>
                    <a:pt x="1298" y="539"/>
                  </a:cubicBezTo>
                  <a:cubicBezTo>
                    <a:pt x="1386" y="470"/>
                    <a:pt x="1473" y="392"/>
                    <a:pt x="1551" y="314"/>
                  </a:cubicBezTo>
                  <a:cubicBezTo>
                    <a:pt x="1600" y="256"/>
                    <a:pt x="1659" y="197"/>
                    <a:pt x="1708" y="129"/>
                  </a:cubicBezTo>
                  <a:cubicBezTo>
                    <a:pt x="1727" y="109"/>
                    <a:pt x="1747" y="80"/>
                    <a:pt x="1756" y="51"/>
                  </a:cubicBezTo>
                  <a:cubicBezTo>
                    <a:pt x="1766" y="41"/>
                    <a:pt x="1766" y="22"/>
                    <a:pt x="1756" y="12"/>
                  </a:cubicBezTo>
                  <a:cubicBezTo>
                    <a:pt x="1751" y="6"/>
                    <a:pt x="1739" y="1"/>
                    <a:pt x="172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44675" y="1219525"/>
              <a:ext cx="34175" cy="33925"/>
            </a:xfrm>
            <a:custGeom>
              <a:rect b="b" l="l" r="r" t="t"/>
              <a:pathLst>
                <a:path extrusionOk="0" h="1357" w="1367">
                  <a:moveTo>
                    <a:pt x="732" y="0"/>
                  </a:moveTo>
                  <a:cubicBezTo>
                    <a:pt x="635" y="0"/>
                    <a:pt x="547" y="20"/>
                    <a:pt x="469" y="59"/>
                  </a:cubicBezTo>
                  <a:cubicBezTo>
                    <a:pt x="430" y="78"/>
                    <a:pt x="391" y="108"/>
                    <a:pt x="352" y="137"/>
                  </a:cubicBezTo>
                  <a:lnTo>
                    <a:pt x="342" y="147"/>
                  </a:lnTo>
                  <a:lnTo>
                    <a:pt x="322" y="157"/>
                  </a:lnTo>
                  <a:lnTo>
                    <a:pt x="313" y="176"/>
                  </a:lnTo>
                  <a:lnTo>
                    <a:pt x="283" y="215"/>
                  </a:lnTo>
                  <a:cubicBezTo>
                    <a:pt x="235" y="264"/>
                    <a:pt x="196" y="313"/>
                    <a:pt x="157" y="371"/>
                  </a:cubicBezTo>
                  <a:cubicBezTo>
                    <a:pt x="79" y="488"/>
                    <a:pt x="30" y="625"/>
                    <a:pt x="10" y="761"/>
                  </a:cubicBezTo>
                  <a:cubicBezTo>
                    <a:pt x="1" y="820"/>
                    <a:pt x="1" y="869"/>
                    <a:pt x="1" y="927"/>
                  </a:cubicBezTo>
                  <a:cubicBezTo>
                    <a:pt x="1" y="1005"/>
                    <a:pt x="10" y="1093"/>
                    <a:pt x="30" y="1171"/>
                  </a:cubicBezTo>
                  <a:cubicBezTo>
                    <a:pt x="40" y="1230"/>
                    <a:pt x="49" y="1259"/>
                    <a:pt x="49" y="1259"/>
                  </a:cubicBezTo>
                  <a:cubicBezTo>
                    <a:pt x="69" y="1317"/>
                    <a:pt x="118" y="1356"/>
                    <a:pt x="176" y="1356"/>
                  </a:cubicBezTo>
                  <a:cubicBezTo>
                    <a:pt x="235" y="1347"/>
                    <a:pt x="274" y="1288"/>
                    <a:pt x="264" y="1230"/>
                  </a:cubicBezTo>
                  <a:cubicBezTo>
                    <a:pt x="274" y="1142"/>
                    <a:pt x="293" y="1054"/>
                    <a:pt x="322" y="966"/>
                  </a:cubicBezTo>
                  <a:cubicBezTo>
                    <a:pt x="322" y="927"/>
                    <a:pt x="342" y="888"/>
                    <a:pt x="361" y="839"/>
                  </a:cubicBezTo>
                  <a:cubicBezTo>
                    <a:pt x="371" y="800"/>
                    <a:pt x="391" y="761"/>
                    <a:pt x="410" y="722"/>
                  </a:cubicBezTo>
                  <a:cubicBezTo>
                    <a:pt x="430" y="683"/>
                    <a:pt x="449" y="644"/>
                    <a:pt x="479" y="615"/>
                  </a:cubicBezTo>
                  <a:cubicBezTo>
                    <a:pt x="508" y="566"/>
                    <a:pt x="537" y="527"/>
                    <a:pt x="576" y="488"/>
                  </a:cubicBezTo>
                  <a:lnTo>
                    <a:pt x="605" y="459"/>
                  </a:lnTo>
                  <a:cubicBezTo>
                    <a:pt x="625" y="449"/>
                    <a:pt x="635" y="430"/>
                    <a:pt x="644" y="430"/>
                  </a:cubicBezTo>
                  <a:cubicBezTo>
                    <a:pt x="674" y="420"/>
                    <a:pt x="693" y="410"/>
                    <a:pt x="722" y="400"/>
                  </a:cubicBezTo>
                  <a:cubicBezTo>
                    <a:pt x="752" y="400"/>
                    <a:pt x="781" y="400"/>
                    <a:pt x="820" y="410"/>
                  </a:cubicBezTo>
                  <a:cubicBezTo>
                    <a:pt x="849" y="420"/>
                    <a:pt x="888" y="430"/>
                    <a:pt x="918" y="449"/>
                  </a:cubicBezTo>
                  <a:cubicBezTo>
                    <a:pt x="976" y="469"/>
                    <a:pt x="1035" y="498"/>
                    <a:pt x="1093" y="537"/>
                  </a:cubicBezTo>
                  <a:cubicBezTo>
                    <a:pt x="1132" y="566"/>
                    <a:pt x="1152" y="576"/>
                    <a:pt x="1152" y="576"/>
                  </a:cubicBezTo>
                  <a:cubicBezTo>
                    <a:pt x="1172" y="602"/>
                    <a:pt x="1204" y="614"/>
                    <a:pt x="1236" y="614"/>
                  </a:cubicBezTo>
                  <a:cubicBezTo>
                    <a:pt x="1265" y="614"/>
                    <a:pt x="1294" y="604"/>
                    <a:pt x="1318" y="586"/>
                  </a:cubicBezTo>
                  <a:cubicBezTo>
                    <a:pt x="1357" y="547"/>
                    <a:pt x="1366" y="478"/>
                    <a:pt x="1327" y="430"/>
                  </a:cubicBezTo>
                  <a:cubicBezTo>
                    <a:pt x="1327" y="430"/>
                    <a:pt x="1308" y="391"/>
                    <a:pt x="1278" y="342"/>
                  </a:cubicBezTo>
                  <a:cubicBezTo>
                    <a:pt x="1230" y="274"/>
                    <a:pt x="1171" y="215"/>
                    <a:pt x="1113" y="157"/>
                  </a:cubicBezTo>
                  <a:cubicBezTo>
                    <a:pt x="1064" y="118"/>
                    <a:pt x="1005" y="88"/>
                    <a:pt x="957" y="59"/>
                  </a:cubicBezTo>
                  <a:cubicBezTo>
                    <a:pt x="879" y="30"/>
                    <a:pt x="810" y="10"/>
                    <a:pt x="732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393225" y="1234725"/>
              <a:ext cx="45400" cy="32350"/>
            </a:xfrm>
            <a:custGeom>
              <a:rect b="b" l="l" r="r" t="t"/>
              <a:pathLst>
                <a:path extrusionOk="0" h="1294" w="1816">
                  <a:moveTo>
                    <a:pt x="1452" y="0"/>
                  </a:moveTo>
                  <a:cubicBezTo>
                    <a:pt x="1176" y="0"/>
                    <a:pt x="1065" y="432"/>
                    <a:pt x="810" y="651"/>
                  </a:cubicBezTo>
                  <a:cubicBezTo>
                    <a:pt x="449" y="944"/>
                    <a:pt x="1" y="953"/>
                    <a:pt x="235" y="1168"/>
                  </a:cubicBezTo>
                  <a:cubicBezTo>
                    <a:pt x="327" y="1253"/>
                    <a:pt x="462" y="1293"/>
                    <a:pt x="611" y="1293"/>
                  </a:cubicBezTo>
                  <a:cubicBezTo>
                    <a:pt x="855" y="1293"/>
                    <a:pt x="1137" y="1186"/>
                    <a:pt x="1337" y="992"/>
                  </a:cubicBezTo>
                  <a:cubicBezTo>
                    <a:pt x="1698" y="641"/>
                    <a:pt x="1815" y="75"/>
                    <a:pt x="1513" y="7"/>
                  </a:cubicBezTo>
                  <a:cubicBezTo>
                    <a:pt x="1492" y="3"/>
                    <a:pt x="1471" y="0"/>
                    <a:pt x="14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92500" y="1204850"/>
              <a:ext cx="48350" cy="19225"/>
            </a:xfrm>
            <a:custGeom>
              <a:rect b="b" l="l" r="r" t="t"/>
              <a:pathLst>
                <a:path extrusionOk="0" h="769" w="1934">
                  <a:moveTo>
                    <a:pt x="411" y="1"/>
                  </a:moveTo>
                  <a:cubicBezTo>
                    <a:pt x="328" y="1"/>
                    <a:pt x="254" y="27"/>
                    <a:pt x="195" y="100"/>
                  </a:cubicBezTo>
                  <a:cubicBezTo>
                    <a:pt x="0" y="324"/>
                    <a:pt x="439" y="705"/>
                    <a:pt x="937" y="763"/>
                  </a:cubicBezTo>
                  <a:cubicBezTo>
                    <a:pt x="973" y="767"/>
                    <a:pt x="1009" y="769"/>
                    <a:pt x="1045" y="769"/>
                  </a:cubicBezTo>
                  <a:cubicBezTo>
                    <a:pt x="1458" y="769"/>
                    <a:pt x="1858" y="522"/>
                    <a:pt x="1912" y="226"/>
                  </a:cubicBezTo>
                  <a:cubicBezTo>
                    <a:pt x="1934" y="111"/>
                    <a:pt x="1898" y="76"/>
                    <a:pt x="1822" y="76"/>
                  </a:cubicBezTo>
                  <a:cubicBezTo>
                    <a:pt x="1697" y="76"/>
                    <a:pt x="1465" y="169"/>
                    <a:pt x="1190" y="169"/>
                  </a:cubicBezTo>
                  <a:cubicBezTo>
                    <a:pt x="1174" y="169"/>
                    <a:pt x="1158" y="169"/>
                    <a:pt x="1141" y="168"/>
                  </a:cubicBezTo>
                  <a:cubicBezTo>
                    <a:pt x="884" y="161"/>
                    <a:pt x="617" y="1"/>
                    <a:pt x="4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92975" y="1939700"/>
              <a:ext cx="26850" cy="44375"/>
            </a:xfrm>
            <a:custGeom>
              <a:rect b="b" l="l" r="r" t="t"/>
              <a:pathLst>
                <a:path extrusionOk="0" h="1775" w="1074">
                  <a:moveTo>
                    <a:pt x="552" y="1"/>
                  </a:moveTo>
                  <a:cubicBezTo>
                    <a:pt x="393" y="1"/>
                    <a:pt x="214" y="37"/>
                    <a:pt x="146" y="138"/>
                  </a:cubicBezTo>
                  <a:cubicBezTo>
                    <a:pt x="0" y="362"/>
                    <a:pt x="146" y="1601"/>
                    <a:pt x="303" y="1718"/>
                  </a:cubicBezTo>
                  <a:cubicBezTo>
                    <a:pt x="354" y="1757"/>
                    <a:pt x="455" y="1774"/>
                    <a:pt x="568" y="1774"/>
                  </a:cubicBezTo>
                  <a:cubicBezTo>
                    <a:pt x="797" y="1774"/>
                    <a:pt x="1073" y="1703"/>
                    <a:pt x="1073" y="1592"/>
                  </a:cubicBezTo>
                  <a:cubicBezTo>
                    <a:pt x="1073" y="1436"/>
                    <a:pt x="917" y="128"/>
                    <a:pt x="820" y="50"/>
                  </a:cubicBezTo>
                  <a:cubicBezTo>
                    <a:pt x="778" y="21"/>
                    <a:pt x="671" y="1"/>
                    <a:pt x="55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804900" y="1922450"/>
              <a:ext cx="26875" cy="44550"/>
            </a:xfrm>
            <a:custGeom>
              <a:rect b="b" l="l" r="r" t="t"/>
              <a:pathLst>
                <a:path extrusionOk="0" h="1782" w="1075">
                  <a:moveTo>
                    <a:pt x="542" y="1"/>
                  </a:moveTo>
                  <a:cubicBezTo>
                    <a:pt x="387" y="1"/>
                    <a:pt x="214" y="40"/>
                    <a:pt x="147" y="145"/>
                  </a:cubicBezTo>
                  <a:cubicBezTo>
                    <a:pt x="1" y="360"/>
                    <a:pt x="147" y="1609"/>
                    <a:pt x="303" y="1726"/>
                  </a:cubicBezTo>
                  <a:cubicBezTo>
                    <a:pt x="355" y="1764"/>
                    <a:pt x="456" y="1782"/>
                    <a:pt x="569" y="1782"/>
                  </a:cubicBezTo>
                  <a:cubicBezTo>
                    <a:pt x="798" y="1782"/>
                    <a:pt x="1074" y="1710"/>
                    <a:pt x="1074" y="1599"/>
                  </a:cubicBezTo>
                  <a:cubicBezTo>
                    <a:pt x="1074" y="1443"/>
                    <a:pt x="918" y="135"/>
                    <a:pt x="811" y="57"/>
                  </a:cubicBezTo>
                  <a:cubicBezTo>
                    <a:pt x="768" y="24"/>
                    <a:pt x="660" y="1"/>
                    <a:pt x="54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545900" y="1620725"/>
              <a:ext cx="6850" cy="111775"/>
            </a:xfrm>
            <a:custGeom>
              <a:rect b="b" l="l" r="r" t="t"/>
              <a:pathLst>
                <a:path extrusionOk="0" h="4471" w="274">
                  <a:moveTo>
                    <a:pt x="236" y="0"/>
                  </a:moveTo>
                  <a:cubicBezTo>
                    <a:pt x="220" y="0"/>
                    <a:pt x="205" y="10"/>
                    <a:pt x="205" y="30"/>
                  </a:cubicBezTo>
                  <a:cubicBezTo>
                    <a:pt x="205" y="30"/>
                    <a:pt x="157" y="303"/>
                    <a:pt x="118" y="712"/>
                  </a:cubicBezTo>
                  <a:cubicBezTo>
                    <a:pt x="98" y="917"/>
                    <a:pt x="69" y="1161"/>
                    <a:pt x="49" y="1425"/>
                  </a:cubicBezTo>
                  <a:cubicBezTo>
                    <a:pt x="30" y="1678"/>
                    <a:pt x="1" y="1951"/>
                    <a:pt x="1" y="2234"/>
                  </a:cubicBezTo>
                  <a:cubicBezTo>
                    <a:pt x="1" y="2507"/>
                    <a:pt x="10" y="2790"/>
                    <a:pt x="1" y="3044"/>
                  </a:cubicBezTo>
                  <a:cubicBezTo>
                    <a:pt x="1" y="3307"/>
                    <a:pt x="20" y="3551"/>
                    <a:pt x="30" y="3756"/>
                  </a:cubicBezTo>
                  <a:cubicBezTo>
                    <a:pt x="59" y="4176"/>
                    <a:pt x="88" y="4449"/>
                    <a:pt x="88" y="4449"/>
                  </a:cubicBezTo>
                  <a:cubicBezTo>
                    <a:pt x="88" y="4459"/>
                    <a:pt x="98" y="4468"/>
                    <a:pt x="118" y="4468"/>
                  </a:cubicBezTo>
                  <a:cubicBezTo>
                    <a:pt x="119" y="4470"/>
                    <a:pt x="121" y="4471"/>
                    <a:pt x="123" y="4471"/>
                  </a:cubicBezTo>
                  <a:cubicBezTo>
                    <a:pt x="131" y="4471"/>
                    <a:pt x="137" y="4457"/>
                    <a:pt x="137" y="4449"/>
                  </a:cubicBezTo>
                  <a:cubicBezTo>
                    <a:pt x="137" y="4449"/>
                    <a:pt x="157" y="4176"/>
                    <a:pt x="166" y="3756"/>
                  </a:cubicBezTo>
                  <a:cubicBezTo>
                    <a:pt x="166" y="3659"/>
                    <a:pt x="166" y="3542"/>
                    <a:pt x="166" y="3424"/>
                  </a:cubicBezTo>
                  <a:cubicBezTo>
                    <a:pt x="166" y="3307"/>
                    <a:pt x="186" y="3181"/>
                    <a:pt x="186" y="3054"/>
                  </a:cubicBezTo>
                  <a:cubicBezTo>
                    <a:pt x="186" y="2790"/>
                    <a:pt x="196" y="2517"/>
                    <a:pt x="205" y="2244"/>
                  </a:cubicBezTo>
                  <a:cubicBezTo>
                    <a:pt x="235" y="1688"/>
                    <a:pt x="254" y="1142"/>
                    <a:pt x="264" y="722"/>
                  </a:cubicBezTo>
                  <a:cubicBezTo>
                    <a:pt x="274" y="312"/>
                    <a:pt x="274" y="30"/>
                    <a:pt x="274" y="30"/>
                  </a:cubicBezTo>
                  <a:cubicBezTo>
                    <a:pt x="269" y="10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558100" y="1437950"/>
              <a:ext cx="20275" cy="116950"/>
            </a:xfrm>
            <a:custGeom>
              <a:rect b="b" l="l" r="r" t="t"/>
              <a:pathLst>
                <a:path extrusionOk="0" h="4678" w="811">
                  <a:moveTo>
                    <a:pt x="757" y="1"/>
                  </a:moveTo>
                  <a:cubicBezTo>
                    <a:pt x="746" y="1"/>
                    <a:pt x="739" y="10"/>
                    <a:pt x="732" y="24"/>
                  </a:cubicBezTo>
                  <a:cubicBezTo>
                    <a:pt x="732" y="24"/>
                    <a:pt x="654" y="307"/>
                    <a:pt x="556" y="736"/>
                  </a:cubicBezTo>
                  <a:cubicBezTo>
                    <a:pt x="517" y="951"/>
                    <a:pt x="459" y="1195"/>
                    <a:pt x="410" y="1468"/>
                  </a:cubicBezTo>
                  <a:cubicBezTo>
                    <a:pt x="361" y="1741"/>
                    <a:pt x="312" y="2034"/>
                    <a:pt x="273" y="2316"/>
                  </a:cubicBezTo>
                  <a:cubicBezTo>
                    <a:pt x="234" y="2609"/>
                    <a:pt x="195" y="2902"/>
                    <a:pt x="156" y="3175"/>
                  </a:cubicBezTo>
                  <a:cubicBezTo>
                    <a:pt x="127" y="3448"/>
                    <a:pt x="98" y="3702"/>
                    <a:pt x="69" y="3916"/>
                  </a:cubicBezTo>
                  <a:cubicBezTo>
                    <a:pt x="30" y="4365"/>
                    <a:pt x="0" y="4648"/>
                    <a:pt x="0" y="4648"/>
                  </a:cubicBezTo>
                  <a:cubicBezTo>
                    <a:pt x="0" y="4668"/>
                    <a:pt x="10" y="4677"/>
                    <a:pt x="30" y="4677"/>
                  </a:cubicBezTo>
                  <a:cubicBezTo>
                    <a:pt x="39" y="4677"/>
                    <a:pt x="49" y="4677"/>
                    <a:pt x="59" y="4658"/>
                  </a:cubicBezTo>
                  <a:cubicBezTo>
                    <a:pt x="59" y="4658"/>
                    <a:pt x="117" y="4375"/>
                    <a:pt x="205" y="3946"/>
                  </a:cubicBezTo>
                  <a:cubicBezTo>
                    <a:pt x="244" y="3731"/>
                    <a:pt x="293" y="3477"/>
                    <a:pt x="342" y="3214"/>
                  </a:cubicBezTo>
                  <a:cubicBezTo>
                    <a:pt x="381" y="2941"/>
                    <a:pt x="430" y="2658"/>
                    <a:pt x="478" y="2365"/>
                  </a:cubicBezTo>
                  <a:cubicBezTo>
                    <a:pt x="517" y="2073"/>
                    <a:pt x="556" y="1780"/>
                    <a:pt x="595" y="1516"/>
                  </a:cubicBezTo>
                  <a:cubicBezTo>
                    <a:pt x="634" y="1243"/>
                    <a:pt x="673" y="990"/>
                    <a:pt x="703" y="775"/>
                  </a:cubicBezTo>
                  <a:cubicBezTo>
                    <a:pt x="771" y="336"/>
                    <a:pt x="800" y="43"/>
                    <a:pt x="800" y="43"/>
                  </a:cubicBezTo>
                  <a:cubicBezTo>
                    <a:pt x="810" y="24"/>
                    <a:pt x="790" y="4"/>
                    <a:pt x="771" y="4"/>
                  </a:cubicBezTo>
                  <a:cubicBezTo>
                    <a:pt x="766" y="2"/>
                    <a:pt x="761" y="1"/>
                    <a:pt x="75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19"/>
          <p:cNvSpPr txBox="1"/>
          <p:nvPr/>
        </p:nvSpPr>
        <p:spPr>
          <a:xfrm>
            <a:off x="1825775" y="44971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Covid Cases in state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589850" y="44971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Mask requested by state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" name="Google Shape;421;p19"/>
          <p:cNvCxnSpPr/>
          <p:nvPr/>
        </p:nvCxnSpPr>
        <p:spPr>
          <a:xfrm>
            <a:off x="634311" y="4456425"/>
            <a:ext cx="2442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2" name="Google Shape;422;p19"/>
          <p:cNvGrpSpPr/>
          <p:nvPr/>
        </p:nvGrpSpPr>
        <p:grpSpPr>
          <a:xfrm>
            <a:off x="2265663" y="3652308"/>
            <a:ext cx="208922" cy="829145"/>
            <a:chOff x="1072700" y="925450"/>
            <a:chExt cx="534875" cy="1743000"/>
          </a:xfrm>
        </p:grpSpPr>
        <p:sp>
          <p:nvSpPr>
            <p:cNvPr id="423" name="Google Shape;423;p19"/>
            <p:cNvSpPr/>
            <p:nvPr/>
          </p:nvSpPr>
          <p:spPr>
            <a:xfrm>
              <a:off x="1132950" y="1524375"/>
              <a:ext cx="163675" cy="434525"/>
            </a:xfrm>
            <a:custGeom>
              <a:rect b="b" l="l" r="r" t="t"/>
              <a:pathLst>
                <a:path extrusionOk="0" h="17381" w="6547">
                  <a:moveTo>
                    <a:pt x="1834" y="1"/>
                  </a:moveTo>
                  <a:cubicBezTo>
                    <a:pt x="1854" y="674"/>
                    <a:pt x="1659" y="2625"/>
                    <a:pt x="1688" y="3298"/>
                  </a:cubicBezTo>
                  <a:cubicBezTo>
                    <a:pt x="1727" y="4518"/>
                    <a:pt x="1639" y="5737"/>
                    <a:pt x="1542" y="6957"/>
                  </a:cubicBezTo>
                  <a:lnTo>
                    <a:pt x="1220" y="11288"/>
                  </a:lnTo>
                  <a:cubicBezTo>
                    <a:pt x="1171" y="11922"/>
                    <a:pt x="1171" y="12566"/>
                    <a:pt x="1073" y="13200"/>
                  </a:cubicBezTo>
                  <a:cubicBezTo>
                    <a:pt x="976" y="13776"/>
                    <a:pt x="917" y="14361"/>
                    <a:pt x="800" y="14927"/>
                  </a:cubicBezTo>
                  <a:cubicBezTo>
                    <a:pt x="673" y="15541"/>
                    <a:pt x="449" y="15971"/>
                    <a:pt x="137" y="16507"/>
                  </a:cubicBezTo>
                  <a:cubicBezTo>
                    <a:pt x="68" y="16624"/>
                    <a:pt x="0" y="16790"/>
                    <a:pt x="98" y="16897"/>
                  </a:cubicBezTo>
                  <a:cubicBezTo>
                    <a:pt x="146" y="16936"/>
                    <a:pt x="205" y="16966"/>
                    <a:pt x="264" y="16966"/>
                  </a:cubicBezTo>
                  <a:cubicBezTo>
                    <a:pt x="284" y="16968"/>
                    <a:pt x="304" y="16968"/>
                    <a:pt x="324" y="16968"/>
                  </a:cubicBezTo>
                  <a:cubicBezTo>
                    <a:pt x="613" y="16968"/>
                    <a:pt x="882" y="16775"/>
                    <a:pt x="1073" y="16556"/>
                  </a:cubicBezTo>
                  <a:cubicBezTo>
                    <a:pt x="1259" y="16341"/>
                    <a:pt x="1405" y="16049"/>
                    <a:pt x="1639" y="15873"/>
                  </a:cubicBezTo>
                  <a:lnTo>
                    <a:pt x="1639" y="15873"/>
                  </a:lnTo>
                  <a:cubicBezTo>
                    <a:pt x="1620" y="16136"/>
                    <a:pt x="1522" y="16390"/>
                    <a:pt x="1532" y="16654"/>
                  </a:cubicBezTo>
                  <a:cubicBezTo>
                    <a:pt x="1532" y="16759"/>
                    <a:pt x="1708" y="17380"/>
                    <a:pt x="1846" y="17380"/>
                  </a:cubicBezTo>
                  <a:cubicBezTo>
                    <a:pt x="1873" y="17380"/>
                    <a:pt x="1899" y="17356"/>
                    <a:pt x="1922" y="17297"/>
                  </a:cubicBezTo>
                  <a:cubicBezTo>
                    <a:pt x="1990" y="17102"/>
                    <a:pt x="2244" y="16078"/>
                    <a:pt x="2420" y="16019"/>
                  </a:cubicBezTo>
                  <a:cubicBezTo>
                    <a:pt x="2436" y="16013"/>
                    <a:pt x="2454" y="16010"/>
                    <a:pt x="2474" y="16010"/>
                  </a:cubicBezTo>
                  <a:cubicBezTo>
                    <a:pt x="2670" y="16010"/>
                    <a:pt x="2986" y="16300"/>
                    <a:pt x="3093" y="16371"/>
                  </a:cubicBezTo>
                  <a:cubicBezTo>
                    <a:pt x="3141" y="16410"/>
                    <a:pt x="3200" y="16429"/>
                    <a:pt x="3258" y="16429"/>
                  </a:cubicBezTo>
                  <a:cubicBezTo>
                    <a:pt x="3541" y="16390"/>
                    <a:pt x="3600" y="14400"/>
                    <a:pt x="3610" y="14117"/>
                  </a:cubicBezTo>
                  <a:lnTo>
                    <a:pt x="6546" y="1074"/>
                  </a:lnTo>
                  <a:lnTo>
                    <a:pt x="2712" y="59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198800" y="1030025"/>
              <a:ext cx="368050" cy="400375"/>
            </a:xfrm>
            <a:custGeom>
              <a:rect b="b" l="l" r="r" t="t"/>
              <a:pathLst>
                <a:path extrusionOk="0" h="16015" w="14722">
                  <a:moveTo>
                    <a:pt x="9600" y="0"/>
                  </a:moveTo>
                  <a:cubicBezTo>
                    <a:pt x="9600" y="0"/>
                    <a:pt x="8136" y="2088"/>
                    <a:pt x="5746" y="2088"/>
                  </a:cubicBezTo>
                  <a:cubicBezTo>
                    <a:pt x="5180" y="2088"/>
                    <a:pt x="4780" y="1952"/>
                    <a:pt x="4517" y="1747"/>
                  </a:cubicBezTo>
                  <a:cubicBezTo>
                    <a:pt x="3912" y="2576"/>
                    <a:pt x="2956" y="3405"/>
                    <a:pt x="1815" y="3698"/>
                  </a:cubicBezTo>
                  <a:cubicBezTo>
                    <a:pt x="1651" y="3740"/>
                    <a:pt x="1501" y="3759"/>
                    <a:pt x="1365" y="3759"/>
                  </a:cubicBezTo>
                  <a:cubicBezTo>
                    <a:pt x="963" y="3759"/>
                    <a:pt x="675" y="3592"/>
                    <a:pt x="478" y="3337"/>
                  </a:cubicBezTo>
                  <a:cubicBezTo>
                    <a:pt x="332" y="3454"/>
                    <a:pt x="166" y="3561"/>
                    <a:pt x="0" y="3668"/>
                  </a:cubicBezTo>
                  <a:lnTo>
                    <a:pt x="185" y="3698"/>
                  </a:lnTo>
                  <a:lnTo>
                    <a:pt x="1346" y="9717"/>
                  </a:lnTo>
                  <a:cubicBezTo>
                    <a:pt x="1346" y="9717"/>
                    <a:pt x="878" y="10819"/>
                    <a:pt x="1122" y="11483"/>
                  </a:cubicBezTo>
                  <a:cubicBezTo>
                    <a:pt x="1366" y="12117"/>
                    <a:pt x="3151" y="13639"/>
                    <a:pt x="5493" y="13970"/>
                  </a:cubicBezTo>
                  <a:lnTo>
                    <a:pt x="5210" y="15112"/>
                  </a:lnTo>
                  <a:cubicBezTo>
                    <a:pt x="5210" y="15112"/>
                    <a:pt x="5800" y="16015"/>
                    <a:pt x="7399" y="16015"/>
                  </a:cubicBezTo>
                  <a:cubicBezTo>
                    <a:pt x="7471" y="16015"/>
                    <a:pt x="7544" y="16013"/>
                    <a:pt x="7619" y="16009"/>
                  </a:cubicBezTo>
                  <a:cubicBezTo>
                    <a:pt x="9297" y="15931"/>
                    <a:pt x="9697" y="14917"/>
                    <a:pt x="9717" y="14858"/>
                  </a:cubicBezTo>
                  <a:lnTo>
                    <a:pt x="9707" y="14839"/>
                  </a:lnTo>
                  <a:cubicBezTo>
                    <a:pt x="9639" y="14878"/>
                    <a:pt x="9590" y="14897"/>
                    <a:pt x="9590" y="14897"/>
                  </a:cubicBezTo>
                  <a:lnTo>
                    <a:pt x="9717" y="12956"/>
                  </a:lnTo>
                  <a:lnTo>
                    <a:pt x="9707" y="12946"/>
                  </a:lnTo>
                  <a:cubicBezTo>
                    <a:pt x="11297" y="11775"/>
                    <a:pt x="12087" y="10058"/>
                    <a:pt x="12087" y="10058"/>
                  </a:cubicBezTo>
                  <a:cubicBezTo>
                    <a:pt x="12087" y="10058"/>
                    <a:pt x="12143" y="10068"/>
                    <a:pt x="12239" y="10068"/>
                  </a:cubicBezTo>
                  <a:cubicBezTo>
                    <a:pt x="12456" y="10068"/>
                    <a:pt x="12882" y="10017"/>
                    <a:pt x="13336" y="9678"/>
                  </a:cubicBezTo>
                  <a:cubicBezTo>
                    <a:pt x="14565" y="8751"/>
                    <a:pt x="14721" y="5971"/>
                    <a:pt x="12995" y="5639"/>
                  </a:cubicBezTo>
                  <a:cubicBezTo>
                    <a:pt x="12914" y="5617"/>
                    <a:pt x="12828" y="5606"/>
                    <a:pt x="12741" y="5606"/>
                  </a:cubicBezTo>
                  <a:cubicBezTo>
                    <a:pt x="12712" y="5606"/>
                    <a:pt x="12682" y="5607"/>
                    <a:pt x="12653" y="5610"/>
                  </a:cubicBezTo>
                  <a:cubicBezTo>
                    <a:pt x="12038" y="5668"/>
                    <a:pt x="11668" y="6215"/>
                    <a:pt x="11482" y="6585"/>
                  </a:cubicBezTo>
                  <a:cubicBezTo>
                    <a:pt x="10448" y="5532"/>
                    <a:pt x="9600" y="0"/>
                    <a:pt x="9600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127575" y="1061150"/>
              <a:ext cx="32400" cy="16050"/>
            </a:xfrm>
            <a:custGeom>
              <a:rect b="b" l="l" r="r" t="t"/>
              <a:pathLst>
                <a:path extrusionOk="0" h="642" w="1296">
                  <a:moveTo>
                    <a:pt x="1096" y="1"/>
                  </a:moveTo>
                  <a:cubicBezTo>
                    <a:pt x="841" y="1"/>
                    <a:pt x="349" y="239"/>
                    <a:pt x="1" y="638"/>
                  </a:cubicBezTo>
                  <a:cubicBezTo>
                    <a:pt x="49" y="641"/>
                    <a:pt x="98" y="642"/>
                    <a:pt x="146" y="642"/>
                  </a:cubicBezTo>
                  <a:cubicBezTo>
                    <a:pt x="674" y="642"/>
                    <a:pt x="1142" y="494"/>
                    <a:pt x="1249" y="199"/>
                  </a:cubicBezTo>
                  <a:cubicBezTo>
                    <a:pt x="1296" y="64"/>
                    <a:pt x="1227" y="1"/>
                    <a:pt x="10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1072700" y="931225"/>
              <a:ext cx="462925" cy="263450"/>
            </a:xfrm>
            <a:custGeom>
              <a:rect b="b" l="l" r="r" t="t"/>
              <a:pathLst>
                <a:path extrusionOk="0" h="10538" w="18517">
                  <a:moveTo>
                    <a:pt x="12305" y="1"/>
                  </a:moveTo>
                  <a:cubicBezTo>
                    <a:pt x="12046" y="1"/>
                    <a:pt x="11854" y="139"/>
                    <a:pt x="11590" y="177"/>
                  </a:cubicBezTo>
                  <a:cubicBezTo>
                    <a:pt x="11532" y="185"/>
                    <a:pt x="11474" y="188"/>
                    <a:pt x="11415" y="188"/>
                  </a:cubicBezTo>
                  <a:cubicBezTo>
                    <a:pt x="11098" y="188"/>
                    <a:pt x="10771" y="91"/>
                    <a:pt x="10458" y="50"/>
                  </a:cubicBezTo>
                  <a:cubicBezTo>
                    <a:pt x="10245" y="19"/>
                    <a:pt x="10031" y="4"/>
                    <a:pt x="9817" y="4"/>
                  </a:cubicBezTo>
                  <a:cubicBezTo>
                    <a:pt x="9150" y="4"/>
                    <a:pt x="8489" y="152"/>
                    <a:pt x="7883" y="440"/>
                  </a:cubicBezTo>
                  <a:cubicBezTo>
                    <a:pt x="7727" y="528"/>
                    <a:pt x="7561" y="597"/>
                    <a:pt x="7376" y="616"/>
                  </a:cubicBezTo>
                  <a:cubicBezTo>
                    <a:pt x="7369" y="616"/>
                    <a:pt x="7362" y="616"/>
                    <a:pt x="7356" y="616"/>
                  </a:cubicBezTo>
                  <a:cubicBezTo>
                    <a:pt x="7062" y="616"/>
                    <a:pt x="6813" y="408"/>
                    <a:pt x="6537" y="284"/>
                  </a:cubicBezTo>
                  <a:cubicBezTo>
                    <a:pt x="6366" y="214"/>
                    <a:pt x="6184" y="182"/>
                    <a:pt x="6000" y="182"/>
                  </a:cubicBezTo>
                  <a:cubicBezTo>
                    <a:pt x="5648" y="182"/>
                    <a:pt x="5290" y="300"/>
                    <a:pt x="4995" y="499"/>
                  </a:cubicBezTo>
                  <a:cubicBezTo>
                    <a:pt x="4556" y="801"/>
                    <a:pt x="4225" y="1260"/>
                    <a:pt x="3981" y="1738"/>
                  </a:cubicBezTo>
                  <a:cubicBezTo>
                    <a:pt x="3766" y="2148"/>
                    <a:pt x="3542" y="2635"/>
                    <a:pt x="3093" y="2752"/>
                  </a:cubicBezTo>
                  <a:cubicBezTo>
                    <a:pt x="3026" y="2770"/>
                    <a:pt x="2960" y="2777"/>
                    <a:pt x="2894" y="2777"/>
                  </a:cubicBezTo>
                  <a:cubicBezTo>
                    <a:pt x="2471" y="2777"/>
                    <a:pt x="2069" y="2467"/>
                    <a:pt x="1630" y="2392"/>
                  </a:cubicBezTo>
                  <a:cubicBezTo>
                    <a:pt x="1559" y="2380"/>
                    <a:pt x="1489" y="2375"/>
                    <a:pt x="1419" y="2375"/>
                  </a:cubicBezTo>
                  <a:cubicBezTo>
                    <a:pt x="891" y="2375"/>
                    <a:pt x="404" y="2693"/>
                    <a:pt x="205" y="3201"/>
                  </a:cubicBezTo>
                  <a:cubicBezTo>
                    <a:pt x="1" y="3757"/>
                    <a:pt x="342" y="4430"/>
                    <a:pt x="596" y="4928"/>
                  </a:cubicBezTo>
                  <a:cubicBezTo>
                    <a:pt x="898" y="5513"/>
                    <a:pt x="1571" y="5777"/>
                    <a:pt x="2196" y="5825"/>
                  </a:cubicBezTo>
                  <a:cubicBezTo>
                    <a:pt x="2545" y="5431"/>
                    <a:pt x="3041" y="5195"/>
                    <a:pt x="3292" y="5195"/>
                  </a:cubicBezTo>
                  <a:cubicBezTo>
                    <a:pt x="3419" y="5195"/>
                    <a:pt x="3484" y="5255"/>
                    <a:pt x="3434" y="5386"/>
                  </a:cubicBezTo>
                  <a:cubicBezTo>
                    <a:pt x="3330" y="5683"/>
                    <a:pt x="2889" y="5832"/>
                    <a:pt x="2378" y="5832"/>
                  </a:cubicBezTo>
                  <a:cubicBezTo>
                    <a:pt x="2318" y="5832"/>
                    <a:pt x="2257" y="5830"/>
                    <a:pt x="2196" y="5825"/>
                  </a:cubicBezTo>
                  <a:lnTo>
                    <a:pt x="2196" y="5825"/>
                  </a:lnTo>
                  <a:cubicBezTo>
                    <a:pt x="1796" y="6284"/>
                    <a:pt x="1591" y="6957"/>
                    <a:pt x="2215" y="7718"/>
                  </a:cubicBezTo>
                  <a:cubicBezTo>
                    <a:pt x="2490" y="8057"/>
                    <a:pt x="2877" y="8200"/>
                    <a:pt x="3309" y="8200"/>
                  </a:cubicBezTo>
                  <a:cubicBezTo>
                    <a:pt x="3858" y="8200"/>
                    <a:pt x="4482" y="7970"/>
                    <a:pt x="5044" y="7620"/>
                  </a:cubicBezTo>
                  <a:cubicBezTo>
                    <a:pt x="5210" y="7513"/>
                    <a:pt x="5366" y="7406"/>
                    <a:pt x="5522" y="7289"/>
                  </a:cubicBezTo>
                  <a:cubicBezTo>
                    <a:pt x="4871" y="6432"/>
                    <a:pt x="5243" y="4608"/>
                    <a:pt x="6009" y="4608"/>
                  </a:cubicBezTo>
                  <a:cubicBezTo>
                    <a:pt x="6150" y="4608"/>
                    <a:pt x="6305" y="4670"/>
                    <a:pt x="6468" y="4811"/>
                  </a:cubicBezTo>
                  <a:cubicBezTo>
                    <a:pt x="7151" y="5406"/>
                    <a:pt x="6517" y="6499"/>
                    <a:pt x="5522" y="7289"/>
                  </a:cubicBezTo>
                  <a:cubicBezTo>
                    <a:pt x="5719" y="7544"/>
                    <a:pt x="6007" y="7711"/>
                    <a:pt x="6409" y="7711"/>
                  </a:cubicBezTo>
                  <a:cubicBezTo>
                    <a:pt x="6545" y="7711"/>
                    <a:pt x="6695" y="7692"/>
                    <a:pt x="6859" y="7650"/>
                  </a:cubicBezTo>
                  <a:cubicBezTo>
                    <a:pt x="8000" y="7357"/>
                    <a:pt x="8956" y="6528"/>
                    <a:pt x="9561" y="5699"/>
                  </a:cubicBezTo>
                  <a:cubicBezTo>
                    <a:pt x="8732" y="5055"/>
                    <a:pt x="9288" y="3718"/>
                    <a:pt x="10019" y="3718"/>
                  </a:cubicBezTo>
                  <a:cubicBezTo>
                    <a:pt x="10546" y="3718"/>
                    <a:pt x="10302" y="4704"/>
                    <a:pt x="9561" y="5699"/>
                  </a:cubicBezTo>
                  <a:cubicBezTo>
                    <a:pt x="9824" y="5904"/>
                    <a:pt x="10215" y="6040"/>
                    <a:pt x="10790" y="6040"/>
                  </a:cubicBezTo>
                  <a:cubicBezTo>
                    <a:pt x="13180" y="6040"/>
                    <a:pt x="14644" y="3952"/>
                    <a:pt x="14644" y="3952"/>
                  </a:cubicBezTo>
                  <a:cubicBezTo>
                    <a:pt x="14644" y="3952"/>
                    <a:pt x="15492" y="9484"/>
                    <a:pt x="16526" y="10537"/>
                  </a:cubicBezTo>
                  <a:cubicBezTo>
                    <a:pt x="16712" y="10167"/>
                    <a:pt x="17082" y="9620"/>
                    <a:pt x="17697" y="9562"/>
                  </a:cubicBezTo>
                  <a:lnTo>
                    <a:pt x="17697" y="9396"/>
                  </a:lnTo>
                  <a:cubicBezTo>
                    <a:pt x="17697" y="9396"/>
                    <a:pt x="18517" y="3650"/>
                    <a:pt x="16917" y="2421"/>
                  </a:cubicBezTo>
                  <a:cubicBezTo>
                    <a:pt x="16642" y="2209"/>
                    <a:pt x="16333" y="2140"/>
                    <a:pt x="16050" y="2140"/>
                  </a:cubicBezTo>
                  <a:cubicBezTo>
                    <a:pt x="15540" y="2140"/>
                    <a:pt x="15112" y="2362"/>
                    <a:pt x="15112" y="2362"/>
                  </a:cubicBezTo>
                  <a:cubicBezTo>
                    <a:pt x="15239" y="2294"/>
                    <a:pt x="14009" y="870"/>
                    <a:pt x="13922" y="792"/>
                  </a:cubicBezTo>
                  <a:cubicBezTo>
                    <a:pt x="13512" y="431"/>
                    <a:pt x="12897" y="21"/>
                    <a:pt x="12332" y="1"/>
                  </a:cubicBezTo>
                  <a:cubicBezTo>
                    <a:pt x="12323" y="1"/>
                    <a:pt x="12314" y="1"/>
                    <a:pt x="12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194450" y="1046425"/>
              <a:ext cx="57050" cy="67025"/>
            </a:xfrm>
            <a:custGeom>
              <a:rect b="b" l="l" r="r" t="t"/>
              <a:pathLst>
                <a:path extrusionOk="0" h="2681" w="2282">
                  <a:moveTo>
                    <a:pt x="1140" y="1"/>
                  </a:moveTo>
                  <a:cubicBezTo>
                    <a:pt x="374" y="1"/>
                    <a:pt x="1" y="1832"/>
                    <a:pt x="652" y="2681"/>
                  </a:cubicBezTo>
                  <a:cubicBezTo>
                    <a:pt x="1657" y="1891"/>
                    <a:pt x="2281" y="798"/>
                    <a:pt x="1598" y="203"/>
                  </a:cubicBezTo>
                  <a:cubicBezTo>
                    <a:pt x="1435" y="62"/>
                    <a:pt x="1281" y="1"/>
                    <a:pt x="1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1290975" y="1024175"/>
              <a:ext cx="45400" cy="49525"/>
            </a:xfrm>
            <a:custGeom>
              <a:rect b="b" l="l" r="r" t="t"/>
              <a:pathLst>
                <a:path extrusionOk="0" h="1981" w="1816">
                  <a:moveTo>
                    <a:pt x="1288" y="0"/>
                  </a:moveTo>
                  <a:cubicBezTo>
                    <a:pt x="557" y="0"/>
                    <a:pt x="1" y="1337"/>
                    <a:pt x="830" y="1981"/>
                  </a:cubicBezTo>
                  <a:cubicBezTo>
                    <a:pt x="1571" y="986"/>
                    <a:pt x="1815" y="0"/>
                    <a:pt x="12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1140400" y="2604575"/>
              <a:ext cx="131100" cy="55700"/>
            </a:xfrm>
            <a:custGeom>
              <a:rect b="b" l="l" r="r" t="t"/>
              <a:pathLst>
                <a:path extrusionOk="0" h="2228" w="5244">
                  <a:moveTo>
                    <a:pt x="5204" y="0"/>
                  </a:moveTo>
                  <a:cubicBezTo>
                    <a:pt x="4552" y="311"/>
                    <a:pt x="3709" y="399"/>
                    <a:pt x="2967" y="399"/>
                  </a:cubicBezTo>
                  <a:cubicBezTo>
                    <a:pt x="2012" y="399"/>
                    <a:pt x="1224" y="254"/>
                    <a:pt x="1224" y="254"/>
                  </a:cubicBezTo>
                  <a:cubicBezTo>
                    <a:pt x="1224" y="576"/>
                    <a:pt x="34" y="1580"/>
                    <a:pt x="14" y="1922"/>
                  </a:cubicBezTo>
                  <a:cubicBezTo>
                    <a:pt x="1" y="2138"/>
                    <a:pt x="355" y="2227"/>
                    <a:pt x="880" y="2227"/>
                  </a:cubicBezTo>
                  <a:cubicBezTo>
                    <a:pt x="2273" y="2227"/>
                    <a:pt x="4868" y="1602"/>
                    <a:pt x="5009" y="1063"/>
                  </a:cubicBezTo>
                  <a:cubicBezTo>
                    <a:pt x="5038" y="927"/>
                    <a:pt x="5116" y="556"/>
                    <a:pt x="52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1434875" y="2599675"/>
              <a:ext cx="117575" cy="68775"/>
            </a:xfrm>
            <a:custGeom>
              <a:rect b="b" l="l" r="r" t="t"/>
              <a:pathLst>
                <a:path extrusionOk="0" h="2751" w="4703">
                  <a:moveTo>
                    <a:pt x="4673" y="1"/>
                  </a:moveTo>
                  <a:cubicBezTo>
                    <a:pt x="3923" y="585"/>
                    <a:pt x="3035" y="739"/>
                    <a:pt x="2309" y="739"/>
                  </a:cubicBezTo>
                  <a:cubicBezTo>
                    <a:pt x="1543" y="739"/>
                    <a:pt x="958" y="567"/>
                    <a:pt x="908" y="547"/>
                  </a:cubicBezTo>
                  <a:lnTo>
                    <a:pt x="908" y="547"/>
                  </a:lnTo>
                  <a:cubicBezTo>
                    <a:pt x="918" y="596"/>
                    <a:pt x="927" y="635"/>
                    <a:pt x="937" y="684"/>
                  </a:cubicBezTo>
                  <a:cubicBezTo>
                    <a:pt x="1044" y="1133"/>
                    <a:pt x="1" y="2069"/>
                    <a:pt x="1" y="2586"/>
                  </a:cubicBezTo>
                  <a:cubicBezTo>
                    <a:pt x="1" y="2700"/>
                    <a:pt x="209" y="2751"/>
                    <a:pt x="537" y="2751"/>
                  </a:cubicBezTo>
                  <a:cubicBezTo>
                    <a:pt x="1676" y="2751"/>
                    <a:pt x="4260" y="2136"/>
                    <a:pt x="4586" y="1386"/>
                  </a:cubicBezTo>
                  <a:cubicBezTo>
                    <a:pt x="4625" y="1279"/>
                    <a:pt x="4673" y="781"/>
                    <a:pt x="47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168800" y="1875350"/>
              <a:ext cx="390000" cy="742625"/>
            </a:xfrm>
            <a:custGeom>
              <a:rect b="b" l="l" r="r" t="t"/>
              <a:pathLst>
                <a:path extrusionOk="0" h="29705" w="15600">
                  <a:moveTo>
                    <a:pt x="517" y="0"/>
                  </a:moveTo>
                  <a:cubicBezTo>
                    <a:pt x="498" y="761"/>
                    <a:pt x="0" y="22487"/>
                    <a:pt x="88" y="29413"/>
                  </a:cubicBezTo>
                  <a:cubicBezTo>
                    <a:pt x="88" y="29413"/>
                    <a:pt x="891" y="29564"/>
                    <a:pt x="1858" y="29564"/>
                  </a:cubicBezTo>
                  <a:cubicBezTo>
                    <a:pt x="2593" y="29564"/>
                    <a:pt x="3424" y="29477"/>
                    <a:pt x="4068" y="29169"/>
                  </a:cubicBezTo>
                  <a:lnTo>
                    <a:pt x="4098" y="29169"/>
                  </a:lnTo>
                  <a:cubicBezTo>
                    <a:pt x="4937" y="25150"/>
                    <a:pt x="7571" y="11668"/>
                    <a:pt x="7785" y="10565"/>
                  </a:cubicBezTo>
                  <a:cubicBezTo>
                    <a:pt x="8907" y="16477"/>
                    <a:pt x="10702" y="25872"/>
                    <a:pt x="11541" y="29520"/>
                  </a:cubicBezTo>
                  <a:cubicBezTo>
                    <a:pt x="11596" y="29535"/>
                    <a:pt x="12184" y="29705"/>
                    <a:pt x="12952" y="29705"/>
                  </a:cubicBezTo>
                  <a:cubicBezTo>
                    <a:pt x="13679" y="29705"/>
                    <a:pt x="14567" y="29553"/>
                    <a:pt x="15316" y="28974"/>
                  </a:cubicBezTo>
                  <a:lnTo>
                    <a:pt x="15346" y="28974"/>
                  </a:lnTo>
                  <a:cubicBezTo>
                    <a:pt x="15599" y="23091"/>
                    <a:pt x="15473" y="771"/>
                    <a:pt x="15473" y="771"/>
                  </a:cubicBezTo>
                  <a:lnTo>
                    <a:pt x="15473" y="771"/>
                  </a:lnTo>
                  <a:cubicBezTo>
                    <a:pt x="15239" y="1210"/>
                    <a:pt x="12819" y="2079"/>
                    <a:pt x="9624" y="2079"/>
                  </a:cubicBezTo>
                  <a:cubicBezTo>
                    <a:pt x="9345" y="2079"/>
                    <a:pt x="9060" y="2073"/>
                    <a:pt x="8770" y="2058"/>
                  </a:cubicBezTo>
                  <a:cubicBezTo>
                    <a:pt x="5317" y="1893"/>
                    <a:pt x="1522" y="751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163675" y="1380475"/>
              <a:ext cx="443900" cy="547100"/>
            </a:xfrm>
            <a:custGeom>
              <a:rect b="b" l="l" r="r" t="t"/>
              <a:pathLst>
                <a:path extrusionOk="0" h="21884" w="17756">
                  <a:moveTo>
                    <a:pt x="14102" y="1"/>
                  </a:moveTo>
                  <a:cubicBezTo>
                    <a:pt x="12820" y="1"/>
                    <a:pt x="11510" y="617"/>
                    <a:pt x="11122" y="811"/>
                  </a:cubicBezTo>
                  <a:lnTo>
                    <a:pt x="11122" y="830"/>
                  </a:lnTo>
                  <a:cubicBezTo>
                    <a:pt x="11102" y="899"/>
                    <a:pt x="10702" y="1913"/>
                    <a:pt x="9024" y="1991"/>
                  </a:cubicBezTo>
                  <a:cubicBezTo>
                    <a:pt x="8949" y="1995"/>
                    <a:pt x="8876" y="1997"/>
                    <a:pt x="8804" y="1997"/>
                  </a:cubicBezTo>
                  <a:cubicBezTo>
                    <a:pt x="7205" y="1997"/>
                    <a:pt x="6615" y="1094"/>
                    <a:pt x="6615" y="1094"/>
                  </a:cubicBezTo>
                  <a:cubicBezTo>
                    <a:pt x="6615" y="1094"/>
                    <a:pt x="5796" y="859"/>
                    <a:pt x="4878" y="859"/>
                  </a:cubicBezTo>
                  <a:cubicBezTo>
                    <a:pt x="4322" y="859"/>
                    <a:pt x="3729" y="945"/>
                    <a:pt x="3259" y="1221"/>
                  </a:cubicBezTo>
                  <a:cubicBezTo>
                    <a:pt x="2244" y="1816"/>
                    <a:pt x="810" y="3845"/>
                    <a:pt x="0" y="5093"/>
                  </a:cubicBezTo>
                  <a:cubicBezTo>
                    <a:pt x="49" y="5571"/>
                    <a:pt x="391" y="7757"/>
                    <a:pt x="2595" y="8879"/>
                  </a:cubicBezTo>
                  <a:cubicBezTo>
                    <a:pt x="2449" y="9386"/>
                    <a:pt x="2293" y="9922"/>
                    <a:pt x="2147" y="10488"/>
                  </a:cubicBezTo>
                  <a:cubicBezTo>
                    <a:pt x="1347" y="13483"/>
                    <a:pt x="527" y="17073"/>
                    <a:pt x="469" y="19454"/>
                  </a:cubicBezTo>
                  <a:cubicBezTo>
                    <a:pt x="459" y="19551"/>
                    <a:pt x="556" y="19678"/>
                    <a:pt x="722" y="19795"/>
                  </a:cubicBezTo>
                  <a:cubicBezTo>
                    <a:pt x="1727" y="20556"/>
                    <a:pt x="5522" y="21697"/>
                    <a:pt x="8975" y="21863"/>
                  </a:cubicBezTo>
                  <a:cubicBezTo>
                    <a:pt x="9263" y="21877"/>
                    <a:pt x="9545" y="21884"/>
                    <a:pt x="9822" y="21884"/>
                  </a:cubicBezTo>
                  <a:cubicBezTo>
                    <a:pt x="13021" y="21884"/>
                    <a:pt x="15445" y="21006"/>
                    <a:pt x="15687" y="20575"/>
                  </a:cubicBezTo>
                  <a:cubicBezTo>
                    <a:pt x="15941" y="20097"/>
                    <a:pt x="15687" y="16615"/>
                    <a:pt x="15687" y="16615"/>
                  </a:cubicBezTo>
                  <a:cubicBezTo>
                    <a:pt x="14161" y="17394"/>
                    <a:pt x="12510" y="17689"/>
                    <a:pt x="10905" y="17689"/>
                  </a:cubicBezTo>
                  <a:cubicBezTo>
                    <a:pt x="6406" y="17689"/>
                    <a:pt x="2274" y="15376"/>
                    <a:pt x="2303" y="14966"/>
                  </a:cubicBezTo>
                  <a:cubicBezTo>
                    <a:pt x="2310" y="14855"/>
                    <a:pt x="2418" y="14813"/>
                    <a:pt x="2576" y="14813"/>
                  </a:cubicBezTo>
                  <a:cubicBezTo>
                    <a:pt x="3028" y="14813"/>
                    <a:pt x="3892" y="15154"/>
                    <a:pt x="4000" y="15190"/>
                  </a:cubicBezTo>
                  <a:cubicBezTo>
                    <a:pt x="3434" y="14839"/>
                    <a:pt x="2186" y="13766"/>
                    <a:pt x="2439" y="13464"/>
                  </a:cubicBezTo>
                  <a:cubicBezTo>
                    <a:pt x="2468" y="13431"/>
                    <a:pt x="2514" y="13416"/>
                    <a:pt x="2575" y="13416"/>
                  </a:cubicBezTo>
                  <a:cubicBezTo>
                    <a:pt x="3075" y="13416"/>
                    <a:pt x="4527" y="14410"/>
                    <a:pt x="4527" y="14410"/>
                  </a:cubicBezTo>
                  <a:cubicBezTo>
                    <a:pt x="4039" y="13864"/>
                    <a:pt x="3025" y="13093"/>
                    <a:pt x="3600" y="12732"/>
                  </a:cubicBezTo>
                  <a:cubicBezTo>
                    <a:pt x="3623" y="12718"/>
                    <a:pt x="3653" y="12712"/>
                    <a:pt x="3687" y="12712"/>
                  </a:cubicBezTo>
                  <a:cubicBezTo>
                    <a:pt x="4119" y="12712"/>
                    <a:pt x="5366" y="13708"/>
                    <a:pt x="5366" y="13708"/>
                  </a:cubicBezTo>
                  <a:lnTo>
                    <a:pt x="5298" y="12488"/>
                  </a:lnTo>
                  <a:lnTo>
                    <a:pt x="5298" y="12488"/>
                  </a:lnTo>
                  <a:cubicBezTo>
                    <a:pt x="6010" y="12615"/>
                    <a:pt x="6137" y="13532"/>
                    <a:pt x="6137" y="13532"/>
                  </a:cubicBezTo>
                  <a:cubicBezTo>
                    <a:pt x="6137" y="13532"/>
                    <a:pt x="11814" y="13512"/>
                    <a:pt x="12595" y="12566"/>
                  </a:cubicBezTo>
                  <a:cubicBezTo>
                    <a:pt x="12790" y="12322"/>
                    <a:pt x="12712" y="11083"/>
                    <a:pt x="12575" y="9825"/>
                  </a:cubicBezTo>
                  <a:lnTo>
                    <a:pt x="12575" y="9825"/>
                  </a:lnTo>
                  <a:cubicBezTo>
                    <a:pt x="12730" y="9830"/>
                    <a:pt x="12881" y="9832"/>
                    <a:pt x="13029" y="9832"/>
                  </a:cubicBezTo>
                  <a:cubicBezTo>
                    <a:pt x="15064" y="9832"/>
                    <a:pt x="16392" y="9412"/>
                    <a:pt x="17102" y="9093"/>
                  </a:cubicBezTo>
                  <a:cubicBezTo>
                    <a:pt x="17336" y="9005"/>
                    <a:pt x="17551" y="8888"/>
                    <a:pt x="17755" y="8742"/>
                  </a:cubicBezTo>
                  <a:cubicBezTo>
                    <a:pt x="17755" y="8742"/>
                    <a:pt x="17492" y="1777"/>
                    <a:pt x="15756" y="489"/>
                  </a:cubicBezTo>
                  <a:cubicBezTo>
                    <a:pt x="15271" y="130"/>
                    <a:pt x="14689" y="1"/>
                    <a:pt x="14102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1174400" y="1506975"/>
              <a:ext cx="83425" cy="360575"/>
            </a:xfrm>
            <a:custGeom>
              <a:rect b="b" l="l" r="r" t="t"/>
              <a:pathLst>
                <a:path extrusionOk="0" h="14423" w="3337">
                  <a:moveTo>
                    <a:pt x="3298" y="0"/>
                  </a:moveTo>
                  <a:cubicBezTo>
                    <a:pt x="3288" y="0"/>
                    <a:pt x="3276" y="9"/>
                    <a:pt x="3269" y="24"/>
                  </a:cubicBezTo>
                  <a:cubicBezTo>
                    <a:pt x="3074" y="609"/>
                    <a:pt x="2888" y="1194"/>
                    <a:pt x="2713" y="1780"/>
                  </a:cubicBezTo>
                  <a:cubicBezTo>
                    <a:pt x="2527" y="2375"/>
                    <a:pt x="2352" y="2960"/>
                    <a:pt x="2186" y="3555"/>
                  </a:cubicBezTo>
                  <a:cubicBezTo>
                    <a:pt x="1844" y="4736"/>
                    <a:pt x="1513" y="5926"/>
                    <a:pt x="1220" y="7116"/>
                  </a:cubicBezTo>
                  <a:cubicBezTo>
                    <a:pt x="918" y="8316"/>
                    <a:pt x="654" y="9516"/>
                    <a:pt x="430" y="10726"/>
                  </a:cubicBezTo>
                  <a:cubicBezTo>
                    <a:pt x="196" y="11935"/>
                    <a:pt x="49" y="13155"/>
                    <a:pt x="1" y="14394"/>
                  </a:cubicBezTo>
                  <a:cubicBezTo>
                    <a:pt x="1" y="14403"/>
                    <a:pt x="10" y="14423"/>
                    <a:pt x="30" y="14423"/>
                  </a:cubicBezTo>
                  <a:cubicBezTo>
                    <a:pt x="49" y="14423"/>
                    <a:pt x="59" y="14403"/>
                    <a:pt x="59" y="14394"/>
                  </a:cubicBezTo>
                  <a:cubicBezTo>
                    <a:pt x="88" y="13779"/>
                    <a:pt x="147" y="13164"/>
                    <a:pt x="235" y="12560"/>
                  </a:cubicBezTo>
                  <a:cubicBezTo>
                    <a:pt x="313" y="11955"/>
                    <a:pt x="420" y="11350"/>
                    <a:pt x="527" y="10745"/>
                  </a:cubicBezTo>
                  <a:cubicBezTo>
                    <a:pt x="762" y="9535"/>
                    <a:pt x="1035" y="8335"/>
                    <a:pt x="1337" y="7145"/>
                  </a:cubicBezTo>
                  <a:cubicBezTo>
                    <a:pt x="1483" y="6550"/>
                    <a:pt x="1640" y="5955"/>
                    <a:pt x="1796" y="5360"/>
                  </a:cubicBezTo>
                  <a:lnTo>
                    <a:pt x="2283" y="3575"/>
                  </a:lnTo>
                  <a:cubicBezTo>
                    <a:pt x="2449" y="2989"/>
                    <a:pt x="2625" y="2394"/>
                    <a:pt x="2800" y="1809"/>
                  </a:cubicBezTo>
                  <a:cubicBezTo>
                    <a:pt x="2966" y="1214"/>
                    <a:pt x="3152" y="629"/>
                    <a:pt x="3337" y="43"/>
                  </a:cubicBezTo>
                  <a:cubicBezTo>
                    <a:pt x="3337" y="24"/>
                    <a:pt x="3327" y="14"/>
                    <a:pt x="3308" y="4"/>
                  </a:cubicBezTo>
                  <a:cubicBezTo>
                    <a:pt x="3305" y="2"/>
                    <a:pt x="3302" y="0"/>
                    <a:pt x="329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1218300" y="1608025"/>
              <a:ext cx="381225" cy="214675"/>
            </a:xfrm>
            <a:custGeom>
              <a:rect b="b" l="l" r="r" t="t"/>
              <a:pathLst>
                <a:path extrusionOk="0" h="8587" w="15249">
                  <a:moveTo>
                    <a:pt x="14917" y="1"/>
                  </a:moveTo>
                  <a:cubicBezTo>
                    <a:pt x="14214" y="316"/>
                    <a:pt x="12903" y="732"/>
                    <a:pt x="10901" y="732"/>
                  </a:cubicBezTo>
                  <a:cubicBezTo>
                    <a:pt x="10735" y="732"/>
                    <a:pt x="10565" y="729"/>
                    <a:pt x="10390" y="723"/>
                  </a:cubicBezTo>
                  <a:lnTo>
                    <a:pt x="10390" y="723"/>
                  </a:lnTo>
                  <a:cubicBezTo>
                    <a:pt x="10527" y="1981"/>
                    <a:pt x="10605" y="3230"/>
                    <a:pt x="10400" y="3474"/>
                  </a:cubicBezTo>
                  <a:cubicBezTo>
                    <a:pt x="9629" y="4420"/>
                    <a:pt x="3952" y="4430"/>
                    <a:pt x="3952" y="4430"/>
                  </a:cubicBezTo>
                  <a:cubicBezTo>
                    <a:pt x="3952" y="4430"/>
                    <a:pt x="3786" y="3532"/>
                    <a:pt x="3083" y="3406"/>
                  </a:cubicBezTo>
                  <a:lnTo>
                    <a:pt x="3083" y="3406"/>
                  </a:lnTo>
                  <a:lnTo>
                    <a:pt x="3181" y="4615"/>
                  </a:lnTo>
                  <a:cubicBezTo>
                    <a:pt x="3181" y="4615"/>
                    <a:pt x="1934" y="3620"/>
                    <a:pt x="1502" y="3620"/>
                  </a:cubicBezTo>
                  <a:cubicBezTo>
                    <a:pt x="1468" y="3620"/>
                    <a:pt x="1438" y="3626"/>
                    <a:pt x="1415" y="3640"/>
                  </a:cubicBezTo>
                  <a:cubicBezTo>
                    <a:pt x="830" y="4001"/>
                    <a:pt x="1854" y="4771"/>
                    <a:pt x="2342" y="5318"/>
                  </a:cubicBezTo>
                  <a:cubicBezTo>
                    <a:pt x="2342" y="5318"/>
                    <a:pt x="875" y="4327"/>
                    <a:pt x="383" y="4327"/>
                  </a:cubicBezTo>
                  <a:cubicBezTo>
                    <a:pt x="325" y="4327"/>
                    <a:pt x="281" y="4341"/>
                    <a:pt x="254" y="4371"/>
                  </a:cubicBezTo>
                  <a:cubicBezTo>
                    <a:pt x="1" y="4674"/>
                    <a:pt x="1249" y="5737"/>
                    <a:pt x="1815" y="6088"/>
                  </a:cubicBezTo>
                  <a:cubicBezTo>
                    <a:pt x="1707" y="6052"/>
                    <a:pt x="843" y="5711"/>
                    <a:pt x="391" y="5711"/>
                  </a:cubicBezTo>
                  <a:cubicBezTo>
                    <a:pt x="233" y="5711"/>
                    <a:pt x="125" y="5753"/>
                    <a:pt x="118" y="5864"/>
                  </a:cubicBezTo>
                  <a:cubicBezTo>
                    <a:pt x="89" y="6274"/>
                    <a:pt x="4221" y="8587"/>
                    <a:pt x="8720" y="8587"/>
                  </a:cubicBezTo>
                  <a:cubicBezTo>
                    <a:pt x="10325" y="8587"/>
                    <a:pt x="11976" y="8292"/>
                    <a:pt x="13502" y="7513"/>
                  </a:cubicBezTo>
                  <a:cubicBezTo>
                    <a:pt x="15249" y="6615"/>
                    <a:pt x="14936" y="313"/>
                    <a:pt x="14917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219775" y="1749250"/>
              <a:ext cx="63675" cy="42450"/>
            </a:xfrm>
            <a:custGeom>
              <a:rect b="b" l="l" r="r" t="t"/>
              <a:pathLst>
                <a:path extrusionOk="0" h="1698" w="2547">
                  <a:moveTo>
                    <a:pt x="332" y="0"/>
                  </a:moveTo>
                  <a:cubicBezTo>
                    <a:pt x="283" y="0"/>
                    <a:pt x="224" y="10"/>
                    <a:pt x="176" y="20"/>
                  </a:cubicBezTo>
                  <a:cubicBezTo>
                    <a:pt x="107" y="39"/>
                    <a:pt x="49" y="78"/>
                    <a:pt x="20" y="147"/>
                  </a:cubicBezTo>
                  <a:cubicBezTo>
                    <a:pt x="10" y="157"/>
                    <a:pt x="10" y="176"/>
                    <a:pt x="10" y="196"/>
                  </a:cubicBezTo>
                  <a:cubicBezTo>
                    <a:pt x="0" y="215"/>
                    <a:pt x="0" y="235"/>
                    <a:pt x="10" y="254"/>
                  </a:cubicBezTo>
                  <a:cubicBezTo>
                    <a:pt x="10" y="283"/>
                    <a:pt x="29" y="313"/>
                    <a:pt x="49" y="342"/>
                  </a:cubicBezTo>
                  <a:cubicBezTo>
                    <a:pt x="78" y="381"/>
                    <a:pt x="117" y="420"/>
                    <a:pt x="156" y="459"/>
                  </a:cubicBezTo>
                  <a:cubicBezTo>
                    <a:pt x="234" y="527"/>
                    <a:pt x="312" y="596"/>
                    <a:pt x="390" y="654"/>
                  </a:cubicBezTo>
                  <a:cubicBezTo>
                    <a:pt x="722" y="869"/>
                    <a:pt x="1073" y="1064"/>
                    <a:pt x="1434" y="1239"/>
                  </a:cubicBezTo>
                  <a:cubicBezTo>
                    <a:pt x="1785" y="1405"/>
                    <a:pt x="2156" y="1561"/>
                    <a:pt x="2527" y="1698"/>
                  </a:cubicBezTo>
                  <a:cubicBezTo>
                    <a:pt x="2537" y="1698"/>
                    <a:pt x="2546" y="1688"/>
                    <a:pt x="2546" y="1688"/>
                  </a:cubicBezTo>
                  <a:cubicBezTo>
                    <a:pt x="2546" y="1678"/>
                    <a:pt x="2546" y="1669"/>
                    <a:pt x="2537" y="1669"/>
                  </a:cubicBezTo>
                  <a:cubicBezTo>
                    <a:pt x="2176" y="1503"/>
                    <a:pt x="1824" y="1327"/>
                    <a:pt x="1473" y="1152"/>
                  </a:cubicBezTo>
                  <a:cubicBezTo>
                    <a:pt x="1122" y="976"/>
                    <a:pt x="790" y="771"/>
                    <a:pt x="468" y="547"/>
                  </a:cubicBezTo>
                  <a:cubicBezTo>
                    <a:pt x="390" y="498"/>
                    <a:pt x="303" y="430"/>
                    <a:pt x="234" y="371"/>
                  </a:cubicBezTo>
                  <a:cubicBezTo>
                    <a:pt x="176" y="313"/>
                    <a:pt x="107" y="244"/>
                    <a:pt x="127" y="196"/>
                  </a:cubicBezTo>
                  <a:cubicBezTo>
                    <a:pt x="146" y="147"/>
                    <a:pt x="244" y="118"/>
                    <a:pt x="332" y="118"/>
                  </a:cubicBezTo>
                  <a:cubicBezTo>
                    <a:pt x="429" y="127"/>
                    <a:pt x="527" y="127"/>
                    <a:pt x="615" y="147"/>
                  </a:cubicBezTo>
                  <a:cubicBezTo>
                    <a:pt x="810" y="186"/>
                    <a:pt x="1005" y="225"/>
                    <a:pt x="1190" y="283"/>
                  </a:cubicBezTo>
                  <a:cubicBezTo>
                    <a:pt x="1376" y="342"/>
                    <a:pt x="1561" y="400"/>
                    <a:pt x="1756" y="459"/>
                  </a:cubicBezTo>
                  <a:lnTo>
                    <a:pt x="1785" y="439"/>
                  </a:lnTo>
                  <a:cubicBezTo>
                    <a:pt x="1785" y="430"/>
                    <a:pt x="1785" y="430"/>
                    <a:pt x="1785" y="430"/>
                  </a:cubicBezTo>
                  <a:cubicBezTo>
                    <a:pt x="1776" y="420"/>
                    <a:pt x="1776" y="420"/>
                    <a:pt x="1766" y="420"/>
                  </a:cubicBezTo>
                  <a:cubicBezTo>
                    <a:pt x="1405" y="254"/>
                    <a:pt x="1024" y="127"/>
                    <a:pt x="634" y="39"/>
                  </a:cubicBezTo>
                  <a:cubicBezTo>
                    <a:pt x="537" y="20"/>
                    <a:pt x="439" y="0"/>
                    <a:pt x="332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221950" y="1714850"/>
              <a:ext cx="55150" cy="45875"/>
            </a:xfrm>
            <a:custGeom>
              <a:rect b="b" l="l" r="r" t="t"/>
              <a:pathLst>
                <a:path extrusionOk="0" h="1835" w="2206">
                  <a:moveTo>
                    <a:pt x="206" y="1"/>
                  </a:moveTo>
                  <a:lnTo>
                    <a:pt x="157" y="11"/>
                  </a:lnTo>
                  <a:cubicBezTo>
                    <a:pt x="137" y="11"/>
                    <a:pt x="128" y="20"/>
                    <a:pt x="108" y="30"/>
                  </a:cubicBezTo>
                  <a:cubicBezTo>
                    <a:pt x="79" y="50"/>
                    <a:pt x="50" y="69"/>
                    <a:pt x="30" y="108"/>
                  </a:cubicBezTo>
                  <a:cubicBezTo>
                    <a:pt x="11" y="167"/>
                    <a:pt x="1" y="235"/>
                    <a:pt x="20" y="294"/>
                  </a:cubicBezTo>
                  <a:cubicBezTo>
                    <a:pt x="40" y="342"/>
                    <a:pt x="59" y="401"/>
                    <a:pt x="89" y="440"/>
                  </a:cubicBezTo>
                  <a:cubicBezTo>
                    <a:pt x="147" y="528"/>
                    <a:pt x="206" y="616"/>
                    <a:pt x="274" y="694"/>
                  </a:cubicBezTo>
                  <a:cubicBezTo>
                    <a:pt x="401" y="850"/>
                    <a:pt x="537" y="986"/>
                    <a:pt x="694" y="1123"/>
                  </a:cubicBezTo>
                  <a:cubicBezTo>
                    <a:pt x="986" y="1386"/>
                    <a:pt x="1308" y="1630"/>
                    <a:pt x="1659" y="1835"/>
                  </a:cubicBezTo>
                  <a:lnTo>
                    <a:pt x="1679" y="1835"/>
                  </a:lnTo>
                  <a:cubicBezTo>
                    <a:pt x="1679" y="1825"/>
                    <a:pt x="1679" y="1815"/>
                    <a:pt x="1679" y="1815"/>
                  </a:cubicBezTo>
                  <a:cubicBezTo>
                    <a:pt x="1513" y="1698"/>
                    <a:pt x="1357" y="1572"/>
                    <a:pt x="1211" y="1445"/>
                  </a:cubicBezTo>
                  <a:cubicBezTo>
                    <a:pt x="1055" y="1318"/>
                    <a:pt x="908" y="1191"/>
                    <a:pt x="762" y="1055"/>
                  </a:cubicBezTo>
                  <a:cubicBezTo>
                    <a:pt x="625" y="918"/>
                    <a:pt x="489" y="772"/>
                    <a:pt x="362" y="625"/>
                  </a:cubicBezTo>
                  <a:cubicBezTo>
                    <a:pt x="294" y="547"/>
                    <a:pt x="245" y="469"/>
                    <a:pt x="196" y="391"/>
                  </a:cubicBezTo>
                  <a:cubicBezTo>
                    <a:pt x="147" y="313"/>
                    <a:pt x="128" y="206"/>
                    <a:pt x="147" y="167"/>
                  </a:cubicBezTo>
                  <a:cubicBezTo>
                    <a:pt x="153" y="137"/>
                    <a:pt x="192" y="125"/>
                    <a:pt x="244" y="125"/>
                  </a:cubicBezTo>
                  <a:cubicBezTo>
                    <a:pt x="277" y="125"/>
                    <a:pt x="314" y="130"/>
                    <a:pt x="352" y="137"/>
                  </a:cubicBezTo>
                  <a:cubicBezTo>
                    <a:pt x="440" y="157"/>
                    <a:pt x="537" y="186"/>
                    <a:pt x="625" y="225"/>
                  </a:cubicBezTo>
                  <a:cubicBezTo>
                    <a:pt x="801" y="294"/>
                    <a:pt x="976" y="381"/>
                    <a:pt x="1152" y="479"/>
                  </a:cubicBezTo>
                  <a:cubicBezTo>
                    <a:pt x="1503" y="664"/>
                    <a:pt x="1845" y="869"/>
                    <a:pt x="2186" y="1074"/>
                  </a:cubicBezTo>
                  <a:cubicBezTo>
                    <a:pt x="2186" y="1074"/>
                    <a:pt x="2196" y="1064"/>
                    <a:pt x="2206" y="1064"/>
                  </a:cubicBezTo>
                  <a:cubicBezTo>
                    <a:pt x="2206" y="1055"/>
                    <a:pt x="2206" y="1045"/>
                    <a:pt x="2206" y="1035"/>
                  </a:cubicBezTo>
                  <a:cubicBezTo>
                    <a:pt x="1884" y="801"/>
                    <a:pt x="1542" y="576"/>
                    <a:pt x="1201" y="381"/>
                  </a:cubicBezTo>
                  <a:cubicBezTo>
                    <a:pt x="1025" y="284"/>
                    <a:pt x="850" y="186"/>
                    <a:pt x="664" y="108"/>
                  </a:cubicBezTo>
                  <a:cubicBezTo>
                    <a:pt x="567" y="69"/>
                    <a:pt x="469" y="40"/>
                    <a:pt x="372" y="11"/>
                  </a:cubicBezTo>
                  <a:cubicBezTo>
                    <a:pt x="313" y="1"/>
                    <a:pt x="255" y="1"/>
                    <a:pt x="206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249275" y="1697450"/>
              <a:ext cx="49050" cy="44025"/>
            </a:xfrm>
            <a:custGeom>
              <a:rect b="b" l="l" r="r" t="t"/>
              <a:pathLst>
                <a:path extrusionOk="0" h="1761" w="1962">
                  <a:moveTo>
                    <a:pt x="256" y="0"/>
                  </a:moveTo>
                  <a:cubicBezTo>
                    <a:pt x="214" y="0"/>
                    <a:pt x="173" y="9"/>
                    <a:pt x="137" y="24"/>
                  </a:cubicBezTo>
                  <a:cubicBezTo>
                    <a:pt x="88" y="53"/>
                    <a:pt x="49" y="92"/>
                    <a:pt x="30" y="141"/>
                  </a:cubicBezTo>
                  <a:cubicBezTo>
                    <a:pt x="10" y="199"/>
                    <a:pt x="1" y="248"/>
                    <a:pt x="10" y="307"/>
                  </a:cubicBezTo>
                  <a:cubicBezTo>
                    <a:pt x="30" y="394"/>
                    <a:pt x="59" y="482"/>
                    <a:pt x="108" y="560"/>
                  </a:cubicBezTo>
                  <a:cubicBezTo>
                    <a:pt x="186" y="716"/>
                    <a:pt x="283" y="863"/>
                    <a:pt x="401" y="999"/>
                  </a:cubicBezTo>
                  <a:cubicBezTo>
                    <a:pt x="615" y="1263"/>
                    <a:pt x="849" y="1516"/>
                    <a:pt x="1093" y="1760"/>
                  </a:cubicBezTo>
                  <a:lnTo>
                    <a:pt x="1113" y="1760"/>
                  </a:lnTo>
                  <a:cubicBezTo>
                    <a:pt x="1122" y="1751"/>
                    <a:pt x="1122" y="1741"/>
                    <a:pt x="1113" y="1741"/>
                  </a:cubicBezTo>
                  <a:cubicBezTo>
                    <a:pt x="898" y="1468"/>
                    <a:pt x="674" y="1214"/>
                    <a:pt x="479" y="931"/>
                  </a:cubicBezTo>
                  <a:cubicBezTo>
                    <a:pt x="371" y="804"/>
                    <a:pt x="283" y="658"/>
                    <a:pt x="205" y="512"/>
                  </a:cubicBezTo>
                  <a:cubicBezTo>
                    <a:pt x="166" y="443"/>
                    <a:pt x="137" y="365"/>
                    <a:pt x="127" y="287"/>
                  </a:cubicBezTo>
                  <a:cubicBezTo>
                    <a:pt x="118" y="209"/>
                    <a:pt x="137" y="160"/>
                    <a:pt x="196" y="131"/>
                  </a:cubicBezTo>
                  <a:cubicBezTo>
                    <a:pt x="222" y="124"/>
                    <a:pt x="248" y="120"/>
                    <a:pt x="274" y="120"/>
                  </a:cubicBezTo>
                  <a:cubicBezTo>
                    <a:pt x="316" y="120"/>
                    <a:pt x="358" y="129"/>
                    <a:pt x="401" y="141"/>
                  </a:cubicBezTo>
                  <a:cubicBezTo>
                    <a:pt x="479" y="170"/>
                    <a:pt x="557" y="199"/>
                    <a:pt x="625" y="238"/>
                  </a:cubicBezTo>
                  <a:cubicBezTo>
                    <a:pt x="781" y="307"/>
                    <a:pt x="927" y="394"/>
                    <a:pt x="1074" y="482"/>
                  </a:cubicBezTo>
                  <a:cubicBezTo>
                    <a:pt x="1366" y="658"/>
                    <a:pt x="1649" y="853"/>
                    <a:pt x="1922" y="1048"/>
                  </a:cubicBezTo>
                  <a:cubicBezTo>
                    <a:pt x="1927" y="1053"/>
                    <a:pt x="1932" y="1055"/>
                    <a:pt x="1937" y="1055"/>
                  </a:cubicBezTo>
                  <a:cubicBezTo>
                    <a:pt x="1942" y="1055"/>
                    <a:pt x="1947" y="1053"/>
                    <a:pt x="1952" y="1048"/>
                  </a:cubicBezTo>
                  <a:cubicBezTo>
                    <a:pt x="1961" y="1048"/>
                    <a:pt x="1961" y="1029"/>
                    <a:pt x="1952" y="1019"/>
                  </a:cubicBezTo>
                  <a:cubicBezTo>
                    <a:pt x="1688" y="794"/>
                    <a:pt x="1415" y="590"/>
                    <a:pt x="1132" y="394"/>
                  </a:cubicBezTo>
                  <a:cubicBezTo>
                    <a:pt x="986" y="297"/>
                    <a:pt x="840" y="209"/>
                    <a:pt x="683" y="131"/>
                  </a:cubicBezTo>
                  <a:cubicBezTo>
                    <a:pt x="605" y="92"/>
                    <a:pt x="518" y="63"/>
                    <a:pt x="440" y="34"/>
                  </a:cubicBezTo>
                  <a:cubicBezTo>
                    <a:pt x="391" y="14"/>
                    <a:pt x="342" y="4"/>
                    <a:pt x="303" y="4"/>
                  </a:cubicBezTo>
                  <a:cubicBezTo>
                    <a:pt x="287" y="2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296600" y="1692425"/>
              <a:ext cx="182450" cy="27575"/>
            </a:xfrm>
            <a:custGeom>
              <a:rect b="b" l="l" r="r" t="t"/>
              <a:pathLst>
                <a:path extrusionOk="0" h="1103" w="7298">
                  <a:moveTo>
                    <a:pt x="20" y="0"/>
                  </a:moveTo>
                  <a:cubicBezTo>
                    <a:pt x="10" y="0"/>
                    <a:pt x="10" y="0"/>
                    <a:pt x="0" y="10"/>
                  </a:cubicBezTo>
                  <a:cubicBezTo>
                    <a:pt x="0" y="20"/>
                    <a:pt x="10" y="30"/>
                    <a:pt x="10" y="30"/>
                  </a:cubicBezTo>
                  <a:cubicBezTo>
                    <a:pt x="127" y="59"/>
                    <a:pt x="224" y="117"/>
                    <a:pt x="322" y="176"/>
                  </a:cubicBezTo>
                  <a:cubicBezTo>
                    <a:pt x="400" y="254"/>
                    <a:pt x="478" y="332"/>
                    <a:pt x="546" y="430"/>
                  </a:cubicBezTo>
                  <a:cubicBezTo>
                    <a:pt x="605" y="527"/>
                    <a:pt x="654" y="625"/>
                    <a:pt x="693" y="732"/>
                  </a:cubicBezTo>
                  <a:cubicBezTo>
                    <a:pt x="732" y="839"/>
                    <a:pt x="761" y="947"/>
                    <a:pt x="781" y="1064"/>
                  </a:cubicBezTo>
                  <a:cubicBezTo>
                    <a:pt x="781" y="1083"/>
                    <a:pt x="800" y="1103"/>
                    <a:pt x="820" y="1103"/>
                  </a:cubicBezTo>
                  <a:cubicBezTo>
                    <a:pt x="1376" y="1103"/>
                    <a:pt x="1922" y="1093"/>
                    <a:pt x="2468" y="1064"/>
                  </a:cubicBezTo>
                  <a:cubicBezTo>
                    <a:pt x="3024" y="1044"/>
                    <a:pt x="3571" y="1015"/>
                    <a:pt x="4127" y="956"/>
                  </a:cubicBezTo>
                  <a:cubicBezTo>
                    <a:pt x="4673" y="908"/>
                    <a:pt x="5219" y="830"/>
                    <a:pt x="5766" y="732"/>
                  </a:cubicBezTo>
                  <a:cubicBezTo>
                    <a:pt x="6039" y="674"/>
                    <a:pt x="6312" y="605"/>
                    <a:pt x="6575" y="517"/>
                  </a:cubicBezTo>
                  <a:cubicBezTo>
                    <a:pt x="6829" y="430"/>
                    <a:pt x="7102" y="322"/>
                    <a:pt x="7297" y="108"/>
                  </a:cubicBezTo>
                  <a:cubicBezTo>
                    <a:pt x="7297" y="98"/>
                    <a:pt x="7288" y="88"/>
                    <a:pt x="7278" y="78"/>
                  </a:cubicBezTo>
                  <a:lnTo>
                    <a:pt x="7248" y="78"/>
                  </a:lnTo>
                  <a:cubicBezTo>
                    <a:pt x="7044" y="264"/>
                    <a:pt x="6800" y="391"/>
                    <a:pt x="6536" y="449"/>
                  </a:cubicBezTo>
                  <a:cubicBezTo>
                    <a:pt x="6273" y="527"/>
                    <a:pt x="6010" y="586"/>
                    <a:pt x="5736" y="635"/>
                  </a:cubicBezTo>
                  <a:cubicBezTo>
                    <a:pt x="5200" y="722"/>
                    <a:pt x="4654" y="791"/>
                    <a:pt x="4107" y="839"/>
                  </a:cubicBezTo>
                  <a:cubicBezTo>
                    <a:pt x="3561" y="888"/>
                    <a:pt x="3015" y="927"/>
                    <a:pt x="2468" y="956"/>
                  </a:cubicBezTo>
                  <a:cubicBezTo>
                    <a:pt x="1923" y="976"/>
                    <a:pt x="1387" y="1004"/>
                    <a:pt x="851" y="1014"/>
                  </a:cubicBezTo>
                  <a:lnTo>
                    <a:pt x="851" y="1014"/>
                  </a:lnTo>
                  <a:cubicBezTo>
                    <a:pt x="830" y="911"/>
                    <a:pt x="796" y="808"/>
                    <a:pt x="761" y="713"/>
                  </a:cubicBezTo>
                  <a:cubicBezTo>
                    <a:pt x="712" y="595"/>
                    <a:pt x="654" y="498"/>
                    <a:pt x="585" y="400"/>
                  </a:cubicBezTo>
                  <a:cubicBezTo>
                    <a:pt x="517" y="303"/>
                    <a:pt x="439" y="215"/>
                    <a:pt x="342" y="147"/>
                  </a:cubicBezTo>
                  <a:cubicBezTo>
                    <a:pt x="244" y="78"/>
                    <a:pt x="137" y="30"/>
                    <a:pt x="20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466200" y="1516000"/>
              <a:ext cx="12850" cy="111150"/>
            </a:xfrm>
            <a:custGeom>
              <a:rect b="b" l="l" r="r" t="t"/>
              <a:pathLst>
                <a:path extrusionOk="0" h="4446" w="514">
                  <a:moveTo>
                    <a:pt x="34" y="0"/>
                  </a:moveTo>
                  <a:cubicBezTo>
                    <a:pt x="17" y="0"/>
                    <a:pt x="1" y="13"/>
                    <a:pt x="6" y="33"/>
                  </a:cubicBezTo>
                  <a:cubicBezTo>
                    <a:pt x="25" y="404"/>
                    <a:pt x="55" y="775"/>
                    <a:pt x="94" y="1136"/>
                  </a:cubicBezTo>
                  <a:lnTo>
                    <a:pt x="191" y="2228"/>
                  </a:lnTo>
                  <a:lnTo>
                    <a:pt x="318" y="3331"/>
                  </a:lnTo>
                  <a:cubicBezTo>
                    <a:pt x="357" y="3692"/>
                    <a:pt x="396" y="4053"/>
                    <a:pt x="445" y="4414"/>
                  </a:cubicBezTo>
                  <a:cubicBezTo>
                    <a:pt x="453" y="4430"/>
                    <a:pt x="461" y="4446"/>
                    <a:pt x="474" y="4446"/>
                  </a:cubicBezTo>
                  <a:cubicBezTo>
                    <a:pt x="477" y="4446"/>
                    <a:pt x="480" y="4445"/>
                    <a:pt x="484" y="4443"/>
                  </a:cubicBezTo>
                  <a:cubicBezTo>
                    <a:pt x="504" y="4443"/>
                    <a:pt x="513" y="4433"/>
                    <a:pt x="513" y="4414"/>
                  </a:cubicBezTo>
                  <a:cubicBezTo>
                    <a:pt x="484" y="4043"/>
                    <a:pt x="455" y="3682"/>
                    <a:pt x="425" y="3311"/>
                  </a:cubicBezTo>
                  <a:lnTo>
                    <a:pt x="318" y="2219"/>
                  </a:lnTo>
                  <a:lnTo>
                    <a:pt x="201" y="1126"/>
                  </a:lnTo>
                  <a:cubicBezTo>
                    <a:pt x="162" y="765"/>
                    <a:pt x="113" y="404"/>
                    <a:pt x="65" y="33"/>
                  </a:cubicBezTo>
                  <a:cubicBezTo>
                    <a:pt x="65" y="10"/>
                    <a:pt x="49" y="0"/>
                    <a:pt x="3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338650" y="2011200"/>
              <a:ext cx="50150" cy="261700"/>
            </a:xfrm>
            <a:custGeom>
              <a:rect b="b" l="l" r="r" t="t"/>
              <a:pathLst>
                <a:path extrusionOk="0" h="10468" w="2006">
                  <a:moveTo>
                    <a:pt x="41" y="0"/>
                  </a:moveTo>
                  <a:cubicBezTo>
                    <a:pt x="21" y="0"/>
                    <a:pt x="0" y="16"/>
                    <a:pt x="6" y="39"/>
                  </a:cubicBezTo>
                  <a:lnTo>
                    <a:pt x="230" y="1346"/>
                  </a:lnTo>
                  <a:lnTo>
                    <a:pt x="474" y="2653"/>
                  </a:lnTo>
                  <a:lnTo>
                    <a:pt x="962" y="5268"/>
                  </a:lnTo>
                  <a:lnTo>
                    <a:pt x="1469" y="7873"/>
                  </a:lnTo>
                  <a:lnTo>
                    <a:pt x="1742" y="9170"/>
                  </a:lnTo>
                  <a:lnTo>
                    <a:pt x="2006" y="10468"/>
                  </a:lnTo>
                  <a:lnTo>
                    <a:pt x="1791" y="9160"/>
                  </a:lnTo>
                  <a:lnTo>
                    <a:pt x="1557" y="7853"/>
                  </a:lnTo>
                  <a:lnTo>
                    <a:pt x="1079" y="5239"/>
                  </a:lnTo>
                  <a:lnTo>
                    <a:pt x="591" y="2634"/>
                  </a:lnTo>
                  <a:lnTo>
                    <a:pt x="338" y="1327"/>
                  </a:lnTo>
                  <a:lnTo>
                    <a:pt x="74" y="29"/>
                  </a:lnTo>
                  <a:cubicBezTo>
                    <a:pt x="70" y="9"/>
                    <a:pt x="56" y="0"/>
                    <a:pt x="41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294875" y="1976850"/>
              <a:ext cx="45825" cy="35850"/>
            </a:xfrm>
            <a:custGeom>
              <a:rect b="b" l="l" r="r" t="t"/>
              <a:pathLst>
                <a:path extrusionOk="0" h="1434" w="1833">
                  <a:moveTo>
                    <a:pt x="25" y="1"/>
                  </a:moveTo>
                  <a:cubicBezTo>
                    <a:pt x="20" y="1"/>
                    <a:pt x="15" y="3"/>
                    <a:pt x="11" y="8"/>
                  </a:cubicBezTo>
                  <a:cubicBezTo>
                    <a:pt x="1" y="18"/>
                    <a:pt x="1" y="37"/>
                    <a:pt x="11" y="47"/>
                  </a:cubicBezTo>
                  <a:cubicBezTo>
                    <a:pt x="128" y="193"/>
                    <a:pt x="254" y="330"/>
                    <a:pt x="391" y="467"/>
                  </a:cubicBezTo>
                  <a:cubicBezTo>
                    <a:pt x="528" y="593"/>
                    <a:pt x="664" y="720"/>
                    <a:pt x="811" y="837"/>
                  </a:cubicBezTo>
                  <a:cubicBezTo>
                    <a:pt x="957" y="954"/>
                    <a:pt x="1113" y="1071"/>
                    <a:pt x="1279" y="1169"/>
                  </a:cubicBezTo>
                  <a:cubicBezTo>
                    <a:pt x="1435" y="1267"/>
                    <a:pt x="1601" y="1354"/>
                    <a:pt x="1776" y="1432"/>
                  </a:cubicBezTo>
                  <a:cubicBezTo>
                    <a:pt x="1779" y="1433"/>
                    <a:pt x="1782" y="1434"/>
                    <a:pt x="1784" y="1434"/>
                  </a:cubicBezTo>
                  <a:cubicBezTo>
                    <a:pt x="1810" y="1434"/>
                    <a:pt x="1832" y="1392"/>
                    <a:pt x="1806" y="1384"/>
                  </a:cubicBezTo>
                  <a:cubicBezTo>
                    <a:pt x="1640" y="1286"/>
                    <a:pt x="1484" y="1189"/>
                    <a:pt x="1337" y="1081"/>
                  </a:cubicBezTo>
                  <a:cubicBezTo>
                    <a:pt x="1181" y="974"/>
                    <a:pt x="1035" y="857"/>
                    <a:pt x="889" y="750"/>
                  </a:cubicBezTo>
                  <a:cubicBezTo>
                    <a:pt x="742" y="632"/>
                    <a:pt x="606" y="506"/>
                    <a:pt x="459" y="389"/>
                  </a:cubicBezTo>
                  <a:cubicBezTo>
                    <a:pt x="323" y="262"/>
                    <a:pt x="186" y="135"/>
                    <a:pt x="50" y="18"/>
                  </a:cubicBezTo>
                  <a:lnTo>
                    <a:pt x="40" y="8"/>
                  </a:ln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311225" y="1029775"/>
              <a:ext cx="127825" cy="53750"/>
            </a:xfrm>
            <a:custGeom>
              <a:rect b="b" l="l" r="r" t="t"/>
              <a:pathLst>
                <a:path extrusionOk="0" h="2150" w="5113">
                  <a:moveTo>
                    <a:pt x="5083" y="1"/>
                  </a:moveTo>
                  <a:cubicBezTo>
                    <a:pt x="4937" y="186"/>
                    <a:pt x="4771" y="371"/>
                    <a:pt x="4595" y="537"/>
                  </a:cubicBezTo>
                  <a:cubicBezTo>
                    <a:pt x="4420" y="703"/>
                    <a:pt x="4244" y="859"/>
                    <a:pt x="4049" y="1005"/>
                  </a:cubicBezTo>
                  <a:cubicBezTo>
                    <a:pt x="3669" y="1298"/>
                    <a:pt x="3249" y="1542"/>
                    <a:pt x="2810" y="1727"/>
                  </a:cubicBezTo>
                  <a:cubicBezTo>
                    <a:pt x="2361" y="1913"/>
                    <a:pt x="1893" y="2010"/>
                    <a:pt x="1405" y="2040"/>
                  </a:cubicBezTo>
                  <a:cubicBezTo>
                    <a:pt x="1331" y="2046"/>
                    <a:pt x="1256" y="2049"/>
                    <a:pt x="1181" y="2049"/>
                  </a:cubicBezTo>
                  <a:cubicBezTo>
                    <a:pt x="1018" y="2049"/>
                    <a:pt x="853" y="2034"/>
                    <a:pt x="693" y="2001"/>
                  </a:cubicBezTo>
                  <a:cubicBezTo>
                    <a:pt x="459" y="1971"/>
                    <a:pt x="235" y="1874"/>
                    <a:pt x="39" y="1737"/>
                  </a:cubicBezTo>
                  <a:cubicBezTo>
                    <a:pt x="30" y="1737"/>
                    <a:pt x="10" y="1737"/>
                    <a:pt x="10" y="1747"/>
                  </a:cubicBezTo>
                  <a:cubicBezTo>
                    <a:pt x="0" y="1757"/>
                    <a:pt x="0" y="1766"/>
                    <a:pt x="10" y="1776"/>
                  </a:cubicBezTo>
                  <a:cubicBezTo>
                    <a:pt x="205" y="1932"/>
                    <a:pt x="430" y="2040"/>
                    <a:pt x="674" y="2088"/>
                  </a:cubicBezTo>
                  <a:cubicBezTo>
                    <a:pt x="877" y="2129"/>
                    <a:pt x="1080" y="2149"/>
                    <a:pt x="1283" y="2149"/>
                  </a:cubicBezTo>
                  <a:cubicBezTo>
                    <a:pt x="1324" y="2149"/>
                    <a:pt x="1365" y="2148"/>
                    <a:pt x="1405" y="2147"/>
                  </a:cubicBezTo>
                  <a:cubicBezTo>
                    <a:pt x="1903" y="2127"/>
                    <a:pt x="2391" y="2030"/>
                    <a:pt x="2849" y="1844"/>
                  </a:cubicBezTo>
                  <a:cubicBezTo>
                    <a:pt x="3298" y="1649"/>
                    <a:pt x="3727" y="1396"/>
                    <a:pt x="4108" y="1093"/>
                  </a:cubicBezTo>
                  <a:cubicBezTo>
                    <a:pt x="4488" y="781"/>
                    <a:pt x="4820" y="420"/>
                    <a:pt x="5112" y="20"/>
                  </a:cubicBezTo>
                  <a:cubicBezTo>
                    <a:pt x="5112" y="20"/>
                    <a:pt x="5112" y="10"/>
                    <a:pt x="51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299750" y="1022550"/>
              <a:ext cx="31975" cy="51650"/>
            </a:xfrm>
            <a:custGeom>
              <a:rect b="b" l="l" r="r" t="t"/>
              <a:pathLst>
                <a:path extrusionOk="0" h="2066" w="1279">
                  <a:moveTo>
                    <a:pt x="967" y="124"/>
                  </a:moveTo>
                  <a:cubicBezTo>
                    <a:pt x="1006" y="134"/>
                    <a:pt x="1045" y="143"/>
                    <a:pt x="1074" y="173"/>
                  </a:cubicBezTo>
                  <a:cubicBezTo>
                    <a:pt x="1133" y="231"/>
                    <a:pt x="1172" y="319"/>
                    <a:pt x="1162" y="407"/>
                  </a:cubicBezTo>
                  <a:cubicBezTo>
                    <a:pt x="1152" y="602"/>
                    <a:pt x="1113" y="797"/>
                    <a:pt x="1035" y="973"/>
                  </a:cubicBezTo>
                  <a:cubicBezTo>
                    <a:pt x="967" y="1168"/>
                    <a:pt x="879" y="1343"/>
                    <a:pt x="781" y="1519"/>
                  </a:cubicBezTo>
                  <a:cubicBezTo>
                    <a:pt x="742" y="1616"/>
                    <a:pt x="684" y="1704"/>
                    <a:pt x="635" y="1782"/>
                  </a:cubicBezTo>
                  <a:cubicBezTo>
                    <a:pt x="606" y="1821"/>
                    <a:pt x="577" y="1870"/>
                    <a:pt x="547" y="1909"/>
                  </a:cubicBezTo>
                  <a:cubicBezTo>
                    <a:pt x="528" y="1948"/>
                    <a:pt x="498" y="1987"/>
                    <a:pt x="479" y="2026"/>
                  </a:cubicBezTo>
                  <a:cubicBezTo>
                    <a:pt x="411" y="1958"/>
                    <a:pt x="342" y="1890"/>
                    <a:pt x="294" y="1812"/>
                  </a:cubicBezTo>
                  <a:cubicBezTo>
                    <a:pt x="255" y="1772"/>
                    <a:pt x="235" y="1733"/>
                    <a:pt x="216" y="1694"/>
                  </a:cubicBezTo>
                  <a:lnTo>
                    <a:pt x="177" y="1616"/>
                  </a:lnTo>
                  <a:cubicBezTo>
                    <a:pt x="167" y="1597"/>
                    <a:pt x="167" y="1577"/>
                    <a:pt x="157" y="1548"/>
                  </a:cubicBezTo>
                  <a:cubicBezTo>
                    <a:pt x="98" y="1363"/>
                    <a:pt x="89" y="1158"/>
                    <a:pt x="128" y="973"/>
                  </a:cubicBezTo>
                  <a:cubicBezTo>
                    <a:pt x="167" y="777"/>
                    <a:pt x="255" y="592"/>
                    <a:pt x="372" y="446"/>
                  </a:cubicBezTo>
                  <a:cubicBezTo>
                    <a:pt x="489" y="290"/>
                    <a:pt x="645" y="173"/>
                    <a:pt x="840" y="134"/>
                  </a:cubicBezTo>
                  <a:cubicBezTo>
                    <a:pt x="879" y="134"/>
                    <a:pt x="928" y="124"/>
                    <a:pt x="967" y="124"/>
                  </a:cubicBezTo>
                  <a:close/>
                  <a:moveTo>
                    <a:pt x="912" y="0"/>
                  </a:moveTo>
                  <a:cubicBezTo>
                    <a:pt x="879" y="0"/>
                    <a:pt x="845" y="5"/>
                    <a:pt x="811" y="17"/>
                  </a:cubicBezTo>
                  <a:cubicBezTo>
                    <a:pt x="596" y="56"/>
                    <a:pt x="411" y="182"/>
                    <a:pt x="284" y="368"/>
                  </a:cubicBezTo>
                  <a:cubicBezTo>
                    <a:pt x="157" y="534"/>
                    <a:pt x="69" y="738"/>
                    <a:pt x="40" y="943"/>
                  </a:cubicBezTo>
                  <a:cubicBezTo>
                    <a:pt x="1" y="1158"/>
                    <a:pt x="20" y="1373"/>
                    <a:pt x="98" y="1568"/>
                  </a:cubicBezTo>
                  <a:cubicBezTo>
                    <a:pt x="167" y="1772"/>
                    <a:pt x="303" y="1948"/>
                    <a:pt x="489" y="2065"/>
                  </a:cubicBezTo>
                  <a:cubicBezTo>
                    <a:pt x="518" y="2026"/>
                    <a:pt x="557" y="1977"/>
                    <a:pt x="586" y="1929"/>
                  </a:cubicBezTo>
                  <a:cubicBezTo>
                    <a:pt x="616" y="1890"/>
                    <a:pt x="645" y="1851"/>
                    <a:pt x="674" y="1812"/>
                  </a:cubicBezTo>
                  <a:cubicBezTo>
                    <a:pt x="733" y="1724"/>
                    <a:pt x="791" y="1636"/>
                    <a:pt x="850" y="1548"/>
                  </a:cubicBezTo>
                  <a:cubicBezTo>
                    <a:pt x="957" y="1373"/>
                    <a:pt x="1045" y="1197"/>
                    <a:pt x="1123" y="1002"/>
                  </a:cubicBezTo>
                  <a:cubicBezTo>
                    <a:pt x="1211" y="816"/>
                    <a:pt x="1259" y="602"/>
                    <a:pt x="1269" y="397"/>
                  </a:cubicBezTo>
                  <a:cubicBezTo>
                    <a:pt x="1279" y="270"/>
                    <a:pt x="1240" y="153"/>
                    <a:pt x="1152" y="75"/>
                  </a:cubicBezTo>
                  <a:cubicBezTo>
                    <a:pt x="1103" y="36"/>
                    <a:pt x="1045" y="7"/>
                    <a:pt x="976" y="7"/>
                  </a:cubicBezTo>
                  <a:cubicBezTo>
                    <a:pt x="956" y="3"/>
                    <a:pt x="934" y="0"/>
                    <a:pt x="9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210250" y="1073425"/>
              <a:ext cx="101975" cy="51825"/>
            </a:xfrm>
            <a:custGeom>
              <a:rect b="b" l="l" r="r" t="t"/>
              <a:pathLst>
                <a:path extrusionOk="0" h="2073" w="4079">
                  <a:moveTo>
                    <a:pt x="4049" y="1"/>
                  </a:moveTo>
                  <a:cubicBezTo>
                    <a:pt x="3796" y="313"/>
                    <a:pt x="3513" y="606"/>
                    <a:pt x="3210" y="879"/>
                  </a:cubicBezTo>
                  <a:cubicBezTo>
                    <a:pt x="2908" y="1142"/>
                    <a:pt x="2576" y="1367"/>
                    <a:pt x="2225" y="1562"/>
                  </a:cubicBezTo>
                  <a:cubicBezTo>
                    <a:pt x="2137" y="1611"/>
                    <a:pt x="2049" y="1650"/>
                    <a:pt x="1952" y="1689"/>
                  </a:cubicBezTo>
                  <a:cubicBezTo>
                    <a:pt x="1864" y="1728"/>
                    <a:pt x="1766" y="1776"/>
                    <a:pt x="1679" y="1806"/>
                  </a:cubicBezTo>
                  <a:cubicBezTo>
                    <a:pt x="1483" y="1874"/>
                    <a:pt x="1298" y="1923"/>
                    <a:pt x="1103" y="1962"/>
                  </a:cubicBezTo>
                  <a:cubicBezTo>
                    <a:pt x="1043" y="1971"/>
                    <a:pt x="981" y="1975"/>
                    <a:pt x="920" y="1975"/>
                  </a:cubicBezTo>
                  <a:cubicBezTo>
                    <a:pt x="783" y="1975"/>
                    <a:pt x="646" y="1953"/>
                    <a:pt x="518" y="1913"/>
                  </a:cubicBezTo>
                  <a:cubicBezTo>
                    <a:pt x="332" y="1854"/>
                    <a:pt x="166" y="1737"/>
                    <a:pt x="40" y="1591"/>
                  </a:cubicBezTo>
                  <a:cubicBezTo>
                    <a:pt x="33" y="1584"/>
                    <a:pt x="26" y="1577"/>
                    <a:pt x="19" y="1577"/>
                  </a:cubicBezTo>
                  <a:cubicBezTo>
                    <a:pt x="16" y="1577"/>
                    <a:pt x="13" y="1578"/>
                    <a:pt x="10" y="1581"/>
                  </a:cubicBezTo>
                  <a:cubicBezTo>
                    <a:pt x="1" y="1591"/>
                    <a:pt x="1" y="1601"/>
                    <a:pt x="10" y="1611"/>
                  </a:cubicBezTo>
                  <a:cubicBezTo>
                    <a:pt x="127" y="1786"/>
                    <a:pt x="293" y="1923"/>
                    <a:pt x="498" y="2001"/>
                  </a:cubicBezTo>
                  <a:cubicBezTo>
                    <a:pt x="635" y="2049"/>
                    <a:pt x="781" y="2072"/>
                    <a:pt x="927" y="2072"/>
                  </a:cubicBezTo>
                  <a:cubicBezTo>
                    <a:pt x="989" y="2072"/>
                    <a:pt x="1051" y="2068"/>
                    <a:pt x="1113" y="2059"/>
                  </a:cubicBezTo>
                  <a:cubicBezTo>
                    <a:pt x="1220" y="2050"/>
                    <a:pt x="1318" y="2030"/>
                    <a:pt x="1425" y="2001"/>
                  </a:cubicBezTo>
                  <a:cubicBezTo>
                    <a:pt x="1523" y="1981"/>
                    <a:pt x="1620" y="1952"/>
                    <a:pt x="1718" y="1913"/>
                  </a:cubicBezTo>
                  <a:cubicBezTo>
                    <a:pt x="1913" y="1845"/>
                    <a:pt x="2098" y="1767"/>
                    <a:pt x="2283" y="1669"/>
                  </a:cubicBezTo>
                  <a:cubicBezTo>
                    <a:pt x="2644" y="1474"/>
                    <a:pt x="2976" y="1230"/>
                    <a:pt x="3279" y="957"/>
                  </a:cubicBezTo>
                  <a:cubicBezTo>
                    <a:pt x="3425" y="811"/>
                    <a:pt x="3571" y="664"/>
                    <a:pt x="3708" y="508"/>
                  </a:cubicBezTo>
                  <a:cubicBezTo>
                    <a:pt x="3835" y="352"/>
                    <a:pt x="3961" y="196"/>
                    <a:pt x="4069" y="20"/>
                  </a:cubicBezTo>
                  <a:cubicBezTo>
                    <a:pt x="4078" y="20"/>
                    <a:pt x="4078" y="11"/>
                    <a:pt x="406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200975" y="1044900"/>
              <a:ext cx="42225" cy="69050"/>
            </a:xfrm>
            <a:custGeom>
              <a:rect b="b" l="l" r="r" t="t"/>
              <a:pathLst>
                <a:path extrusionOk="0" h="2762" w="1689">
                  <a:moveTo>
                    <a:pt x="869" y="120"/>
                  </a:moveTo>
                  <a:cubicBezTo>
                    <a:pt x="930" y="120"/>
                    <a:pt x="991" y="132"/>
                    <a:pt x="1045" y="157"/>
                  </a:cubicBezTo>
                  <a:cubicBezTo>
                    <a:pt x="1172" y="205"/>
                    <a:pt x="1279" y="283"/>
                    <a:pt x="1357" y="381"/>
                  </a:cubicBezTo>
                  <a:cubicBezTo>
                    <a:pt x="1406" y="430"/>
                    <a:pt x="1445" y="479"/>
                    <a:pt x="1474" y="537"/>
                  </a:cubicBezTo>
                  <a:cubicBezTo>
                    <a:pt x="1494" y="557"/>
                    <a:pt x="1503" y="596"/>
                    <a:pt x="1513" y="625"/>
                  </a:cubicBezTo>
                  <a:lnTo>
                    <a:pt x="1533" y="664"/>
                  </a:lnTo>
                  <a:lnTo>
                    <a:pt x="1542" y="713"/>
                  </a:lnTo>
                  <a:cubicBezTo>
                    <a:pt x="1572" y="839"/>
                    <a:pt x="1572" y="966"/>
                    <a:pt x="1542" y="1103"/>
                  </a:cubicBezTo>
                  <a:cubicBezTo>
                    <a:pt x="1513" y="1230"/>
                    <a:pt x="1474" y="1357"/>
                    <a:pt x="1415" y="1474"/>
                  </a:cubicBezTo>
                  <a:cubicBezTo>
                    <a:pt x="1298" y="1717"/>
                    <a:pt x="1142" y="1952"/>
                    <a:pt x="967" y="2156"/>
                  </a:cubicBezTo>
                  <a:cubicBezTo>
                    <a:pt x="879" y="2254"/>
                    <a:pt x="781" y="2352"/>
                    <a:pt x="684" y="2449"/>
                  </a:cubicBezTo>
                  <a:cubicBezTo>
                    <a:pt x="635" y="2498"/>
                    <a:pt x="586" y="2547"/>
                    <a:pt x="537" y="2586"/>
                  </a:cubicBezTo>
                  <a:cubicBezTo>
                    <a:pt x="489" y="2634"/>
                    <a:pt x="440" y="2674"/>
                    <a:pt x="391" y="2722"/>
                  </a:cubicBezTo>
                  <a:cubicBezTo>
                    <a:pt x="323" y="2605"/>
                    <a:pt x="264" y="2488"/>
                    <a:pt x="225" y="2371"/>
                  </a:cubicBezTo>
                  <a:cubicBezTo>
                    <a:pt x="177" y="2235"/>
                    <a:pt x="147" y="2108"/>
                    <a:pt x="128" y="1971"/>
                  </a:cubicBezTo>
                  <a:cubicBezTo>
                    <a:pt x="89" y="1698"/>
                    <a:pt x="98" y="1425"/>
                    <a:pt x="147" y="1161"/>
                  </a:cubicBezTo>
                  <a:cubicBezTo>
                    <a:pt x="177" y="898"/>
                    <a:pt x="274" y="644"/>
                    <a:pt x="411" y="410"/>
                  </a:cubicBezTo>
                  <a:cubicBezTo>
                    <a:pt x="479" y="303"/>
                    <a:pt x="577" y="215"/>
                    <a:pt x="694" y="157"/>
                  </a:cubicBezTo>
                  <a:cubicBezTo>
                    <a:pt x="747" y="132"/>
                    <a:pt x="808" y="120"/>
                    <a:pt x="869" y="120"/>
                  </a:cubicBezTo>
                  <a:close/>
                  <a:moveTo>
                    <a:pt x="879" y="1"/>
                  </a:moveTo>
                  <a:cubicBezTo>
                    <a:pt x="791" y="10"/>
                    <a:pt x="723" y="30"/>
                    <a:pt x="645" y="59"/>
                  </a:cubicBezTo>
                  <a:cubicBezTo>
                    <a:pt x="518" y="127"/>
                    <a:pt x="401" y="235"/>
                    <a:pt x="323" y="361"/>
                  </a:cubicBezTo>
                  <a:cubicBezTo>
                    <a:pt x="177" y="596"/>
                    <a:pt x="79" y="869"/>
                    <a:pt x="40" y="1152"/>
                  </a:cubicBezTo>
                  <a:cubicBezTo>
                    <a:pt x="1" y="1435"/>
                    <a:pt x="1" y="1708"/>
                    <a:pt x="50" y="1991"/>
                  </a:cubicBezTo>
                  <a:cubicBezTo>
                    <a:pt x="79" y="2127"/>
                    <a:pt x="118" y="2264"/>
                    <a:pt x="177" y="2391"/>
                  </a:cubicBezTo>
                  <a:cubicBezTo>
                    <a:pt x="225" y="2527"/>
                    <a:pt x="303" y="2654"/>
                    <a:pt x="391" y="2761"/>
                  </a:cubicBezTo>
                  <a:cubicBezTo>
                    <a:pt x="450" y="2713"/>
                    <a:pt x="508" y="2674"/>
                    <a:pt x="567" y="2625"/>
                  </a:cubicBezTo>
                  <a:cubicBezTo>
                    <a:pt x="625" y="2586"/>
                    <a:pt x="674" y="2537"/>
                    <a:pt x="723" y="2488"/>
                  </a:cubicBezTo>
                  <a:cubicBezTo>
                    <a:pt x="830" y="2400"/>
                    <a:pt x="928" y="2303"/>
                    <a:pt x="1025" y="2195"/>
                  </a:cubicBezTo>
                  <a:cubicBezTo>
                    <a:pt x="1220" y="1991"/>
                    <a:pt x="1376" y="1766"/>
                    <a:pt x="1513" y="1513"/>
                  </a:cubicBezTo>
                  <a:cubicBezTo>
                    <a:pt x="1572" y="1386"/>
                    <a:pt x="1620" y="1259"/>
                    <a:pt x="1659" y="1122"/>
                  </a:cubicBezTo>
                  <a:cubicBezTo>
                    <a:pt x="1689" y="976"/>
                    <a:pt x="1689" y="830"/>
                    <a:pt x="1659" y="683"/>
                  </a:cubicBezTo>
                  <a:lnTo>
                    <a:pt x="1650" y="635"/>
                  </a:lnTo>
                  <a:lnTo>
                    <a:pt x="1630" y="576"/>
                  </a:lnTo>
                  <a:cubicBezTo>
                    <a:pt x="1611" y="547"/>
                    <a:pt x="1601" y="508"/>
                    <a:pt x="1581" y="479"/>
                  </a:cubicBezTo>
                  <a:cubicBezTo>
                    <a:pt x="1552" y="410"/>
                    <a:pt x="1503" y="352"/>
                    <a:pt x="1455" y="293"/>
                  </a:cubicBezTo>
                  <a:lnTo>
                    <a:pt x="1376" y="215"/>
                  </a:lnTo>
                  <a:lnTo>
                    <a:pt x="1289" y="147"/>
                  </a:lnTo>
                  <a:cubicBezTo>
                    <a:pt x="1230" y="108"/>
                    <a:pt x="1172" y="69"/>
                    <a:pt x="1094" y="49"/>
                  </a:cubicBezTo>
                  <a:cubicBezTo>
                    <a:pt x="1025" y="20"/>
                    <a:pt x="947" y="1"/>
                    <a:pt x="8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116600" y="1076425"/>
              <a:ext cx="94775" cy="61250"/>
            </a:xfrm>
            <a:custGeom>
              <a:rect b="b" l="l" r="r" t="t"/>
              <a:pathLst>
                <a:path extrusionOk="0" h="2450" w="3791">
                  <a:moveTo>
                    <a:pt x="444" y="0"/>
                  </a:moveTo>
                  <a:cubicBezTo>
                    <a:pt x="440" y="0"/>
                    <a:pt x="435" y="3"/>
                    <a:pt x="430" y="8"/>
                  </a:cubicBezTo>
                  <a:cubicBezTo>
                    <a:pt x="264" y="183"/>
                    <a:pt x="137" y="398"/>
                    <a:pt x="69" y="642"/>
                  </a:cubicBezTo>
                  <a:cubicBezTo>
                    <a:pt x="1" y="876"/>
                    <a:pt x="10" y="1130"/>
                    <a:pt x="88" y="1373"/>
                  </a:cubicBezTo>
                  <a:cubicBezTo>
                    <a:pt x="176" y="1608"/>
                    <a:pt x="303" y="1822"/>
                    <a:pt x="469" y="2008"/>
                  </a:cubicBezTo>
                  <a:cubicBezTo>
                    <a:pt x="635" y="2193"/>
                    <a:pt x="859" y="2330"/>
                    <a:pt x="1103" y="2388"/>
                  </a:cubicBezTo>
                  <a:cubicBezTo>
                    <a:pt x="1253" y="2430"/>
                    <a:pt x="1403" y="2450"/>
                    <a:pt x="1553" y="2450"/>
                  </a:cubicBezTo>
                  <a:cubicBezTo>
                    <a:pt x="1647" y="2450"/>
                    <a:pt x="1741" y="2442"/>
                    <a:pt x="1835" y="2427"/>
                  </a:cubicBezTo>
                  <a:cubicBezTo>
                    <a:pt x="2078" y="2398"/>
                    <a:pt x="2313" y="2330"/>
                    <a:pt x="2547" y="2242"/>
                  </a:cubicBezTo>
                  <a:cubicBezTo>
                    <a:pt x="2771" y="2154"/>
                    <a:pt x="2986" y="2037"/>
                    <a:pt x="3191" y="1910"/>
                  </a:cubicBezTo>
                  <a:cubicBezTo>
                    <a:pt x="3298" y="1852"/>
                    <a:pt x="3395" y="1783"/>
                    <a:pt x="3493" y="1705"/>
                  </a:cubicBezTo>
                  <a:lnTo>
                    <a:pt x="3776" y="1491"/>
                  </a:lnTo>
                  <a:cubicBezTo>
                    <a:pt x="3791" y="1483"/>
                    <a:pt x="3783" y="1464"/>
                    <a:pt x="3774" y="1464"/>
                  </a:cubicBezTo>
                  <a:cubicBezTo>
                    <a:pt x="3771" y="1464"/>
                    <a:pt x="3769" y="1466"/>
                    <a:pt x="3766" y="1471"/>
                  </a:cubicBezTo>
                  <a:lnTo>
                    <a:pt x="3454" y="1666"/>
                  </a:lnTo>
                  <a:cubicBezTo>
                    <a:pt x="3356" y="1734"/>
                    <a:pt x="3259" y="1793"/>
                    <a:pt x="3152" y="1852"/>
                  </a:cubicBezTo>
                  <a:cubicBezTo>
                    <a:pt x="2947" y="1969"/>
                    <a:pt x="2732" y="2066"/>
                    <a:pt x="2508" y="2154"/>
                  </a:cubicBezTo>
                  <a:cubicBezTo>
                    <a:pt x="2210" y="2253"/>
                    <a:pt x="1895" y="2325"/>
                    <a:pt x="1581" y="2325"/>
                  </a:cubicBezTo>
                  <a:cubicBezTo>
                    <a:pt x="1430" y="2325"/>
                    <a:pt x="1280" y="2309"/>
                    <a:pt x="1132" y="2271"/>
                  </a:cubicBezTo>
                  <a:cubicBezTo>
                    <a:pt x="674" y="2164"/>
                    <a:pt x="352" y="1764"/>
                    <a:pt x="186" y="1334"/>
                  </a:cubicBezTo>
                  <a:cubicBezTo>
                    <a:pt x="108" y="1120"/>
                    <a:pt x="88" y="876"/>
                    <a:pt x="147" y="652"/>
                  </a:cubicBezTo>
                  <a:cubicBezTo>
                    <a:pt x="196" y="427"/>
                    <a:pt x="303" y="213"/>
                    <a:pt x="459" y="27"/>
                  </a:cubicBezTo>
                  <a:cubicBezTo>
                    <a:pt x="459" y="27"/>
                    <a:pt x="469" y="17"/>
                    <a:pt x="459" y="8"/>
                  </a:cubicBezTo>
                  <a:cubicBezTo>
                    <a:pt x="454" y="3"/>
                    <a:pt x="449" y="0"/>
                    <a:pt x="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127325" y="1059775"/>
              <a:ext cx="33450" cy="18075"/>
            </a:xfrm>
            <a:custGeom>
              <a:rect b="b" l="l" r="r" t="t"/>
              <a:pathLst>
                <a:path extrusionOk="0" h="723" w="1338">
                  <a:moveTo>
                    <a:pt x="1123" y="118"/>
                  </a:moveTo>
                  <a:cubicBezTo>
                    <a:pt x="1142" y="118"/>
                    <a:pt x="1171" y="118"/>
                    <a:pt x="1191" y="127"/>
                  </a:cubicBezTo>
                  <a:cubicBezTo>
                    <a:pt x="1201" y="137"/>
                    <a:pt x="1210" y="147"/>
                    <a:pt x="1210" y="166"/>
                  </a:cubicBezTo>
                  <a:cubicBezTo>
                    <a:pt x="1210" y="215"/>
                    <a:pt x="1191" y="254"/>
                    <a:pt x="1162" y="293"/>
                  </a:cubicBezTo>
                  <a:cubicBezTo>
                    <a:pt x="1132" y="342"/>
                    <a:pt x="1103" y="381"/>
                    <a:pt x="1054" y="420"/>
                  </a:cubicBezTo>
                  <a:cubicBezTo>
                    <a:pt x="957" y="488"/>
                    <a:pt x="859" y="547"/>
                    <a:pt x="742" y="576"/>
                  </a:cubicBezTo>
                  <a:cubicBezTo>
                    <a:pt x="625" y="615"/>
                    <a:pt x="508" y="635"/>
                    <a:pt x="381" y="654"/>
                  </a:cubicBezTo>
                  <a:cubicBezTo>
                    <a:pt x="323" y="654"/>
                    <a:pt x="264" y="664"/>
                    <a:pt x="196" y="664"/>
                  </a:cubicBezTo>
                  <a:lnTo>
                    <a:pt x="108" y="664"/>
                  </a:lnTo>
                  <a:cubicBezTo>
                    <a:pt x="89" y="664"/>
                    <a:pt x="59" y="674"/>
                    <a:pt x="30" y="674"/>
                  </a:cubicBezTo>
                  <a:cubicBezTo>
                    <a:pt x="50" y="664"/>
                    <a:pt x="69" y="654"/>
                    <a:pt x="89" y="635"/>
                  </a:cubicBezTo>
                  <a:cubicBezTo>
                    <a:pt x="118" y="615"/>
                    <a:pt x="137" y="596"/>
                    <a:pt x="167" y="576"/>
                  </a:cubicBezTo>
                  <a:cubicBezTo>
                    <a:pt x="206" y="527"/>
                    <a:pt x="254" y="498"/>
                    <a:pt x="313" y="459"/>
                  </a:cubicBezTo>
                  <a:cubicBezTo>
                    <a:pt x="410" y="391"/>
                    <a:pt x="508" y="323"/>
                    <a:pt x="625" y="264"/>
                  </a:cubicBezTo>
                  <a:cubicBezTo>
                    <a:pt x="723" y="215"/>
                    <a:pt x="840" y="166"/>
                    <a:pt x="957" y="137"/>
                  </a:cubicBezTo>
                  <a:cubicBezTo>
                    <a:pt x="1006" y="118"/>
                    <a:pt x="1064" y="118"/>
                    <a:pt x="1123" y="118"/>
                  </a:cubicBezTo>
                  <a:close/>
                  <a:moveTo>
                    <a:pt x="1132" y="1"/>
                  </a:moveTo>
                  <a:cubicBezTo>
                    <a:pt x="1064" y="1"/>
                    <a:pt x="996" y="1"/>
                    <a:pt x="928" y="30"/>
                  </a:cubicBezTo>
                  <a:cubicBezTo>
                    <a:pt x="801" y="59"/>
                    <a:pt x="684" y="108"/>
                    <a:pt x="576" y="176"/>
                  </a:cubicBezTo>
                  <a:cubicBezTo>
                    <a:pt x="459" y="244"/>
                    <a:pt x="362" y="313"/>
                    <a:pt x="264" y="401"/>
                  </a:cubicBezTo>
                  <a:cubicBezTo>
                    <a:pt x="215" y="440"/>
                    <a:pt x="167" y="488"/>
                    <a:pt x="128" y="527"/>
                  </a:cubicBezTo>
                  <a:cubicBezTo>
                    <a:pt x="108" y="557"/>
                    <a:pt x="79" y="576"/>
                    <a:pt x="59" y="605"/>
                  </a:cubicBezTo>
                  <a:cubicBezTo>
                    <a:pt x="40" y="625"/>
                    <a:pt x="20" y="654"/>
                    <a:pt x="1" y="693"/>
                  </a:cubicBezTo>
                  <a:cubicBezTo>
                    <a:pt x="30" y="703"/>
                    <a:pt x="69" y="713"/>
                    <a:pt x="108" y="722"/>
                  </a:cubicBezTo>
                  <a:lnTo>
                    <a:pt x="391" y="722"/>
                  </a:lnTo>
                  <a:cubicBezTo>
                    <a:pt x="518" y="713"/>
                    <a:pt x="645" y="693"/>
                    <a:pt x="771" y="664"/>
                  </a:cubicBezTo>
                  <a:cubicBezTo>
                    <a:pt x="898" y="635"/>
                    <a:pt x="1015" y="586"/>
                    <a:pt x="1123" y="508"/>
                  </a:cubicBezTo>
                  <a:cubicBezTo>
                    <a:pt x="1181" y="469"/>
                    <a:pt x="1230" y="420"/>
                    <a:pt x="1269" y="362"/>
                  </a:cubicBezTo>
                  <a:cubicBezTo>
                    <a:pt x="1308" y="293"/>
                    <a:pt x="1337" y="215"/>
                    <a:pt x="1328" y="137"/>
                  </a:cubicBezTo>
                  <a:cubicBezTo>
                    <a:pt x="1318" y="88"/>
                    <a:pt x="1288" y="49"/>
                    <a:pt x="1249" y="30"/>
                  </a:cubicBezTo>
                  <a:cubicBezTo>
                    <a:pt x="1210" y="10"/>
                    <a:pt x="1171" y="1"/>
                    <a:pt x="1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085375" y="1038375"/>
              <a:ext cx="42725" cy="38750"/>
            </a:xfrm>
            <a:custGeom>
              <a:rect b="b" l="l" r="r" t="t"/>
              <a:pathLst>
                <a:path extrusionOk="0" h="1550" w="1709">
                  <a:moveTo>
                    <a:pt x="211" y="1"/>
                  </a:moveTo>
                  <a:cubicBezTo>
                    <a:pt x="206" y="1"/>
                    <a:pt x="201" y="3"/>
                    <a:pt x="196" y="8"/>
                  </a:cubicBezTo>
                  <a:cubicBezTo>
                    <a:pt x="98" y="76"/>
                    <a:pt x="30" y="174"/>
                    <a:pt x="11" y="291"/>
                  </a:cubicBezTo>
                  <a:cubicBezTo>
                    <a:pt x="1" y="408"/>
                    <a:pt x="11" y="525"/>
                    <a:pt x="50" y="632"/>
                  </a:cubicBezTo>
                  <a:cubicBezTo>
                    <a:pt x="89" y="740"/>
                    <a:pt x="147" y="837"/>
                    <a:pt x="215" y="935"/>
                  </a:cubicBezTo>
                  <a:cubicBezTo>
                    <a:pt x="284" y="1022"/>
                    <a:pt x="362" y="1100"/>
                    <a:pt x="459" y="1169"/>
                  </a:cubicBezTo>
                  <a:cubicBezTo>
                    <a:pt x="635" y="1296"/>
                    <a:pt x="840" y="1393"/>
                    <a:pt x="1054" y="1461"/>
                  </a:cubicBezTo>
                  <a:cubicBezTo>
                    <a:pt x="1259" y="1520"/>
                    <a:pt x="1474" y="1549"/>
                    <a:pt x="1698" y="1549"/>
                  </a:cubicBezTo>
                  <a:cubicBezTo>
                    <a:pt x="1698" y="1549"/>
                    <a:pt x="1708" y="1549"/>
                    <a:pt x="1708" y="1539"/>
                  </a:cubicBezTo>
                  <a:cubicBezTo>
                    <a:pt x="1708" y="1530"/>
                    <a:pt x="1708" y="1520"/>
                    <a:pt x="1698" y="1520"/>
                  </a:cubicBezTo>
                  <a:cubicBezTo>
                    <a:pt x="1484" y="1491"/>
                    <a:pt x="1279" y="1442"/>
                    <a:pt x="1084" y="1364"/>
                  </a:cubicBezTo>
                  <a:cubicBezTo>
                    <a:pt x="889" y="1296"/>
                    <a:pt x="703" y="1198"/>
                    <a:pt x="528" y="1071"/>
                  </a:cubicBezTo>
                  <a:cubicBezTo>
                    <a:pt x="362" y="954"/>
                    <a:pt x="235" y="788"/>
                    <a:pt x="157" y="593"/>
                  </a:cubicBezTo>
                  <a:cubicBezTo>
                    <a:pt x="118" y="505"/>
                    <a:pt x="98" y="408"/>
                    <a:pt x="98" y="301"/>
                  </a:cubicBezTo>
                  <a:cubicBezTo>
                    <a:pt x="108" y="203"/>
                    <a:pt x="147" y="105"/>
                    <a:pt x="225" y="47"/>
                  </a:cubicBezTo>
                  <a:cubicBezTo>
                    <a:pt x="235" y="37"/>
                    <a:pt x="235" y="18"/>
                    <a:pt x="225" y="8"/>
                  </a:cubicBezTo>
                  <a:cubicBezTo>
                    <a:pt x="220" y="3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1206350" y="1671100"/>
              <a:ext cx="32700" cy="9875"/>
            </a:xfrm>
            <a:custGeom>
              <a:rect b="b" l="l" r="r" t="t"/>
              <a:pathLst>
                <a:path extrusionOk="0" h="395" w="1308">
                  <a:moveTo>
                    <a:pt x="36" y="1"/>
                  </a:moveTo>
                  <a:cubicBezTo>
                    <a:pt x="25" y="1"/>
                    <a:pt x="17" y="10"/>
                    <a:pt x="10" y="24"/>
                  </a:cubicBezTo>
                  <a:cubicBezTo>
                    <a:pt x="1" y="34"/>
                    <a:pt x="10" y="53"/>
                    <a:pt x="30" y="63"/>
                  </a:cubicBezTo>
                  <a:cubicBezTo>
                    <a:pt x="235" y="141"/>
                    <a:pt x="430" y="200"/>
                    <a:pt x="644" y="258"/>
                  </a:cubicBezTo>
                  <a:cubicBezTo>
                    <a:pt x="742" y="288"/>
                    <a:pt x="849" y="307"/>
                    <a:pt x="957" y="336"/>
                  </a:cubicBezTo>
                  <a:cubicBezTo>
                    <a:pt x="1054" y="356"/>
                    <a:pt x="1161" y="375"/>
                    <a:pt x="1269" y="395"/>
                  </a:cubicBezTo>
                  <a:cubicBezTo>
                    <a:pt x="1288" y="395"/>
                    <a:pt x="1298" y="385"/>
                    <a:pt x="1308" y="375"/>
                  </a:cubicBezTo>
                  <a:cubicBezTo>
                    <a:pt x="1308" y="356"/>
                    <a:pt x="1308" y="336"/>
                    <a:pt x="1288" y="336"/>
                  </a:cubicBezTo>
                  <a:cubicBezTo>
                    <a:pt x="1191" y="297"/>
                    <a:pt x="1083" y="258"/>
                    <a:pt x="986" y="229"/>
                  </a:cubicBezTo>
                  <a:cubicBezTo>
                    <a:pt x="879" y="200"/>
                    <a:pt x="781" y="171"/>
                    <a:pt x="674" y="141"/>
                  </a:cubicBezTo>
                  <a:cubicBezTo>
                    <a:pt x="469" y="83"/>
                    <a:pt x="264" y="34"/>
                    <a:pt x="49" y="5"/>
                  </a:cubicBezTo>
                  <a:cubicBezTo>
                    <a:pt x="44" y="2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1215375" y="1628825"/>
              <a:ext cx="32950" cy="29850"/>
            </a:xfrm>
            <a:custGeom>
              <a:rect b="b" l="l" r="r" t="t"/>
              <a:pathLst>
                <a:path extrusionOk="0" h="1194" w="1318">
                  <a:moveTo>
                    <a:pt x="40" y="1"/>
                  </a:moveTo>
                  <a:cubicBezTo>
                    <a:pt x="32" y="1"/>
                    <a:pt x="25" y="3"/>
                    <a:pt x="20" y="8"/>
                  </a:cubicBezTo>
                  <a:cubicBezTo>
                    <a:pt x="1" y="27"/>
                    <a:pt x="1" y="47"/>
                    <a:pt x="20" y="57"/>
                  </a:cubicBezTo>
                  <a:cubicBezTo>
                    <a:pt x="205" y="262"/>
                    <a:pt x="410" y="447"/>
                    <a:pt x="615" y="642"/>
                  </a:cubicBezTo>
                  <a:cubicBezTo>
                    <a:pt x="722" y="730"/>
                    <a:pt x="830" y="827"/>
                    <a:pt x="937" y="915"/>
                  </a:cubicBezTo>
                  <a:cubicBezTo>
                    <a:pt x="1044" y="1003"/>
                    <a:pt x="1152" y="1101"/>
                    <a:pt x="1259" y="1179"/>
                  </a:cubicBezTo>
                  <a:cubicBezTo>
                    <a:pt x="1264" y="1188"/>
                    <a:pt x="1271" y="1193"/>
                    <a:pt x="1278" y="1193"/>
                  </a:cubicBezTo>
                  <a:cubicBezTo>
                    <a:pt x="1286" y="1193"/>
                    <a:pt x="1293" y="1188"/>
                    <a:pt x="1298" y="1179"/>
                  </a:cubicBezTo>
                  <a:cubicBezTo>
                    <a:pt x="1318" y="1169"/>
                    <a:pt x="1318" y="1149"/>
                    <a:pt x="1298" y="1140"/>
                  </a:cubicBezTo>
                  <a:cubicBezTo>
                    <a:pt x="1200" y="1032"/>
                    <a:pt x="1103" y="935"/>
                    <a:pt x="1005" y="837"/>
                  </a:cubicBezTo>
                  <a:cubicBezTo>
                    <a:pt x="908" y="740"/>
                    <a:pt x="800" y="652"/>
                    <a:pt x="693" y="554"/>
                  </a:cubicBezTo>
                  <a:cubicBezTo>
                    <a:pt x="488" y="369"/>
                    <a:pt x="283" y="184"/>
                    <a:pt x="59" y="8"/>
                  </a:cubicBezTo>
                  <a:cubicBezTo>
                    <a:pt x="54" y="3"/>
                    <a:pt x="47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1250750" y="1616825"/>
              <a:ext cx="14900" cy="33425"/>
            </a:xfrm>
            <a:custGeom>
              <a:rect b="b" l="l" r="r" t="t"/>
              <a:pathLst>
                <a:path extrusionOk="0" h="1337" w="596">
                  <a:moveTo>
                    <a:pt x="20" y="0"/>
                  </a:moveTo>
                  <a:cubicBezTo>
                    <a:pt x="10" y="10"/>
                    <a:pt x="0" y="29"/>
                    <a:pt x="0" y="39"/>
                  </a:cubicBezTo>
                  <a:cubicBezTo>
                    <a:pt x="68" y="264"/>
                    <a:pt x="156" y="478"/>
                    <a:pt x="244" y="693"/>
                  </a:cubicBezTo>
                  <a:cubicBezTo>
                    <a:pt x="283" y="800"/>
                    <a:pt x="332" y="907"/>
                    <a:pt x="381" y="1015"/>
                  </a:cubicBezTo>
                  <a:cubicBezTo>
                    <a:pt x="429" y="1112"/>
                    <a:pt x="478" y="1220"/>
                    <a:pt x="537" y="1327"/>
                  </a:cubicBezTo>
                  <a:cubicBezTo>
                    <a:pt x="537" y="1337"/>
                    <a:pt x="556" y="1337"/>
                    <a:pt x="566" y="1337"/>
                  </a:cubicBezTo>
                  <a:cubicBezTo>
                    <a:pt x="585" y="1337"/>
                    <a:pt x="595" y="1317"/>
                    <a:pt x="585" y="1298"/>
                  </a:cubicBezTo>
                  <a:cubicBezTo>
                    <a:pt x="556" y="1190"/>
                    <a:pt x="507" y="1083"/>
                    <a:pt x="478" y="966"/>
                  </a:cubicBezTo>
                  <a:cubicBezTo>
                    <a:pt x="439" y="859"/>
                    <a:pt x="400" y="751"/>
                    <a:pt x="351" y="644"/>
                  </a:cubicBezTo>
                  <a:cubicBezTo>
                    <a:pt x="263" y="439"/>
                    <a:pt x="176" y="225"/>
                    <a:pt x="59" y="20"/>
                  </a:cubicBezTo>
                  <a:cubicBezTo>
                    <a:pt x="49" y="0"/>
                    <a:pt x="39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498050" y="1198900"/>
              <a:ext cx="36600" cy="26250"/>
            </a:xfrm>
            <a:custGeom>
              <a:rect b="b" l="l" r="r" t="t"/>
              <a:pathLst>
                <a:path extrusionOk="0" h="1050" w="1464">
                  <a:moveTo>
                    <a:pt x="900" y="0"/>
                  </a:moveTo>
                  <a:cubicBezTo>
                    <a:pt x="866" y="0"/>
                    <a:pt x="832" y="2"/>
                    <a:pt x="800" y="6"/>
                  </a:cubicBezTo>
                  <a:cubicBezTo>
                    <a:pt x="703" y="16"/>
                    <a:pt x="605" y="45"/>
                    <a:pt x="527" y="94"/>
                  </a:cubicBezTo>
                  <a:cubicBezTo>
                    <a:pt x="371" y="191"/>
                    <a:pt x="244" y="338"/>
                    <a:pt x="166" y="504"/>
                  </a:cubicBezTo>
                  <a:cubicBezTo>
                    <a:pt x="88" y="660"/>
                    <a:pt x="29" y="835"/>
                    <a:pt x="0" y="1011"/>
                  </a:cubicBezTo>
                  <a:cubicBezTo>
                    <a:pt x="0" y="1030"/>
                    <a:pt x="10" y="1040"/>
                    <a:pt x="29" y="1050"/>
                  </a:cubicBezTo>
                  <a:cubicBezTo>
                    <a:pt x="39" y="1050"/>
                    <a:pt x="59" y="1040"/>
                    <a:pt x="68" y="1030"/>
                  </a:cubicBezTo>
                  <a:cubicBezTo>
                    <a:pt x="108" y="864"/>
                    <a:pt x="176" y="708"/>
                    <a:pt x="264" y="552"/>
                  </a:cubicBezTo>
                  <a:cubicBezTo>
                    <a:pt x="332" y="406"/>
                    <a:pt x="449" y="279"/>
                    <a:pt x="586" y="191"/>
                  </a:cubicBezTo>
                  <a:cubicBezTo>
                    <a:pt x="654" y="152"/>
                    <a:pt x="732" y="123"/>
                    <a:pt x="810" y="113"/>
                  </a:cubicBezTo>
                  <a:cubicBezTo>
                    <a:pt x="849" y="108"/>
                    <a:pt x="888" y="106"/>
                    <a:pt x="928" y="106"/>
                  </a:cubicBezTo>
                  <a:cubicBezTo>
                    <a:pt x="968" y="106"/>
                    <a:pt x="1010" y="108"/>
                    <a:pt x="1054" y="113"/>
                  </a:cubicBezTo>
                  <a:cubicBezTo>
                    <a:pt x="1210" y="143"/>
                    <a:pt x="1346" y="250"/>
                    <a:pt x="1405" y="406"/>
                  </a:cubicBezTo>
                  <a:lnTo>
                    <a:pt x="1405" y="425"/>
                  </a:lnTo>
                  <a:cubicBezTo>
                    <a:pt x="1405" y="432"/>
                    <a:pt x="1415" y="439"/>
                    <a:pt x="1424" y="439"/>
                  </a:cubicBezTo>
                  <a:cubicBezTo>
                    <a:pt x="1428" y="439"/>
                    <a:pt x="1431" y="438"/>
                    <a:pt x="1434" y="435"/>
                  </a:cubicBezTo>
                  <a:cubicBezTo>
                    <a:pt x="1454" y="435"/>
                    <a:pt x="1464" y="416"/>
                    <a:pt x="1464" y="396"/>
                  </a:cubicBezTo>
                  <a:cubicBezTo>
                    <a:pt x="1434" y="308"/>
                    <a:pt x="1385" y="221"/>
                    <a:pt x="1317" y="152"/>
                  </a:cubicBezTo>
                  <a:cubicBezTo>
                    <a:pt x="1249" y="94"/>
                    <a:pt x="1161" y="45"/>
                    <a:pt x="1073" y="25"/>
                  </a:cubicBezTo>
                  <a:cubicBezTo>
                    <a:pt x="1018" y="7"/>
                    <a:pt x="958" y="0"/>
                    <a:pt x="900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1429475" y="925450"/>
              <a:ext cx="31550" cy="38025"/>
            </a:xfrm>
            <a:custGeom>
              <a:rect b="b" l="l" r="r" t="t"/>
              <a:pathLst>
                <a:path extrusionOk="0" h="1521" w="1262">
                  <a:moveTo>
                    <a:pt x="653" y="1"/>
                  </a:moveTo>
                  <a:cubicBezTo>
                    <a:pt x="632" y="1"/>
                    <a:pt x="610" y="3"/>
                    <a:pt x="587" y="8"/>
                  </a:cubicBezTo>
                  <a:cubicBezTo>
                    <a:pt x="0" y="143"/>
                    <a:pt x="818" y="1521"/>
                    <a:pt x="1046" y="1521"/>
                  </a:cubicBezTo>
                  <a:cubicBezTo>
                    <a:pt x="1050" y="1521"/>
                    <a:pt x="1053" y="1521"/>
                    <a:pt x="1055" y="1520"/>
                  </a:cubicBezTo>
                  <a:cubicBezTo>
                    <a:pt x="1262" y="1473"/>
                    <a:pt x="1189" y="1"/>
                    <a:pt x="6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470000" y="942950"/>
              <a:ext cx="37700" cy="26375"/>
            </a:xfrm>
            <a:custGeom>
              <a:rect b="b" l="l" r="r" t="t"/>
              <a:pathLst>
                <a:path extrusionOk="0" h="1055" w="1508">
                  <a:moveTo>
                    <a:pt x="1112" y="0"/>
                  </a:moveTo>
                  <a:cubicBezTo>
                    <a:pt x="747" y="0"/>
                    <a:pt x="0" y="740"/>
                    <a:pt x="0" y="947"/>
                  </a:cubicBezTo>
                  <a:cubicBezTo>
                    <a:pt x="0" y="1016"/>
                    <a:pt x="119" y="1054"/>
                    <a:pt x="286" y="1054"/>
                  </a:cubicBezTo>
                  <a:cubicBezTo>
                    <a:pt x="729" y="1054"/>
                    <a:pt x="1508" y="787"/>
                    <a:pt x="1288" y="128"/>
                  </a:cubicBezTo>
                  <a:cubicBezTo>
                    <a:pt x="1258" y="38"/>
                    <a:pt x="1195" y="0"/>
                    <a:pt x="1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1362125" y="1135300"/>
              <a:ext cx="55700" cy="29000"/>
            </a:xfrm>
            <a:custGeom>
              <a:rect b="b" l="l" r="r" t="t"/>
              <a:pathLst>
                <a:path extrusionOk="0" h="1160" w="2228">
                  <a:moveTo>
                    <a:pt x="655" y="1"/>
                  </a:moveTo>
                  <a:cubicBezTo>
                    <a:pt x="252" y="1"/>
                    <a:pt x="0" y="150"/>
                    <a:pt x="42" y="375"/>
                  </a:cubicBezTo>
                  <a:cubicBezTo>
                    <a:pt x="120" y="784"/>
                    <a:pt x="618" y="765"/>
                    <a:pt x="1145" y="901"/>
                  </a:cubicBezTo>
                  <a:cubicBezTo>
                    <a:pt x="1470" y="988"/>
                    <a:pt x="1736" y="1159"/>
                    <a:pt x="1919" y="1159"/>
                  </a:cubicBezTo>
                  <a:cubicBezTo>
                    <a:pt x="2006" y="1159"/>
                    <a:pt x="2073" y="1121"/>
                    <a:pt x="2120" y="1018"/>
                  </a:cubicBezTo>
                  <a:cubicBezTo>
                    <a:pt x="2228" y="784"/>
                    <a:pt x="1876" y="248"/>
                    <a:pt x="1184" y="72"/>
                  </a:cubicBezTo>
                  <a:cubicBezTo>
                    <a:pt x="990" y="23"/>
                    <a:pt x="811" y="1"/>
                    <a:pt x="6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1245375" y="1137250"/>
              <a:ext cx="50500" cy="38000"/>
            </a:xfrm>
            <a:custGeom>
              <a:rect b="b" l="l" r="r" t="t"/>
              <a:pathLst>
                <a:path extrusionOk="0" h="1520" w="2020">
                  <a:moveTo>
                    <a:pt x="1616" y="0"/>
                  </a:moveTo>
                  <a:cubicBezTo>
                    <a:pt x="1402" y="0"/>
                    <a:pt x="1115" y="85"/>
                    <a:pt x="810" y="267"/>
                  </a:cubicBezTo>
                  <a:cubicBezTo>
                    <a:pt x="196" y="618"/>
                    <a:pt x="0" y="1233"/>
                    <a:pt x="166" y="1428"/>
                  </a:cubicBezTo>
                  <a:cubicBezTo>
                    <a:pt x="222" y="1493"/>
                    <a:pt x="278" y="1520"/>
                    <a:pt x="338" y="1520"/>
                  </a:cubicBezTo>
                  <a:cubicBezTo>
                    <a:pt x="530" y="1520"/>
                    <a:pt x="754" y="1241"/>
                    <a:pt x="1074" y="1048"/>
                  </a:cubicBezTo>
                  <a:cubicBezTo>
                    <a:pt x="1542" y="775"/>
                    <a:pt x="2020" y="657"/>
                    <a:pt x="1981" y="238"/>
                  </a:cubicBezTo>
                  <a:cubicBezTo>
                    <a:pt x="1966" y="83"/>
                    <a:pt x="1827" y="0"/>
                    <a:pt x="16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264400" y="1210675"/>
              <a:ext cx="36350" cy="25225"/>
            </a:xfrm>
            <a:custGeom>
              <a:rect b="b" l="l" r="r" t="t"/>
              <a:pathLst>
                <a:path extrusionOk="0" h="1009" w="1454">
                  <a:moveTo>
                    <a:pt x="1380" y="1"/>
                  </a:moveTo>
                  <a:cubicBezTo>
                    <a:pt x="1360" y="1"/>
                    <a:pt x="1347" y="17"/>
                    <a:pt x="1347" y="33"/>
                  </a:cubicBezTo>
                  <a:cubicBezTo>
                    <a:pt x="1337" y="228"/>
                    <a:pt x="1288" y="403"/>
                    <a:pt x="1210" y="569"/>
                  </a:cubicBezTo>
                  <a:cubicBezTo>
                    <a:pt x="1171" y="647"/>
                    <a:pt x="1113" y="715"/>
                    <a:pt x="1044" y="774"/>
                  </a:cubicBezTo>
                  <a:cubicBezTo>
                    <a:pt x="976" y="823"/>
                    <a:pt x="898" y="842"/>
                    <a:pt x="820" y="852"/>
                  </a:cubicBezTo>
                  <a:cubicBezTo>
                    <a:pt x="809" y="853"/>
                    <a:pt x="798" y="853"/>
                    <a:pt x="787" y="853"/>
                  </a:cubicBezTo>
                  <a:cubicBezTo>
                    <a:pt x="622" y="853"/>
                    <a:pt x="461" y="785"/>
                    <a:pt x="352" y="667"/>
                  </a:cubicBezTo>
                  <a:cubicBezTo>
                    <a:pt x="225" y="530"/>
                    <a:pt x="127" y="364"/>
                    <a:pt x="78" y="189"/>
                  </a:cubicBezTo>
                  <a:lnTo>
                    <a:pt x="88" y="189"/>
                  </a:lnTo>
                  <a:cubicBezTo>
                    <a:pt x="78" y="169"/>
                    <a:pt x="59" y="159"/>
                    <a:pt x="39" y="159"/>
                  </a:cubicBezTo>
                  <a:cubicBezTo>
                    <a:pt x="10" y="159"/>
                    <a:pt x="0" y="179"/>
                    <a:pt x="0" y="208"/>
                  </a:cubicBezTo>
                  <a:cubicBezTo>
                    <a:pt x="30" y="413"/>
                    <a:pt x="117" y="608"/>
                    <a:pt x="244" y="764"/>
                  </a:cubicBezTo>
                  <a:cubicBezTo>
                    <a:pt x="383" y="922"/>
                    <a:pt x="584" y="1009"/>
                    <a:pt x="796" y="1009"/>
                  </a:cubicBezTo>
                  <a:cubicBezTo>
                    <a:pt x="807" y="1009"/>
                    <a:pt x="818" y="1009"/>
                    <a:pt x="830" y="1008"/>
                  </a:cubicBezTo>
                  <a:cubicBezTo>
                    <a:pt x="937" y="998"/>
                    <a:pt x="1044" y="959"/>
                    <a:pt x="1142" y="891"/>
                  </a:cubicBezTo>
                  <a:cubicBezTo>
                    <a:pt x="1230" y="832"/>
                    <a:pt x="1298" y="745"/>
                    <a:pt x="1337" y="637"/>
                  </a:cubicBezTo>
                  <a:cubicBezTo>
                    <a:pt x="1415" y="452"/>
                    <a:pt x="1454" y="247"/>
                    <a:pt x="1434" y="33"/>
                  </a:cubicBezTo>
                  <a:cubicBezTo>
                    <a:pt x="1434" y="13"/>
                    <a:pt x="1415" y="3"/>
                    <a:pt x="1395" y="3"/>
                  </a:cubicBezTo>
                  <a:cubicBezTo>
                    <a:pt x="1390" y="1"/>
                    <a:pt x="1385" y="1"/>
                    <a:pt x="13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371475" y="1201225"/>
              <a:ext cx="36350" cy="25425"/>
            </a:xfrm>
            <a:custGeom>
              <a:rect b="b" l="l" r="r" t="t"/>
              <a:pathLst>
                <a:path extrusionOk="0" h="1017" w="1454">
                  <a:moveTo>
                    <a:pt x="1395" y="1"/>
                  </a:moveTo>
                  <a:cubicBezTo>
                    <a:pt x="1376" y="1"/>
                    <a:pt x="1356" y="20"/>
                    <a:pt x="1346" y="40"/>
                  </a:cubicBezTo>
                  <a:cubicBezTo>
                    <a:pt x="1337" y="225"/>
                    <a:pt x="1288" y="411"/>
                    <a:pt x="1210" y="576"/>
                  </a:cubicBezTo>
                  <a:cubicBezTo>
                    <a:pt x="1171" y="654"/>
                    <a:pt x="1122" y="723"/>
                    <a:pt x="1054" y="771"/>
                  </a:cubicBezTo>
                  <a:cubicBezTo>
                    <a:pt x="985" y="820"/>
                    <a:pt x="898" y="850"/>
                    <a:pt x="820" y="850"/>
                  </a:cubicBezTo>
                  <a:cubicBezTo>
                    <a:pt x="800" y="852"/>
                    <a:pt x="780" y="853"/>
                    <a:pt x="760" y="853"/>
                  </a:cubicBezTo>
                  <a:cubicBezTo>
                    <a:pt x="605" y="853"/>
                    <a:pt x="455" y="786"/>
                    <a:pt x="351" y="674"/>
                  </a:cubicBezTo>
                  <a:cubicBezTo>
                    <a:pt x="224" y="537"/>
                    <a:pt x="137" y="371"/>
                    <a:pt x="88" y="196"/>
                  </a:cubicBezTo>
                  <a:lnTo>
                    <a:pt x="88" y="186"/>
                  </a:lnTo>
                  <a:cubicBezTo>
                    <a:pt x="78" y="167"/>
                    <a:pt x="59" y="157"/>
                    <a:pt x="39" y="157"/>
                  </a:cubicBezTo>
                  <a:cubicBezTo>
                    <a:pt x="20" y="167"/>
                    <a:pt x="0" y="186"/>
                    <a:pt x="0" y="206"/>
                  </a:cubicBezTo>
                  <a:cubicBezTo>
                    <a:pt x="29" y="411"/>
                    <a:pt x="117" y="606"/>
                    <a:pt x="244" y="771"/>
                  </a:cubicBezTo>
                  <a:cubicBezTo>
                    <a:pt x="383" y="929"/>
                    <a:pt x="584" y="1016"/>
                    <a:pt x="796" y="1016"/>
                  </a:cubicBezTo>
                  <a:cubicBezTo>
                    <a:pt x="807" y="1016"/>
                    <a:pt x="818" y="1016"/>
                    <a:pt x="829" y="1015"/>
                  </a:cubicBezTo>
                  <a:cubicBezTo>
                    <a:pt x="937" y="1006"/>
                    <a:pt x="1054" y="967"/>
                    <a:pt x="1141" y="898"/>
                  </a:cubicBezTo>
                  <a:cubicBezTo>
                    <a:pt x="1229" y="830"/>
                    <a:pt x="1298" y="742"/>
                    <a:pt x="1337" y="645"/>
                  </a:cubicBezTo>
                  <a:cubicBezTo>
                    <a:pt x="1424" y="450"/>
                    <a:pt x="1454" y="245"/>
                    <a:pt x="1434" y="40"/>
                  </a:cubicBezTo>
                  <a:cubicBezTo>
                    <a:pt x="1434" y="20"/>
                    <a:pt x="1415" y="1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316600" y="1177825"/>
              <a:ext cx="23675" cy="71225"/>
            </a:xfrm>
            <a:custGeom>
              <a:rect b="b" l="l" r="r" t="t"/>
              <a:pathLst>
                <a:path extrusionOk="0" h="2849" w="947">
                  <a:moveTo>
                    <a:pt x="273" y="0"/>
                  </a:moveTo>
                  <a:cubicBezTo>
                    <a:pt x="254" y="0"/>
                    <a:pt x="244" y="0"/>
                    <a:pt x="234" y="20"/>
                  </a:cubicBezTo>
                  <a:cubicBezTo>
                    <a:pt x="234" y="20"/>
                    <a:pt x="185" y="225"/>
                    <a:pt x="137" y="527"/>
                  </a:cubicBezTo>
                  <a:cubicBezTo>
                    <a:pt x="68" y="908"/>
                    <a:pt x="29" y="1288"/>
                    <a:pt x="10" y="1678"/>
                  </a:cubicBezTo>
                  <a:cubicBezTo>
                    <a:pt x="0" y="1883"/>
                    <a:pt x="10" y="2098"/>
                    <a:pt x="39" y="2303"/>
                  </a:cubicBezTo>
                  <a:cubicBezTo>
                    <a:pt x="49" y="2410"/>
                    <a:pt x="98" y="2517"/>
                    <a:pt x="166" y="2595"/>
                  </a:cubicBezTo>
                  <a:lnTo>
                    <a:pt x="176" y="2605"/>
                  </a:lnTo>
                  <a:lnTo>
                    <a:pt x="176" y="2615"/>
                  </a:lnTo>
                  <a:lnTo>
                    <a:pt x="195" y="2624"/>
                  </a:lnTo>
                  <a:lnTo>
                    <a:pt x="215" y="2644"/>
                  </a:lnTo>
                  <a:lnTo>
                    <a:pt x="273" y="2683"/>
                  </a:lnTo>
                  <a:cubicBezTo>
                    <a:pt x="302" y="2703"/>
                    <a:pt x="342" y="2732"/>
                    <a:pt x="381" y="2751"/>
                  </a:cubicBezTo>
                  <a:cubicBezTo>
                    <a:pt x="420" y="2771"/>
                    <a:pt x="459" y="2781"/>
                    <a:pt x="498" y="2790"/>
                  </a:cubicBezTo>
                  <a:cubicBezTo>
                    <a:pt x="527" y="2810"/>
                    <a:pt x="566" y="2820"/>
                    <a:pt x="595" y="2820"/>
                  </a:cubicBezTo>
                  <a:cubicBezTo>
                    <a:pt x="654" y="2829"/>
                    <a:pt x="712" y="2839"/>
                    <a:pt x="771" y="2849"/>
                  </a:cubicBezTo>
                  <a:lnTo>
                    <a:pt x="917" y="2849"/>
                  </a:lnTo>
                  <a:cubicBezTo>
                    <a:pt x="946" y="2839"/>
                    <a:pt x="946" y="2800"/>
                    <a:pt x="917" y="2790"/>
                  </a:cubicBezTo>
                  <a:cubicBezTo>
                    <a:pt x="868" y="2790"/>
                    <a:pt x="829" y="2781"/>
                    <a:pt x="781" y="2771"/>
                  </a:cubicBezTo>
                  <a:cubicBezTo>
                    <a:pt x="732" y="2761"/>
                    <a:pt x="673" y="2751"/>
                    <a:pt x="624" y="2732"/>
                  </a:cubicBezTo>
                  <a:cubicBezTo>
                    <a:pt x="595" y="2722"/>
                    <a:pt x="566" y="2712"/>
                    <a:pt x="537" y="2693"/>
                  </a:cubicBezTo>
                  <a:cubicBezTo>
                    <a:pt x="507" y="2683"/>
                    <a:pt x="478" y="2664"/>
                    <a:pt x="449" y="2644"/>
                  </a:cubicBezTo>
                  <a:cubicBezTo>
                    <a:pt x="420" y="2624"/>
                    <a:pt x="381" y="2605"/>
                    <a:pt x="361" y="2585"/>
                  </a:cubicBezTo>
                  <a:lnTo>
                    <a:pt x="312" y="2546"/>
                  </a:lnTo>
                  <a:lnTo>
                    <a:pt x="283" y="2517"/>
                  </a:lnTo>
                  <a:lnTo>
                    <a:pt x="273" y="2507"/>
                  </a:lnTo>
                  <a:cubicBezTo>
                    <a:pt x="234" y="2439"/>
                    <a:pt x="205" y="2361"/>
                    <a:pt x="205" y="2283"/>
                  </a:cubicBezTo>
                  <a:cubicBezTo>
                    <a:pt x="185" y="2088"/>
                    <a:pt x="185" y="1883"/>
                    <a:pt x="195" y="1688"/>
                  </a:cubicBezTo>
                  <a:cubicBezTo>
                    <a:pt x="205" y="1278"/>
                    <a:pt x="244" y="859"/>
                    <a:pt x="263" y="556"/>
                  </a:cubicBezTo>
                  <a:lnTo>
                    <a:pt x="302" y="30"/>
                  </a:lnTo>
                  <a:cubicBezTo>
                    <a:pt x="302" y="2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1357200" y="1233750"/>
              <a:ext cx="9075" cy="8725"/>
            </a:xfrm>
            <a:custGeom>
              <a:rect b="b" l="l" r="r" t="t"/>
              <a:pathLst>
                <a:path extrusionOk="0" h="349" w="363">
                  <a:moveTo>
                    <a:pt x="219" y="0"/>
                  </a:moveTo>
                  <a:cubicBezTo>
                    <a:pt x="136" y="0"/>
                    <a:pt x="0" y="285"/>
                    <a:pt x="54" y="339"/>
                  </a:cubicBezTo>
                  <a:cubicBezTo>
                    <a:pt x="60" y="346"/>
                    <a:pt x="68" y="349"/>
                    <a:pt x="77" y="349"/>
                  </a:cubicBezTo>
                  <a:cubicBezTo>
                    <a:pt x="161" y="349"/>
                    <a:pt x="362" y="95"/>
                    <a:pt x="239" y="7"/>
                  </a:cubicBezTo>
                  <a:cubicBezTo>
                    <a:pt x="233" y="2"/>
                    <a:pt x="226" y="0"/>
                    <a:pt x="21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454000" y="1933575"/>
              <a:ext cx="89925" cy="71325"/>
            </a:xfrm>
            <a:custGeom>
              <a:rect b="b" l="l" r="r" t="t"/>
              <a:pathLst>
                <a:path extrusionOk="0" h="2853" w="3597">
                  <a:moveTo>
                    <a:pt x="39" y="1"/>
                  </a:moveTo>
                  <a:cubicBezTo>
                    <a:pt x="20" y="1"/>
                    <a:pt x="0" y="18"/>
                    <a:pt x="6" y="42"/>
                  </a:cubicBezTo>
                  <a:cubicBezTo>
                    <a:pt x="123" y="442"/>
                    <a:pt x="289" y="812"/>
                    <a:pt x="494" y="1164"/>
                  </a:cubicBezTo>
                  <a:cubicBezTo>
                    <a:pt x="709" y="1524"/>
                    <a:pt x="972" y="1837"/>
                    <a:pt x="1274" y="2120"/>
                  </a:cubicBezTo>
                  <a:cubicBezTo>
                    <a:pt x="1431" y="2246"/>
                    <a:pt x="1606" y="2373"/>
                    <a:pt x="1782" y="2471"/>
                  </a:cubicBezTo>
                  <a:cubicBezTo>
                    <a:pt x="1967" y="2578"/>
                    <a:pt x="2152" y="2656"/>
                    <a:pt x="2348" y="2715"/>
                  </a:cubicBezTo>
                  <a:cubicBezTo>
                    <a:pt x="2636" y="2806"/>
                    <a:pt x="2930" y="2852"/>
                    <a:pt x="3226" y="2852"/>
                  </a:cubicBezTo>
                  <a:cubicBezTo>
                    <a:pt x="3339" y="2852"/>
                    <a:pt x="3453" y="2845"/>
                    <a:pt x="3567" y="2832"/>
                  </a:cubicBezTo>
                  <a:cubicBezTo>
                    <a:pt x="3586" y="2832"/>
                    <a:pt x="3596" y="2812"/>
                    <a:pt x="3596" y="2802"/>
                  </a:cubicBezTo>
                  <a:cubicBezTo>
                    <a:pt x="3596" y="2787"/>
                    <a:pt x="3590" y="2771"/>
                    <a:pt x="3577" y="2771"/>
                  </a:cubicBezTo>
                  <a:cubicBezTo>
                    <a:pt x="3574" y="2771"/>
                    <a:pt x="3571" y="2771"/>
                    <a:pt x="3567" y="2773"/>
                  </a:cubicBezTo>
                  <a:cubicBezTo>
                    <a:pt x="3516" y="2776"/>
                    <a:pt x="3465" y="2777"/>
                    <a:pt x="3415" y="2777"/>
                  </a:cubicBezTo>
                  <a:cubicBezTo>
                    <a:pt x="3264" y="2777"/>
                    <a:pt x="3116" y="2766"/>
                    <a:pt x="2962" y="2744"/>
                  </a:cubicBezTo>
                  <a:cubicBezTo>
                    <a:pt x="2767" y="2724"/>
                    <a:pt x="2572" y="2676"/>
                    <a:pt x="2387" y="2617"/>
                  </a:cubicBezTo>
                  <a:cubicBezTo>
                    <a:pt x="2006" y="2490"/>
                    <a:pt x="1655" y="2285"/>
                    <a:pt x="1362" y="2022"/>
                  </a:cubicBezTo>
                  <a:cubicBezTo>
                    <a:pt x="1060" y="1759"/>
                    <a:pt x="796" y="1446"/>
                    <a:pt x="592" y="1105"/>
                  </a:cubicBezTo>
                  <a:cubicBezTo>
                    <a:pt x="484" y="939"/>
                    <a:pt x="387" y="764"/>
                    <a:pt x="299" y="578"/>
                  </a:cubicBezTo>
                  <a:cubicBezTo>
                    <a:pt x="211" y="403"/>
                    <a:pt x="133" y="217"/>
                    <a:pt x="65" y="22"/>
                  </a:cubicBezTo>
                  <a:cubicBezTo>
                    <a:pt x="61" y="7"/>
                    <a:pt x="50" y="1"/>
                    <a:pt x="3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301225" y="1304125"/>
              <a:ext cx="103925" cy="17375"/>
            </a:xfrm>
            <a:custGeom>
              <a:rect b="b" l="l" r="r" t="t"/>
              <a:pathLst>
                <a:path extrusionOk="0" h="695" w="4157">
                  <a:moveTo>
                    <a:pt x="1967" y="0"/>
                  </a:moveTo>
                  <a:cubicBezTo>
                    <a:pt x="1636" y="0"/>
                    <a:pt x="1312" y="40"/>
                    <a:pt x="996" y="119"/>
                  </a:cubicBezTo>
                  <a:cubicBezTo>
                    <a:pt x="654" y="206"/>
                    <a:pt x="293" y="324"/>
                    <a:pt x="20" y="587"/>
                  </a:cubicBezTo>
                  <a:cubicBezTo>
                    <a:pt x="0" y="606"/>
                    <a:pt x="0" y="645"/>
                    <a:pt x="30" y="665"/>
                  </a:cubicBezTo>
                  <a:cubicBezTo>
                    <a:pt x="64" y="685"/>
                    <a:pt x="103" y="694"/>
                    <a:pt x="142" y="694"/>
                  </a:cubicBezTo>
                  <a:cubicBezTo>
                    <a:pt x="181" y="694"/>
                    <a:pt x="220" y="685"/>
                    <a:pt x="254" y="665"/>
                  </a:cubicBezTo>
                  <a:cubicBezTo>
                    <a:pt x="264" y="655"/>
                    <a:pt x="274" y="626"/>
                    <a:pt x="264" y="616"/>
                  </a:cubicBezTo>
                  <a:cubicBezTo>
                    <a:pt x="257" y="594"/>
                    <a:pt x="244" y="583"/>
                    <a:pt x="225" y="583"/>
                  </a:cubicBezTo>
                  <a:cubicBezTo>
                    <a:pt x="219" y="583"/>
                    <a:pt x="213" y="585"/>
                    <a:pt x="205" y="587"/>
                  </a:cubicBezTo>
                  <a:cubicBezTo>
                    <a:pt x="191" y="594"/>
                    <a:pt x="174" y="599"/>
                    <a:pt x="158" y="600"/>
                  </a:cubicBezTo>
                  <a:lnTo>
                    <a:pt x="158" y="600"/>
                  </a:lnTo>
                  <a:cubicBezTo>
                    <a:pt x="421" y="426"/>
                    <a:pt x="715" y="308"/>
                    <a:pt x="1025" y="255"/>
                  </a:cubicBezTo>
                  <a:cubicBezTo>
                    <a:pt x="1331" y="194"/>
                    <a:pt x="1646" y="156"/>
                    <a:pt x="1961" y="156"/>
                  </a:cubicBezTo>
                  <a:cubicBezTo>
                    <a:pt x="1997" y="156"/>
                    <a:pt x="2033" y="157"/>
                    <a:pt x="2069" y="158"/>
                  </a:cubicBezTo>
                  <a:cubicBezTo>
                    <a:pt x="2771" y="177"/>
                    <a:pt x="3464" y="353"/>
                    <a:pt x="4088" y="685"/>
                  </a:cubicBezTo>
                  <a:cubicBezTo>
                    <a:pt x="4096" y="689"/>
                    <a:pt x="4104" y="691"/>
                    <a:pt x="4112" y="691"/>
                  </a:cubicBezTo>
                  <a:cubicBezTo>
                    <a:pt x="4122" y="691"/>
                    <a:pt x="4131" y="686"/>
                    <a:pt x="4137" y="675"/>
                  </a:cubicBezTo>
                  <a:cubicBezTo>
                    <a:pt x="4156" y="655"/>
                    <a:pt x="4147" y="626"/>
                    <a:pt x="4127" y="616"/>
                  </a:cubicBezTo>
                  <a:cubicBezTo>
                    <a:pt x="3825" y="421"/>
                    <a:pt x="3493" y="275"/>
                    <a:pt x="3142" y="167"/>
                  </a:cubicBezTo>
                  <a:cubicBezTo>
                    <a:pt x="2791" y="70"/>
                    <a:pt x="2439" y="11"/>
                    <a:pt x="2078" y="2"/>
                  </a:cubicBezTo>
                  <a:cubicBezTo>
                    <a:pt x="2041" y="1"/>
                    <a:pt x="2004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19"/>
          <p:cNvGrpSpPr/>
          <p:nvPr/>
        </p:nvGrpSpPr>
        <p:grpSpPr>
          <a:xfrm>
            <a:off x="5733026" y="1789301"/>
            <a:ext cx="900049" cy="2667301"/>
            <a:chOff x="299150" y="1012425"/>
            <a:chExt cx="578475" cy="1633775"/>
          </a:xfrm>
        </p:grpSpPr>
        <p:sp>
          <p:nvSpPr>
            <p:cNvPr id="464" name="Google Shape;464;p19"/>
            <p:cNvSpPr/>
            <p:nvPr/>
          </p:nvSpPr>
          <p:spPr>
            <a:xfrm>
              <a:off x="548825" y="1659000"/>
              <a:ext cx="252700" cy="369050"/>
            </a:xfrm>
            <a:custGeom>
              <a:rect b="b" l="l" r="r" t="t"/>
              <a:pathLst>
                <a:path extrusionOk="0" h="14762" w="10108">
                  <a:moveTo>
                    <a:pt x="1279" y="1"/>
                  </a:moveTo>
                  <a:cubicBezTo>
                    <a:pt x="683" y="1172"/>
                    <a:pt x="157" y="2840"/>
                    <a:pt x="1" y="3123"/>
                  </a:cubicBezTo>
                  <a:cubicBezTo>
                    <a:pt x="10" y="4059"/>
                    <a:pt x="79" y="8088"/>
                    <a:pt x="293" y="10956"/>
                  </a:cubicBezTo>
                  <a:cubicBezTo>
                    <a:pt x="401" y="12410"/>
                    <a:pt x="547" y="13571"/>
                    <a:pt x="742" y="13883"/>
                  </a:cubicBezTo>
                  <a:cubicBezTo>
                    <a:pt x="1220" y="14659"/>
                    <a:pt x="2051" y="14761"/>
                    <a:pt x="2435" y="14761"/>
                  </a:cubicBezTo>
                  <a:cubicBezTo>
                    <a:pt x="2529" y="14761"/>
                    <a:pt x="2596" y="14755"/>
                    <a:pt x="2625" y="14751"/>
                  </a:cubicBezTo>
                  <a:cubicBezTo>
                    <a:pt x="2205" y="12829"/>
                    <a:pt x="2088" y="9025"/>
                    <a:pt x="2088" y="8361"/>
                  </a:cubicBezTo>
                  <a:cubicBezTo>
                    <a:pt x="2088" y="7854"/>
                    <a:pt x="2157" y="7503"/>
                    <a:pt x="2332" y="7220"/>
                  </a:cubicBezTo>
                  <a:cubicBezTo>
                    <a:pt x="2654" y="7025"/>
                    <a:pt x="2957" y="6771"/>
                    <a:pt x="3200" y="6488"/>
                  </a:cubicBezTo>
                  <a:lnTo>
                    <a:pt x="3200" y="6498"/>
                  </a:lnTo>
                  <a:cubicBezTo>
                    <a:pt x="4352" y="6176"/>
                    <a:pt x="7981" y="5825"/>
                    <a:pt x="10107" y="5737"/>
                  </a:cubicBezTo>
                  <a:lnTo>
                    <a:pt x="9356" y="2859"/>
                  </a:lnTo>
                  <a:cubicBezTo>
                    <a:pt x="8990" y="2947"/>
                    <a:pt x="8584" y="2989"/>
                    <a:pt x="8150" y="2989"/>
                  </a:cubicBezTo>
                  <a:cubicBezTo>
                    <a:pt x="6559" y="2989"/>
                    <a:pt x="4607" y="2422"/>
                    <a:pt x="3005" y="1464"/>
                  </a:cubicBezTo>
                  <a:cubicBezTo>
                    <a:pt x="2566" y="840"/>
                    <a:pt x="1971" y="333"/>
                    <a:pt x="127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543700" y="1366350"/>
              <a:ext cx="81250" cy="72000"/>
            </a:xfrm>
            <a:custGeom>
              <a:rect b="b" l="l" r="r" t="t"/>
              <a:pathLst>
                <a:path extrusionOk="0" h="2880" w="3250">
                  <a:moveTo>
                    <a:pt x="3181" y="0"/>
                  </a:moveTo>
                  <a:cubicBezTo>
                    <a:pt x="2635" y="654"/>
                    <a:pt x="1942" y="1161"/>
                    <a:pt x="1152" y="1483"/>
                  </a:cubicBezTo>
                  <a:cubicBezTo>
                    <a:pt x="781" y="1629"/>
                    <a:pt x="401" y="1747"/>
                    <a:pt x="20" y="1844"/>
                  </a:cubicBezTo>
                  <a:lnTo>
                    <a:pt x="1" y="2420"/>
                  </a:lnTo>
                  <a:cubicBezTo>
                    <a:pt x="401" y="2693"/>
                    <a:pt x="859" y="2849"/>
                    <a:pt x="1347" y="2878"/>
                  </a:cubicBezTo>
                  <a:cubicBezTo>
                    <a:pt x="1367" y="2879"/>
                    <a:pt x="1387" y="2879"/>
                    <a:pt x="1407" y="2879"/>
                  </a:cubicBezTo>
                  <a:cubicBezTo>
                    <a:pt x="2045" y="2879"/>
                    <a:pt x="2748" y="2573"/>
                    <a:pt x="3249" y="1571"/>
                  </a:cubicBezTo>
                  <a:lnTo>
                    <a:pt x="3249" y="1571"/>
                  </a:lnTo>
                  <a:lnTo>
                    <a:pt x="3162" y="1600"/>
                  </a:lnTo>
                  <a:lnTo>
                    <a:pt x="3240" y="49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06375" y="1400725"/>
              <a:ext cx="250025" cy="333150"/>
            </a:xfrm>
            <a:custGeom>
              <a:rect b="b" l="l" r="r" t="t"/>
              <a:pathLst>
                <a:path extrusionOk="0" h="13326" w="10001">
                  <a:moveTo>
                    <a:pt x="2615" y="1"/>
                  </a:moveTo>
                  <a:cubicBezTo>
                    <a:pt x="2128" y="732"/>
                    <a:pt x="1728" y="1503"/>
                    <a:pt x="1415" y="2313"/>
                  </a:cubicBezTo>
                  <a:cubicBezTo>
                    <a:pt x="1445" y="3844"/>
                    <a:pt x="1425" y="5698"/>
                    <a:pt x="1250" y="6186"/>
                  </a:cubicBezTo>
                  <a:cubicBezTo>
                    <a:pt x="1172" y="6391"/>
                    <a:pt x="996" y="6791"/>
                    <a:pt x="752" y="7298"/>
                  </a:cubicBezTo>
                  <a:cubicBezTo>
                    <a:pt x="811" y="7571"/>
                    <a:pt x="830" y="7844"/>
                    <a:pt x="791" y="8117"/>
                  </a:cubicBezTo>
                  <a:cubicBezTo>
                    <a:pt x="1006" y="8264"/>
                    <a:pt x="1230" y="8391"/>
                    <a:pt x="1464" y="8488"/>
                  </a:cubicBezTo>
                  <a:cubicBezTo>
                    <a:pt x="1454" y="8595"/>
                    <a:pt x="1220" y="10303"/>
                    <a:pt x="50" y="11278"/>
                  </a:cubicBezTo>
                  <a:lnTo>
                    <a:pt x="1" y="11346"/>
                  </a:lnTo>
                  <a:lnTo>
                    <a:pt x="128" y="11434"/>
                  </a:lnTo>
                  <a:cubicBezTo>
                    <a:pt x="1820" y="12615"/>
                    <a:pt x="4071" y="13326"/>
                    <a:pt x="5861" y="13326"/>
                  </a:cubicBezTo>
                  <a:cubicBezTo>
                    <a:pt x="6290" y="13326"/>
                    <a:pt x="6692" y="13285"/>
                    <a:pt x="7054" y="13200"/>
                  </a:cubicBezTo>
                  <a:cubicBezTo>
                    <a:pt x="7737" y="13034"/>
                    <a:pt x="8274" y="12712"/>
                    <a:pt x="8576" y="12224"/>
                  </a:cubicBezTo>
                  <a:cubicBezTo>
                    <a:pt x="10000" y="9903"/>
                    <a:pt x="7064" y="2459"/>
                    <a:pt x="5259" y="957"/>
                  </a:cubicBezTo>
                  <a:cubicBezTo>
                    <a:pt x="4654" y="469"/>
                    <a:pt x="3932" y="157"/>
                    <a:pt x="3162" y="59"/>
                  </a:cubicBezTo>
                  <a:cubicBezTo>
                    <a:pt x="2976" y="30"/>
                    <a:pt x="2791" y="11"/>
                    <a:pt x="261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401275" y="1932900"/>
              <a:ext cx="436825" cy="675450"/>
            </a:xfrm>
            <a:custGeom>
              <a:rect b="b" l="l" r="r" t="t"/>
              <a:pathLst>
                <a:path extrusionOk="0" h="27018" w="17473">
                  <a:moveTo>
                    <a:pt x="6195" y="0"/>
                  </a:moveTo>
                  <a:cubicBezTo>
                    <a:pt x="6127" y="517"/>
                    <a:pt x="5815" y="2683"/>
                    <a:pt x="5464" y="3171"/>
                  </a:cubicBezTo>
                  <a:cubicBezTo>
                    <a:pt x="5262" y="3449"/>
                    <a:pt x="4557" y="3573"/>
                    <a:pt x="3717" y="3573"/>
                  </a:cubicBezTo>
                  <a:cubicBezTo>
                    <a:pt x="2643" y="3573"/>
                    <a:pt x="1349" y="3370"/>
                    <a:pt x="615" y="3025"/>
                  </a:cubicBezTo>
                  <a:cubicBezTo>
                    <a:pt x="615" y="3190"/>
                    <a:pt x="605" y="3600"/>
                    <a:pt x="586" y="4195"/>
                  </a:cubicBezTo>
                  <a:cubicBezTo>
                    <a:pt x="439" y="8966"/>
                    <a:pt x="0" y="25687"/>
                    <a:pt x="196" y="26906"/>
                  </a:cubicBezTo>
                  <a:cubicBezTo>
                    <a:pt x="196" y="26906"/>
                    <a:pt x="1224" y="27018"/>
                    <a:pt x="2281" y="27018"/>
                  </a:cubicBezTo>
                  <a:cubicBezTo>
                    <a:pt x="2848" y="27018"/>
                    <a:pt x="3424" y="26985"/>
                    <a:pt x="3854" y="26887"/>
                  </a:cubicBezTo>
                  <a:cubicBezTo>
                    <a:pt x="4644" y="23111"/>
                    <a:pt x="7678" y="8732"/>
                    <a:pt x="8029" y="7044"/>
                  </a:cubicBezTo>
                  <a:cubicBezTo>
                    <a:pt x="9161" y="10868"/>
                    <a:pt x="13336" y="24974"/>
                    <a:pt x="13990" y="26584"/>
                  </a:cubicBezTo>
                  <a:cubicBezTo>
                    <a:pt x="13990" y="26584"/>
                    <a:pt x="16536" y="25931"/>
                    <a:pt x="17404" y="25199"/>
                  </a:cubicBezTo>
                  <a:cubicBezTo>
                    <a:pt x="17473" y="22155"/>
                    <a:pt x="17112" y="6254"/>
                    <a:pt x="17063" y="4176"/>
                  </a:cubicBezTo>
                  <a:cubicBezTo>
                    <a:pt x="15124" y="4752"/>
                    <a:pt x="12076" y="5016"/>
                    <a:pt x="10317" y="5016"/>
                  </a:cubicBezTo>
                  <a:cubicBezTo>
                    <a:pt x="10111" y="5016"/>
                    <a:pt x="9923" y="5012"/>
                    <a:pt x="9756" y="5005"/>
                  </a:cubicBezTo>
                  <a:cubicBezTo>
                    <a:pt x="9502" y="5005"/>
                    <a:pt x="9249" y="4966"/>
                    <a:pt x="9015" y="4898"/>
                  </a:cubicBezTo>
                  <a:cubicBezTo>
                    <a:pt x="8819" y="4820"/>
                    <a:pt x="8654" y="4400"/>
                    <a:pt x="8527" y="3795"/>
                  </a:cubicBezTo>
                  <a:cubicBezTo>
                    <a:pt x="8499" y="3799"/>
                    <a:pt x="8437" y="3804"/>
                    <a:pt x="8349" y="3804"/>
                  </a:cubicBezTo>
                  <a:cubicBezTo>
                    <a:pt x="7971" y="3804"/>
                    <a:pt x="7127" y="3704"/>
                    <a:pt x="6644" y="2927"/>
                  </a:cubicBezTo>
                  <a:cubicBezTo>
                    <a:pt x="6449" y="2615"/>
                    <a:pt x="6303" y="1454"/>
                    <a:pt x="619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525425" y="1402200"/>
              <a:ext cx="117575" cy="332450"/>
            </a:xfrm>
            <a:custGeom>
              <a:rect b="b" l="l" r="r" t="t"/>
              <a:pathLst>
                <a:path extrusionOk="0" h="13298" w="4703">
                  <a:moveTo>
                    <a:pt x="4702" y="0"/>
                  </a:moveTo>
                  <a:lnTo>
                    <a:pt x="4702" y="0"/>
                  </a:lnTo>
                  <a:cubicBezTo>
                    <a:pt x="4458" y="30"/>
                    <a:pt x="4224" y="78"/>
                    <a:pt x="3980" y="137"/>
                  </a:cubicBezTo>
                  <a:cubicBezTo>
                    <a:pt x="3961" y="313"/>
                    <a:pt x="3707" y="2488"/>
                    <a:pt x="3063" y="2771"/>
                  </a:cubicBezTo>
                  <a:cubicBezTo>
                    <a:pt x="3050" y="2776"/>
                    <a:pt x="3037" y="2779"/>
                    <a:pt x="3023" y="2779"/>
                  </a:cubicBezTo>
                  <a:cubicBezTo>
                    <a:pt x="2703" y="2779"/>
                    <a:pt x="2068" y="1464"/>
                    <a:pt x="2068" y="1464"/>
                  </a:cubicBezTo>
                  <a:cubicBezTo>
                    <a:pt x="2068" y="1464"/>
                    <a:pt x="886" y="2684"/>
                    <a:pt x="663" y="2684"/>
                  </a:cubicBezTo>
                  <a:cubicBezTo>
                    <a:pt x="660" y="2684"/>
                    <a:pt x="657" y="2684"/>
                    <a:pt x="654" y="2683"/>
                  </a:cubicBezTo>
                  <a:cubicBezTo>
                    <a:pt x="488" y="2664"/>
                    <a:pt x="439" y="2429"/>
                    <a:pt x="439" y="2147"/>
                  </a:cubicBezTo>
                  <a:lnTo>
                    <a:pt x="439" y="2147"/>
                  </a:lnTo>
                  <a:cubicBezTo>
                    <a:pt x="224" y="3737"/>
                    <a:pt x="0" y="7268"/>
                    <a:pt x="888" y="13063"/>
                  </a:cubicBezTo>
                  <a:cubicBezTo>
                    <a:pt x="898" y="13112"/>
                    <a:pt x="917" y="13151"/>
                    <a:pt x="927" y="13190"/>
                  </a:cubicBezTo>
                  <a:lnTo>
                    <a:pt x="927" y="13297"/>
                  </a:lnTo>
                  <a:cubicBezTo>
                    <a:pt x="1190" y="12214"/>
                    <a:pt x="1444" y="11044"/>
                    <a:pt x="1698" y="9902"/>
                  </a:cubicBezTo>
                  <a:lnTo>
                    <a:pt x="1756" y="9863"/>
                  </a:lnTo>
                  <a:cubicBezTo>
                    <a:pt x="1717" y="9814"/>
                    <a:pt x="1668" y="9756"/>
                    <a:pt x="1629" y="9697"/>
                  </a:cubicBezTo>
                  <a:cubicBezTo>
                    <a:pt x="527" y="8094"/>
                    <a:pt x="788" y="7229"/>
                    <a:pt x="1074" y="7229"/>
                  </a:cubicBezTo>
                  <a:cubicBezTo>
                    <a:pt x="1117" y="7229"/>
                    <a:pt x="1160" y="7248"/>
                    <a:pt x="1200" y="7288"/>
                  </a:cubicBezTo>
                  <a:cubicBezTo>
                    <a:pt x="1132" y="7054"/>
                    <a:pt x="1112" y="6800"/>
                    <a:pt x="1141" y="6556"/>
                  </a:cubicBezTo>
                  <a:cubicBezTo>
                    <a:pt x="1198" y="6153"/>
                    <a:pt x="1327" y="6050"/>
                    <a:pt x="1443" y="6050"/>
                  </a:cubicBezTo>
                  <a:cubicBezTo>
                    <a:pt x="1567" y="6050"/>
                    <a:pt x="1678" y="6166"/>
                    <a:pt x="1678" y="6166"/>
                  </a:cubicBezTo>
                  <a:lnTo>
                    <a:pt x="1707" y="6166"/>
                  </a:lnTo>
                  <a:cubicBezTo>
                    <a:pt x="1727" y="6029"/>
                    <a:pt x="1776" y="5912"/>
                    <a:pt x="1863" y="5815"/>
                  </a:cubicBezTo>
                  <a:cubicBezTo>
                    <a:pt x="1894" y="5784"/>
                    <a:pt x="1951" y="5768"/>
                    <a:pt x="2020" y="5768"/>
                  </a:cubicBezTo>
                  <a:cubicBezTo>
                    <a:pt x="2171" y="5768"/>
                    <a:pt x="2383" y="5843"/>
                    <a:pt x="2536" y="6010"/>
                  </a:cubicBezTo>
                  <a:lnTo>
                    <a:pt x="2546" y="6010"/>
                  </a:lnTo>
                  <a:cubicBezTo>
                    <a:pt x="3102" y="2771"/>
                    <a:pt x="4234" y="732"/>
                    <a:pt x="4702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3200" y="2562850"/>
              <a:ext cx="103200" cy="81150"/>
            </a:xfrm>
            <a:custGeom>
              <a:rect b="b" l="l" r="r" t="t"/>
              <a:pathLst>
                <a:path extrusionOk="0" h="3246" w="4128">
                  <a:moveTo>
                    <a:pt x="4127" y="1"/>
                  </a:moveTo>
                  <a:lnTo>
                    <a:pt x="4127" y="1"/>
                  </a:lnTo>
                  <a:cubicBezTo>
                    <a:pt x="3269" y="733"/>
                    <a:pt x="713" y="1396"/>
                    <a:pt x="713" y="1396"/>
                  </a:cubicBezTo>
                  <a:cubicBezTo>
                    <a:pt x="869" y="1786"/>
                    <a:pt x="1" y="2888"/>
                    <a:pt x="157" y="3210"/>
                  </a:cubicBezTo>
                  <a:cubicBezTo>
                    <a:pt x="169" y="3234"/>
                    <a:pt x="202" y="3246"/>
                    <a:pt x="252" y="3246"/>
                  </a:cubicBezTo>
                  <a:cubicBezTo>
                    <a:pt x="854" y="3246"/>
                    <a:pt x="3964" y="1611"/>
                    <a:pt x="4108" y="450"/>
                  </a:cubicBezTo>
                  <a:cubicBezTo>
                    <a:pt x="4118" y="372"/>
                    <a:pt x="4127" y="215"/>
                    <a:pt x="41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598100" y="1833625"/>
              <a:ext cx="47325" cy="224400"/>
            </a:xfrm>
            <a:custGeom>
              <a:rect b="b" l="l" r="r" t="t"/>
              <a:pathLst>
                <a:path extrusionOk="0" h="8976" w="1893">
                  <a:moveTo>
                    <a:pt x="527" y="1"/>
                  </a:moveTo>
                  <a:cubicBezTo>
                    <a:pt x="459" y="79"/>
                    <a:pt x="400" y="157"/>
                    <a:pt x="361" y="235"/>
                  </a:cubicBezTo>
                  <a:cubicBezTo>
                    <a:pt x="137" y="615"/>
                    <a:pt x="10" y="1045"/>
                    <a:pt x="0" y="1484"/>
                  </a:cubicBezTo>
                  <a:cubicBezTo>
                    <a:pt x="0" y="2147"/>
                    <a:pt x="59" y="5874"/>
                    <a:pt x="478" y="7805"/>
                  </a:cubicBezTo>
                  <a:cubicBezTo>
                    <a:pt x="615" y="8400"/>
                    <a:pt x="917" y="8849"/>
                    <a:pt x="1122" y="8937"/>
                  </a:cubicBezTo>
                  <a:cubicBezTo>
                    <a:pt x="1229" y="8976"/>
                    <a:pt x="1532" y="8966"/>
                    <a:pt x="1893" y="8976"/>
                  </a:cubicBezTo>
                  <a:lnTo>
                    <a:pt x="1893" y="8917"/>
                  </a:lnTo>
                  <a:cubicBezTo>
                    <a:pt x="1259" y="6157"/>
                    <a:pt x="712" y="196"/>
                    <a:pt x="712" y="196"/>
                  </a:cubicBezTo>
                  <a:lnTo>
                    <a:pt x="810" y="186"/>
                  </a:lnTo>
                  <a:cubicBezTo>
                    <a:pt x="722" y="108"/>
                    <a:pt x="625" y="50"/>
                    <a:pt x="52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66650" y="2605050"/>
              <a:ext cx="130975" cy="41150"/>
            </a:xfrm>
            <a:custGeom>
              <a:rect b="b" l="l" r="r" t="t"/>
              <a:pathLst>
                <a:path extrusionOk="0" h="1646" w="5239">
                  <a:moveTo>
                    <a:pt x="5239" y="1"/>
                  </a:moveTo>
                  <a:cubicBezTo>
                    <a:pt x="4809" y="99"/>
                    <a:pt x="4235" y="132"/>
                    <a:pt x="3669" y="132"/>
                  </a:cubicBezTo>
                  <a:cubicBezTo>
                    <a:pt x="2614" y="132"/>
                    <a:pt x="1590" y="20"/>
                    <a:pt x="1590" y="20"/>
                  </a:cubicBezTo>
                  <a:cubicBezTo>
                    <a:pt x="1590" y="20"/>
                    <a:pt x="0" y="1132"/>
                    <a:pt x="0" y="1522"/>
                  </a:cubicBezTo>
                  <a:cubicBezTo>
                    <a:pt x="0" y="1609"/>
                    <a:pt x="247" y="1646"/>
                    <a:pt x="631" y="1646"/>
                  </a:cubicBezTo>
                  <a:cubicBezTo>
                    <a:pt x="1972" y="1646"/>
                    <a:pt x="4993" y="1199"/>
                    <a:pt x="5054" y="888"/>
                  </a:cubicBezTo>
                  <a:cubicBezTo>
                    <a:pt x="5063" y="840"/>
                    <a:pt x="5132" y="527"/>
                    <a:pt x="52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581500" y="1664125"/>
              <a:ext cx="47100" cy="175375"/>
            </a:xfrm>
            <a:custGeom>
              <a:rect b="b" l="l" r="r" t="t"/>
              <a:pathLst>
                <a:path extrusionOk="0" h="7015" w="1884">
                  <a:moveTo>
                    <a:pt x="50" y="1"/>
                  </a:moveTo>
                  <a:lnTo>
                    <a:pt x="1" y="50"/>
                  </a:lnTo>
                  <a:cubicBezTo>
                    <a:pt x="1" y="176"/>
                    <a:pt x="11" y="293"/>
                    <a:pt x="11" y="420"/>
                  </a:cubicBezTo>
                  <a:cubicBezTo>
                    <a:pt x="98" y="2645"/>
                    <a:pt x="430" y="4859"/>
                    <a:pt x="1015" y="7015"/>
                  </a:cubicBezTo>
                  <a:cubicBezTo>
                    <a:pt x="1064" y="6937"/>
                    <a:pt x="1123" y="6859"/>
                    <a:pt x="1191" y="6781"/>
                  </a:cubicBezTo>
                  <a:cubicBezTo>
                    <a:pt x="1298" y="6654"/>
                    <a:pt x="1425" y="6527"/>
                    <a:pt x="1562" y="6420"/>
                  </a:cubicBezTo>
                  <a:cubicBezTo>
                    <a:pt x="1659" y="6361"/>
                    <a:pt x="1776" y="6313"/>
                    <a:pt x="1884" y="6293"/>
                  </a:cubicBezTo>
                  <a:lnTo>
                    <a:pt x="1884" y="6264"/>
                  </a:lnTo>
                  <a:cubicBezTo>
                    <a:pt x="1464" y="4498"/>
                    <a:pt x="1211" y="2703"/>
                    <a:pt x="1113" y="898"/>
                  </a:cubicBezTo>
                  <a:lnTo>
                    <a:pt x="996" y="810"/>
                  </a:lnTo>
                  <a:cubicBezTo>
                    <a:pt x="762" y="635"/>
                    <a:pt x="528" y="450"/>
                    <a:pt x="313" y="264"/>
                  </a:cubicBezTo>
                  <a:cubicBezTo>
                    <a:pt x="225" y="176"/>
                    <a:pt x="137" y="89"/>
                    <a:pt x="5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536400" y="1427075"/>
              <a:ext cx="40975" cy="42250"/>
            </a:xfrm>
            <a:custGeom>
              <a:rect b="b" l="l" r="r" t="t"/>
              <a:pathLst>
                <a:path extrusionOk="0" h="1690" w="1639">
                  <a:moveTo>
                    <a:pt x="293" y="0"/>
                  </a:moveTo>
                  <a:cubicBezTo>
                    <a:pt x="293" y="0"/>
                    <a:pt x="234" y="10"/>
                    <a:pt x="146" y="39"/>
                  </a:cubicBezTo>
                  <a:cubicBezTo>
                    <a:pt x="59" y="400"/>
                    <a:pt x="10" y="771"/>
                    <a:pt x="0" y="1152"/>
                  </a:cubicBezTo>
                  <a:cubicBezTo>
                    <a:pt x="0" y="1434"/>
                    <a:pt x="49" y="1669"/>
                    <a:pt x="215" y="1688"/>
                  </a:cubicBezTo>
                  <a:cubicBezTo>
                    <a:pt x="219" y="1689"/>
                    <a:pt x="223" y="1689"/>
                    <a:pt x="227" y="1689"/>
                  </a:cubicBezTo>
                  <a:cubicBezTo>
                    <a:pt x="465" y="1689"/>
                    <a:pt x="1639" y="469"/>
                    <a:pt x="1639" y="469"/>
                  </a:cubicBezTo>
                  <a:lnTo>
                    <a:pt x="1639" y="449"/>
                  </a:lnTo>
                  <a:cubicBezTo>
                    <a:pt x="1151" y="420"/>
                    <a:pt x="693" y="264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611275" y="1798250"/>
              <a:ext cx="266350" cy="164650"/>
            </a:xfrm>
            <a:custGeom>
              <a:rect b="b" l="l" r="r" t="t"/>
              <a:pathLst>
                <a:path extrusionOk="0" h="6586" w="10654">
                  <a:moveTo>
                    <a:pt x="7851" y="0"/>
                  </a:moveTo>
                  <a:cubicBezTo>
                    <a:pt x="7748" y="0"/>
                    <a:pt x="7645" y="4"/>
                    <a:pt x="7541" y="11"/>
                  </a:cubicBezTo>
                  <a:cubicBezTo>
                    <a:pt x="5414" y="99"/>
                    <a:pt x="1854" y="596"/>
                    <a:pt x="702" y="918"/>
                  </a:cubicBezTo>
                  <a:cubicBezTo>
                    <a:pt x="585" y="948"/>
                    <a:pt x="478" y="987"/>
                    <a:pt x="380" y="1055"/>
                  </a:cubicBezTo>
                  <a:cubicBezTo>
                    <a:pt x="234" y="1162"/>
                    <a:pt x="107" y="1279"/>
                    <a:pt x="0" y="1416"/>
                  </a:cubicBezTo>
                  <a:cubicBezTo>
                    <a:pt x="98" y="1465"/>
                    <a:pt x="195" y="1523"/>
                    <a:pt x="273" y="1601"/>
                  </a:cubicBezTo>
                  <a:cubicBezTo>
                    <a:pt x="478" y="1767"/>
                    <a:pt x="615" y="2011"/>
                    <a:pt x="654" y="2284"/>
                  </a:cubicBezTo>
                  <a:cubicBezTo>
                    <a:pt x="810" y="3269"/>
                    <a:pt x="1210" y="6011"/>
                    <a:pt x="1678" y="6430"/>
                  </a:cubicBezTo>
                  <a:cubicBezTo>
                    <a:pt x="1802" y="6539"/>
                    <a:pt x="2142" y="6586"/>
                    <a:pt x="2620" y="6586"/>
                  </a:cubicBezTo>
                  <a:cubicBezTo>
                    <a:pt x="4595" y="6586"/>
                    <a:pt x="8932" y="5782"/>
                    <a:pt x="10204" y="5162"/>
                  </a:cubicBezTo>
                  <a:cubicBezTo>
                    <a:pt x="10409" y="5064"/>
                    <a:pt x="10536" y="4967"/>
                    <a:pt x="10565" y="4879"/>
                  </a:cubicBezTo>
                  <a:cubicBezTo>
                    <a:pt x="10653" y="4557"/>
                    <a:pt x="10399" y="3445"/>
                    <a:pt x="10282" y="2947"/>
                  </a:cubicBezTo>
                  <a:cubicBezTo>
                    <a:pt x="10048" y="1289"/>
                    <a:pt x="9570" y="343"/>
                    <a:pt x="9180" y="187"/>
                  </a:cubicBezTo>
                  <a:cubicBezTo>
                    <a:pt x="8744" y="68"/>
                    <a:pt x="8301" y="0"/>
                    <a:pt x="7851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613700" y="1838275"/>
              <a:ext cx="263675" cy="221975"/>
            </a:xfrm>
            <a:custGeom>
              <a:rect b="b" l="l" r="r" t="t"/>
              <a:pathLst>
                <a:path extrusionOk="0" h="8879" w="10547">
                  <a:moveTo>
                    <a:pt x="176" y="0"/>
                  </a:moveTo>
                  <a:lnTo>
                    <a:pt x="79" y="10"/>
                  </a:lnTo>
                  <a:cubicBezTo>
                    <a:pt x="79" y="10"/>
                    <a:pt x="1" y="5893"/>
                    <a:pt x="1269" y="8731"/>
                  </a:cubicBezTo>
                  <a:lnTo>
                    <a:pt x="1269" y="8790"/>
                  </a:lnTo>
                  <a:cubicBezTo>
                    <a:pt x="1645" y="8849"/>
                    <a:pt x="2147" y="8878"/>
                    <a:pt x="2722" y="8878"/>
                  </a:cubicBezTo>
                  <a:cubicBezTo>
                    <a:pt x="4501" y="8878"/>
                    <a:pt x="6980" y="8603"/>
                    <a:pt x="8624" y="8117"/>
                  </a:cubicBezTo>
                  <a:cubicBezTo>
                    <a:pt x="9571" y="7834"/>
                    <a:pt x="10215" y="7327"/>
                    <a:pt x="10341" y="6878"/>
                  </a:cubicBezTo>
                  <a:cubicBezTo>
                    <a:pt x="10546" y="6214"/>
                    <a:pt x="10234" y="4976"/>
                    <a:pt x="10107" y="3561"/>
                  </a:cubicBezTo>
                  <a:cubicBezTo>
                    <a:pt x="8835" y="4181"/>
                    <a:pt x="4498" y="4985"/>
                    <a:pt x="2523" y="4985"/>
                  </a:cubicBezTo>
                  <a:cubicBezTo>
                    <a:pt x="2045" y="4985"/>
                    <a:pt x="1705" y="4938"/>
                    <a:pt x="1581" y="4829"/>
                  </a:cubicBezTo>
                  <a:cubicBezTo>
                    <a:pt x="1113" y="4410"/>
                    <a:pt x="713" y="1668"/>
                    <a:pt x="557" y="683"/>
                  </a:cubicBezTo>
                  <a:cubicBezTo>
                    <a:pt x="518" y="420"/>
                    <a:pt x="381" y="176"/>
                    <a:pt x="17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63950" y="1124750"/>
              <a:ext cx="343175" cy="215025"/>
            </a:xfrm>
            <a:custGeom>
              <a:rect b="b" l="l" r="r" t="t"/>
              <a:pathLst>
                <a:path extrusionOk="0" h="8601" w="13727">
                  <a:moveTo>
                    <a:pt x="7166" y="0"/>
                  </a:moveTo>
                  <a:cubicBezTo>
                    <a:pt x="6934" y="0"/>
                    <a:pt x="6718" y="121"/>
                    <a:pt x="6488" y="484"/>
                  </a:cubicBezTo>
                  <a:cubicBezTo>
                    <a:pt x="5565" y="1936"/>
                    <a:pt x="4433" y="2365"/>
                    <a:pt x="3553" y="2365"/>
                  </a:cubicBezTo>
                  <a:cubicBezTo>
                    <a:pt x="2973" y="2365"/>
                    <a:pt x="2503" y="2178"/>
                    <a:pt x="2274" y="1977"/>
                  </a:cubicBezTo>
                  <a:cubicBezTo>
                    <a:pt x="2274" y="1977"/>
                    <a:pt x="1737" y="3109"/>
                    <a:pt x="889" y="3470"/>
                  </a:cubicBezTo>
                  <a:cubicBezTo>
                    <a:pt x="606" y="3596"/>
                    <a:pt x="303" y="3694"/>
                    <a:pt x="1" y="3743"/>
                  </a:cubicBezTo>
                  <a:lnTo>
                    <a:pt x="1" y="3762"/>
                  </a:lnTo>
                  <a:cubicBezTo>
                    <a:pt x="459" y="5947"/>
                    <a:pt x="1464" y="8318"/>
                    <a:pt x="1464" y="8318"/>
                  </a:cubicBezTo>
                  <a:cubicBezTo>
                    <a:pt x="1464" y="8318"/>
                    <a:pt x="7142" y="6435"/>
                    <a:pt x="8810" y="5216"/>
                  </a:cubicBezTo>
                  <a:cubicBezTo>
                    <a:pt x="8810" y="5216"/>
                    <a:pt x="10634" y="6913"/>
                    <a:pt x="11103" y="8601"/>
                  </a:cubicBezTo>
                  <a:cubicBezTo>
                    <a:pt x="11405" y="8055"/>
                    <a:pt x="11620" y="7460"/>
                    <a:pt x="11756" y="6855"/>
                  </a:cubicBezTo>
                  <a:cubicBezTo>
                    <a:pt x="13727" y="6386"/>
                    <a:pt x="13444" y="3645"/>
                    <a:pt x="12254" y="3294"/>
                  </a:cubicBezTo>
                  <a:cubicBezTo>
                    <a:pt x="12147" y="3261"/>
                    <a:pt x="12036" y="3245"/>
                    <a:pt x="11923" y="3245"/>
                  </a:cubicBezTo>
                  <a:cubicBezTo>
                    <a:pt x="11871" y="3245"/>
                    <a:pt x="11819" y="3249"/>
                    <a:pt x="11766" y="3255"/>
                  </a:cubicBezTo>
                  <a:cubicBezTo>
                    <a:pt x="10888" y="3372"/>
                    <a:pt x="10430" y="4494"/>
                    <a:pt x="10430" y="4494"/>
                  </a:cubicBezTo>
                  <a:cubicBezTo>
                    <a:pt x="9132" y="3450"/>
                    <a:pt x="9317" y="455"/>
                    <a:pt x="9317" y="455"/>
                  </a:cubicBezTo>
                  <a:lnTo>
                    <a:pt x="9317" y="455"/>
                  </a:lnTo>
                  <a:cubicBezTo>
                    <a:pt x="9208" y="470"/>
                    <a:pt x="9103" y="477"/>
                    <a:pt x="9003" y="477"/>
                  </a:cubicBezTo>
                  <a:cubicBezTo>
                    <a:pt x="8155" y="477"/>
                    <a:pt x="7627" y="0"/>
                    <a:pt x="716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299150" y="1012425"/>
              <a:ext cx="379450" cy="224675"/>
            </a:xfrm>
            <a:custGeom>
              <a:rect b="b" l="l" r="r" t="t"/>
              <a:pathLst>
                <a:path extrusionOk="0" h="8987" w="15178">
                  <a:moveTo>
                    <a:pt x="9428" y="0"/>
                  </a:moveTo>
                  <a:cubicBezTo>
                    <a:pt x="9340" y="0"/>
                    <a:pt x="9250" y="7"/>
                    <a:pt x="9158" y="22"/>
                  </a:cubicBezTo>
                  <a:cubicBezTo>
                    <a:pt x="7246" y="334"/>
                    <a:pt x="7354" y="1660"/>
                    <a:pt x="6446" y="1660"/>
                  </a:cubicBezTo>
                  <a:cubicBezTo>
                    <a:pt x="5871" y="1660"/>
                    <a:pt x="4617" y="1216"/>
                    <a:pt x="3454" y="1216"/>
                  </a:cubicBezTo>
                  <a:cubicBezTo>
                    <a:pt x="2762" y="1216"/>
                    <a:pt x="2103" y="1373"/>
                    <a:pt x="1637" y="1875"/>
                  </a:cubicBezTo>
                  <a:cubicBezTo>
                    <a:pt x="388" y="3231"/>
                    <a:pt x="2037" y="4051"/>
                    <a:pt x="2154" y="4772"/>
                  </a:cubicBezTo>
                  <a:cubicBezTo>
                    <a:pt x="2163" y="4838"/>
                    <a:pt x="2079" y="4850"/>
                    <a:pt x="1941" y="4850"/>
                  </a:cubicBezTo>
                  <a:cubicBezTo>
                    <a:pt x="1859" y="4850"/>
                    <a:pt x="1759" y="4846"/>
                    <a:pt x="1647" y="4846"/>
                  </a:cubicBezTo>
                  <a:cubicBezTo>
                    <a:pt x="1134" y="4846"/>
                    <a:pt x="391" y="4937"/>
                    <a:pt x="213" y="5953"/>
                  </a:cubicBezTo>
                  <a:cubicBezTo>
                    <a:pt x="1" y="7099"/>
                    <a:pt x="738" y="8277"/>
                    <a:pt x="2134" y="8277"/>
                  </a:cubicBezTo>
                  <a:cubicBezTo>
                    <a:pt x="2283" y="8277"/>
                    <a:pt x="2439" y="8264"/>
                    <a:pt x="2603" y="8236"/>
                  </a:cubicBezTo>
                  <a:cubicBezTo>
                    <a:pt x="2905" y="8187"/>
                    <a:pt x="3207" y="8089"/>
                    <a:pt x="3490" y="7963"/>
                  </a:cubicBezTo>
                  <a:cubicBezTo>
                    <a:pt x="4339" y="7592"/>
                    <a:pt x="4876" y="6470"/>
                    <a:pt x="4876" y="6470"/>
                  </a:cubicBezTo>
                  <a:cubicBezTo>
                    <a:pt x="5101" y="6671"/>
                    <a:pt x="5570" y="6858"/>
                    <a:pt x="6150" y="6858"/>
                  </a:cubicBezTo>
                  <a:cubicBezTo>
                    <a:pt x="7030" y="6858"/>
                    <a:pt x="8163" y="6429"/>
                    <a:pt x="9080" y="4977"/>
                  </a:cubicBezTo>
                  <a:cubicBezTo>
                    <a:pt x="9314" y="4614"/>
                    <a:pt x="9531" y="4493"/>
                    <a:pt x="9764" y="4493"/>
                  </a:cubicBezTo>
                  <a:cubicBezTo>
                    <a:pt x="10227" y="4493"/>
                    <a:pt x="10754" y="4970"/>
                    <a:pt x="11597" y="4970"/>
                  </a:cubicBezTo>
                  <a:cubicBezTo>
                    <a:pt x="11696" y="4970"/>
                    <a:pt x="11800" y="4963"/>
                    <a:pt x="11909" y="4948"/>
                  </a:cubicBezTo>
                  <a:lnTo>
                    <a:pt x="11909" y="4948"/>
                  </a:lnTo>
                  <a:cubicBezTo>
                    <a:pt x="11909" y="4948"/>
                    <a:pt x="11724" y="7943"/>
                    <a:pt x="13022" y="8987"/>
                  </a:cubicBezTo>
                  <a:cubicBezTo>
                    <a:pt x="13022" y="8987"/>
                    <a:pt x="13480" y="7875"/>
                    <a:pt x="14358" y="7748"/>
                  </a:cubicBezTo>
                  <a:cubicBezTo>
                    <a:pt x="14504" y="7241"/>
                    <a:pt x="15178" y="4782"/>
                    <a:pt x="14212" y="3446"/>
                  </a:cubicBezTo>
                  <a:cubicBezTo>
                    <a:pt x="13742" y="2798"/>
                    <a:pt x="13110" y="2672"/>
                    <a:pt x="12688" y="2672"/>
                  </a:cubicBezTo>
                  <a:cubicBezTo>
                    <a:pt x="12416" y="2672"/>
                    <a:pt x="12231" y="2724"/>
                    <a:pt x="12231" y="2724"/>
                  </a:cubicBezTo>
                  <a:cubicBezTo>
                    <a:pt x="12231" y="2724"/>
                    <a:pt x="11179" y="0"/>
                    <a:pt x="94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604675" y="1400200"/>
              <a:ext cx="44650" cy="191775"/>
            </a:xfrm>
            <a:custGeom>
              <a:rect b="b" l="l" r="r" t="t"/>
              <a:pathLst>
                <a:path extrusionOk="0" h="7671" w="1786">
                  <a:moveTo>
                    <a:pt x="1691" y="1"/>
                  </a:moveTo>
                  <a:cubicBezTo>
                    <a:pt x="1326" y="1"/>
                    <a:pt x="856" y="143"/>
                    <a:pt x="810" y="217"/>
                  </a:cubicBezTo>
                  <a:cubicBezTo>
                    <a:pt x="1" y="1583"/>
                    <a:pt x="557" y="5212"/>
                    <a:pt x="332" y="6802"/>
                  </a:cubicBezTo>
                  <a:cubicBezTo>
                    <a:pt x="605" y="6860"/>
                    <a:pt x="781" y="7426"/>
                    <a:pt x="849" y="7670"/>
                  </a:cubicBezTo>
                  <a:cubicBezTo>
                    <a:pt x="1093" y="7163"/>
                    <a:pt x="1483" y="6295"/>
                    <a:pt x="1561" y="6090"/>
                  </a:cubicBezTo>
                  <a:cubicBezTo>
                    <a:pt x="1737" y="5602"/>
                    <a:pt x="1786" y="1524"/>
                    <a:pt x="1757" y="2"/>
                  </a:cubicBezTo>
                  <a:cubicBezTo>
                    <a:pt x="1735" y="1"/>
                    <a:pt x="1713" y="1"/>
                    <a:pt x="169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589325" y="1603650"/>
              <a:ext cx="53675" cy="80750"/>
            </a:xfrm>
            <a:custGeom>
              <a:rect b="b" l="l" r="r" t="t"/>
              <a:pathLst>
                <a:path extrusionOk="0" h="3230" w="2147">
                  <a:moveTo>
                    <a:pt x="1473" y="0"/>
                  </a:moveTo>
                  <a:cubicBezTo>
                    <a:pt x="1473" y="0"/>
                    <a:pt x="1044" y="1737"/>
                    <a:pt x="49" y="2634"/>
                  </a:cubicBezTo>
                  <a:lnTo>
                    <a:pt x="0" y="2673"/>
                  </a:lnTo>
                  <a:cubicBezTo>
                    <a:pt x="215" y="2869"/>
                    <a:pt x="449" y="3054"/>
                    <a:pt x="683" y="3229"/>
                  </a:cubicBezTo>
                  <a:lnTo>
                    <a:pt x="732" y="3161"/>
                  </a:lnTo>
                  <a:cubicBezTo>
                    <a:pt x="1902" y="2186"/>
                    <a:pt x="2136" y="478"/>
                    <a:pt x="2146" y="371"/>
                  </a:cubicBezTo>
                  <a:cubicBezTo>
                    <a:pt x="1912" y="274"/>
                    <a:pt x="1678" y="147"/>
                    <a:pt x="1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577125" y="1405600"/>
              <a:ext cx="47825" cy="66125"/>
            </a:xfrm>
            <a:custGeom>
              <a:rect b="b" l="l" r="r" t="t"/>
              <a:pathLst>
                <a:path extrusionOk="0" h="2645" w="1913">
                  <a:moveTo>
                    <a:pt x="1912" y="1"/>
                  </a:moveTo>
                  <a:cubicBezTo>
                    <a:pt x="1412" y="1012"/>
                    <a:pt x="709" y="1309"/>
                    <a:pt x="63" y="1309"/>
                  </a:cubicBezTo>
                  <a:cubicBezTo>
                    <a:pt x="42" y="1309"/>
                    <a:pt x="21" y="1309"/>
                    <a:pt x="0" y="1308"/>
                  </a:cubicBezTo>
                  <a:lnTo>
                    <a:pt x="0" y="1328"/>
                  </a:lnTo>
                  <a:cubicBezTo>
                    <a:pt x="0" y="1328"/>
                    <a:pt x="632" y="2644"/>
                    <a:pt x="944" y="2644"/>
                  </a:cubicBezTo>
                  <a:cubicBezTo>
                    <a:pt x="958" y="2644"/>
                    <a:pt x="972" y="2641"/>
                    <a:pt x="986" y="2635"/>
                  </a:cubicBezTo>
                  <a:cubicBezTo>
                    <a:pt x="1629" y="2352"/>
                    <a:pt x="1893" y="177"/>
                    <a:pt x="1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548575" y="1648775"/>
              <a:ext cx="34175" cy="88050"/>
            </a:xfrm>
            <a:custGeom>
              <a:rect b="b" l="l" r="r" t="t"/>
              <a:pathLst>
                <a:path extrusionOk="0" h="3522" w="1367">
                  <a:moveTo>
                    <a:pt x="820" y="0"/>
                  </a:moveTo>
                  <a:lnTo>
                    <a:pt x="772" y="29"/>
                  </a:lnTo>
                  <a:cubicBezTo>
                    <a:pt x="518" y="1181"/>
                    <a:pt x="264" y="2341"/>
                    <a:pt x="1" y="3424"/>
                  </a:cubicBezTo>
                  <a:lnTo>
                    <a:pt x="1" y="3522"/>
                  </a:lnTo>
                  <a:cubicBezTo>
                    <a:pt x="157" y="3239"/>
                    <a:pt x="742" y="2195"/>
                    <a:pt x="1328" y="1034"/>
                  </a:cubicBezTo>
                  <a:cubicBezTo>
                    <a:pt x="1318" y="907"/>
                    <a:pt x="1318" y="790"/>
                    <a:pt x="1318" y="664"/>
                  </a:cubicBezTo>
                  <a:lnTo>
                    <a:pt x="1367" y="615"/>
                  </a:lnTo>
                  <a:cubicBezTo>
                    <a:pt x="1171" y="420"/>
                    <a:pt x="986" y="215"/>
                    <a:pt x="8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353225" y="1434625"/>
              <a:ext cx="202950" cy="594500"/>
            </a:xfrm>
            <a:custGeom>
              <a:rect b="b" l="l" r="r" t="t"/>
              <a:pathLst>
                <a:path extrusionOk="0" h="23780" w="8118">
                  <a:moveTo>
                    <a:pt x="6625" y="1"/>
                  </a:moveTo>
                  <a:cubicBezTo>
                    <a:pt x="5620" y="381"/>
                    <a:pt x="4049" y="1181"/>
                    <a:pt x="2859" y="2771"/>
                  </a:cubicBezTo>
                  <a:cubicBezTo>
                    <a:pt x="1474" y="4605"/>
                    <a:pt x="303" y="16010"/>
                    <a:pt x="1" y="19200"/>
                  </a:cubicBezTo>
                  <a:cubicBezTo>
                    <a:pt x="235" y="19209"/>
                    <a:pt x="1513" y="19278"/>
                    <a:pt x="2020" y="19356"/>
                  </a:cubicBezTo>
                  <a:cubicBezTo>
                    <a:pt x="2001" y="19580"/>
                    <a:pt x="1981" y="19805"/>
                    <a:pt x="1971" y="20019"/>
                  </a:cubicBezTo>
                  <a:cubicBezTo>
                    <a:pt x="1874" y="21248"/>
                    <a:pt x="1854" y="22146"/>
                    <a:pt x="1981" y="22468"/>
                  </a:cubicBezTo>
                  <a:cubicBezTo>
                    <a:pt x="2040" y="22653"/>
                    <a:pt x="2244" y="22809"/>
                    <a:pt x="2537" y="22956"/>
                  </a:cubicBezTo>
                  <a:cubicBezTo>
                    <a:pt x="3438" y="23379"/>
                    <a:pt x="5277" y="23780"/>
                    <a:pt x="6482" y="23780"/>
                  </a:cubicBezTo>
                  <a:cubicBezTo>
                    <a:pt x="7024" y="23780"/>
                    <a:pt x="7438" y="23699"/>
                    <a:pt x="7581" y="23502"/>
                  </a:cubicBezTo>
                  <a:cubicBezTo>
                    <a:pt x="7932" y="23014"/>
                    <a:pt x="8049" y="20448"/>
                    <a:pt x="8117" y="19931"/>
                  </a:cubicBezTo>
                  <a:cubicBezTo>
                    <a:pt x="7903" y="17063"/>
                    <a:pt x="7834" y="13034"/>
                    <a:pt x="7825" y="12098"/>
                  </a:cubicBezTo>
                  <a:cubicBezTo>
                    <a:pt x="7802" y="12128"/>
                    <a:pt x="7785" y="12147"/>
                    <a:pt x="7778" y="12158"/>
                  </a:cubicBezTo>
                  <a:lnTo>
                    <a:pt x="7778" y="12158"/>
                  </a:lnTo>
                  <a:cubicBezTo>
                    <a:pt x="7797" y="12105"/>
                    <a:pt x="7815" y="12075"/>
                    <a:pt x="7815" y="12010"/>
                  </a:cubicBezTo>
                  <a:lnTo>
                    <a:pt x="7815" y="11903"/>
                  </a:lnTo>
                  <a:cubicBezTo>
                    <a:pt x="7805" y="11854"/>
                    <a:pt x="7786" y="11815"/>
                    <a:pt x="7776" y="11776"/>
                  </a:cubicBezTo>
                  <a:cubicBezTo>
                    <a:pt x="5708" y="6186"/>
                    <a:pt x="5727" y="6157"/>
                    <a:pt x="5532" y="5025"/>
                  </a:cubicBezTo>
                  <a:cubicBezTo>
                    <a:pt x="5415" y="4362"/>
                    <a:pt x="6634" y="20"/>
                    <a:pt x="6634" y="20"/>
                  </a:cubicBezTo>
                  <a:lnTo>
                    <a:pt x="6625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82000" y="1428050"/>
              <a:ext cx="65625" cy="300975"/>
            </a:xfrm>
            <a:custGeom>
              <a:rect b="b" l="l" r="r" t="t"/>
              <a:pathLst>
                <a:path extrusionOk="0" h="12039" w="2625">
                  <a:moveTo>
                    <a:pt x="2303" y="0"/>
                  </a:moveTo>
                  <a:lnTo>
                    <a:pt x="2303" y="0"/>
                  </a:lnTo>
                  <a:cubicBezTo>
                    <a:pt x="2020" y="69"/>
                    <a:pt x="1747" y="157"/>
                    <a:pt x="1474" y="264"/>
                  </a:cubicBezTo>
                  <a:lnTo>
                    <a:pt x="1474" y="274"/>
                  </a:lnTo>
                  <a:cubicBezTo>
                    <a:pt x="1474" y="274"/>
                    <a:pt x="1" y="4615"/>
                    <a:pt x="127" y="5288"/>
                  </a:cubicBezTo>
                  <a:cubicBezTo>
                    <a:pt x="322" y="6420"/>
                    <a:pt x="557" y="6449"/>
                    <a:pt x="2625" y="12039"/>
                  </a:cubicBezTo>
                  <a:cubicBezTo>
                    <a:pt x="1737" y="6234"/>
                    <a:pt x="1961" y="2703"/>
                    <a:pt x="2166" y="1113"/>
                  </a:cubicBezTo>
                  <a:cubicBezTo>
                    <a:pt x="2176" y="732"/>
                    <a:pt x="2225" y="361"/>
                    <a:pt x="23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346400" y="1929250"/>
              <a:ext cx="70275" cy="115175"/>
            </a:xfrm>
            <a:custGeom>
              <a:rect b="b" l="l" r="r" t="t"/>
              <a:pathLst>
                <a:path extrusionOk="0" h="4607" w="2811">
                  <a:moveTo>
                    <a:pt x="215" y="0"/>
                  </a:moveTo>
                  <a:cubicBezTo>
                    <a:pt x="205" y="156"/>
                    <a:pt x="196" y="244"/>
                    <a:pt x="196" y="244"/>
                  </a:cubicBezTo>
                  <a:cubicBezTo>
                    <a:pt x="79" y="985"/>
                    <a:pt x="0" y="3951"/>
                    <a:pt x="596" y="4419"/>
                  </a:cubicBezTo>
                  <a:cubicBezTo>
                    <a:pt x="645" y="4460"/>
                    <a:pt x="688" y="4478"/>
                    <a:pt x="725" y="4478"/>
                  </a:cubicBezTo>
                  <a:cubicBezTo>
                    <a:pt x="939" y="4478"/>
                    <a:pt x="971" y="3875"/>
                    <a:pt x="996" y="3385"/>
                  </a:cubicBezTo>
                  <a:cubicBezTo>
                    <a:pt x="1005" y="3102"/>
                    <a:pt x="1035" y="2888"/>
                    <a:pt x="1035" y="2878"/>
                  </a:cubicBezTo>
                  <a:cubicBezTo>
                    <a:pt x="1044" y="3424"/>
                    <a:pt x="1308" y="4575"/>
                    <a:pt x="1610" y="4605"/>
                  </a:cubicBezTo>
                  <a:cubicBezTo>
                    <a:pt x="1620" y="4606"/>
                    <a:pt x="1630" y="4606"/>
                    <a:pt x="1639" y="4606"/>
                  </a:cubicBezTo>
                  <a:cubicBezTo>
                    <a:pt x="2162" y="4606"/>
                    <a:pt x="2059" y="2798"/>
                    <a:pt x="2059" y="2673"/>
                  </a:cubicBezTo>
                  <a:lnTo>
                    <a:pt x="2059" y="2673"/>
                  </a:lnTo>
                  <a:cubicBezTo>
                    <a:pt x="2059" y="2796"/>
                    <a:pt x="2326" y="4345"/>
                    <a:pt x="2725" y="4345"/>
                  </a:cubicBezTo>
                  <a:cubicBezTo>
                    <a:pt x="2737" y="4345"/>
                    <a:pt x="2749" y="4344"/>
                    <a:pt x="2761" y="4341"/>
                  </a:cubicBezTo>
                  <a:lnTo>
                    <a:pt x="2781" y="4341"/>
                  </a:lnTo>
                  <a:cubicBezTo>
                    <a:pt x="2791" y="3736"/>
                    <a:pt x="2810" y="3327"/>
                    <a:pt x="2810" y="3161"/>
                  </a:cubicBezTo>
                  <a:cubicBezTo>
                    <a:pt x="2517" y="3024"/>
                    <a:pt x="2313" y="2858"/>
                    <a:pt x="2244" y="2683"/>
                  </a:cubicBezTo>
                  <a:cubicBezTo>
                    <a:pt x="2127" y="2351"/>
                    <a:pt x="2147" y="1454"/>
                    <a:pt x="2244" y="224"/>
                  </a:cubicBezTo>
                  <a:cubicBezTo>
                    <a:pt x="1688" y="146"/>
                    <a:pt x="235" y="0"/>
                    <a:pt x="235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351775" y="1914600"/>
              <a:ext cx="51975" cy="20525"/>
            </a:xfrm>
            <a:custGeom>
              <a:rect b="b" l="l" r="r" t="t"/>
              <a:pathLst>
                <a:path extrusionOk="0" h="821" w="2079">
                  <a:moveTo>
                    <a:pt x="59" y="1"/>
                  </a:moveTo>
                  <a:cubicBezTo>
                    <a:pt x="29" y="245"/>
                    <a:pt x="20" y="449"/>
                    <a:pt x="0" y="586"/>
                  </a:cubicBezTo>
                  <a:lnTo>
                    <a:pt x="20" y="586"/>
                  </a:lnTo>
                  <a:cubicBezTo>
                    <a:pt x="20" y="586"/>
                    <a:pt x="1473" y="732"/>
                    <a:pt x="2029" y="820"/>
                  </a:cubicBezTo>
                  <a:cubicBezTo>
                    <a:pt x="2039" y="606"/>
                    <a:pt x="2059" y="381"/>
                    <a:pt x="2078" y="157"/>
                  </a:cubicBezTo>
                  <a:cubicBezTo>
                    <a:pt x="1571" y="79"/>
                    <a:pt x="293" y="10"/>
                    <a:pt x="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85900" y="1389750"/>
              <a:ext cx="99275" cy="207100"/>
            </a:xfrm>
            <a:custGeom>
              <a:rect b="b" l="l" r="r" t="t"/>
              <a:pathLst>
                <a:path extrusionOk="0" h="8284" w="3971">
                  <a:moveTo>
                    <a:pt x="3193" y="1"/>
                  </a:moveTo>
                  <a:cubicBezTo>
                    <a:pt x="2822" y="1"/>
                    <a:pt x="2430" y="167"/>
                    <a:pt x="2283" y="498"/>
                  </a:cubicBezTo>
                  <a:cubicBezTo>
                    <a:pt x="1805" y="1230"/>
                    <a:pt x="683" y="3269"/>
                    <a:pt x="127" y="6508"/>
                  </a:cubicBezTo>
                  <a:cubicBezTo>
                    <a:pt x="88" y="6703"/>
                    <a:pt x="59" y="6898"/>
                    <a:pt x="30" y="7103"/>
                  </a:cubicBezTo>
                  <a:lnTo>
                    <a:pt x="0" y="7113"/>
                  </a:lnTo>
                  <a:cubicBezTo>
                    <a:pt x="225" y="7561"/>
                    <a:pt x="547" y="7961"/>
                    <a:pt x="937" y="8283"/>
                  </a:cubicBezTo>
                  <a:lnTo>
                    <a:pt x="966" y="8254"/>
                  </a:lnTo>
                  <a:cubicBezTo>
                    <a:pt x="1005" y="7893"/>
                    <a:pt x="1044" y="7552"/>
                    <a:pt x="1083" y="7220"/>
                  </a:cubicBezTo>
                  <a:cubicBezTo>
                    <a:pt x="1288" y="5688"/>
                    <a:pt x="1669" y="4186"/>
                    <a:pt x="2234" y="2752"/>
                  </a:cubicBezTo>
                  <a:cubicBezTo>
                    <a:pt x="2537" y="1942"/>
                    <a:pt x="2937" y="1171"/>
                    <a:pt x="3415" y="440"/>
                  </a:cubicBezTo>
                  <a:lnTo>
                    <a:pt x="3971" y="498"/>
                  </a:lnTo>
                  <a:cubicBezTo>
                    <a:pt x="3912" y="167"/>
                    <a:pt x="3564" y="1"/>
                    <a:pt x="3193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38650" y="1546125"/>
              <a:ext cx="88725" cy="124375"/>
            </a:xfrm>
            <a:custGeom>
              <a:rect b="b" l="l" r="r" t="t"/>
              <a:pathLst>
                <a:path extrusionOk="0" h="4975" w="3549">
                  <a:moveTo>
                    <a:pt x="1491" y="1"/>
                  </a:moveTo>
                  <a:cubicBezTo>
                    <a:pt x="1422" y="1"/>
                    <a:pt x="1365" y="17"/>
                    <a:pt x="1334" y="48"/>
                  </a:cubicBezTo>
                  <a:cubicBezTo>
                    <a:pt x="1247" y="145"/>
                    <a:pt x="1198" y="262"/>
                    <a:pt x="1178" y="399"/>
                  </a:cubicBezTo>
                  <a:lnTo>
                    <a:pt x="1149" y="399"/>
                  </a:lnTo>
                  <a:cubicBezTo>
                    <a:pt x="1149" y="399"/>
                    <a:pt x="1038" y="283"/>
                    <a:pt x="914" y="283"/>
                  </a:cubicBezTo>
                  <a:cubicBezTo>
                    <a:pt x="798" y="283"/>
                    <a:pt x="669" y="387"/>
                    <a:pt x="612" y="789"/>
                  </a:cubicBezTo>
                  <a:cubicBezTo>
                    <a:pt x="583" y="1033"/>
                    <a:pt x="612" y="1277"/>
                    <a:pt x="671" y="1521"/>
                  </a:cubicBezTo>
                  <a:cubicBezTo>
                    <a:pt x="632" y="1481"/>
                    <a:pt x="590" y="1461"/>
                    <a:pt x="547" y="1461"/>
                  </a:cubicBezTo>
                  <a:cubicBezTo>
                    <a:pt x="266" y="1461"/>
                    <a:pt x="0" y="2320"/>
                    <a:pt x="1110" y="3921"/>
                  </a:cubicBezTo>
                  <a:cubicBezTo>
                    <a:pt x="1149" y="3979"/>
                    <a:pt x="1188" y="4038"/>
                    <a:pt x="1227" y="4096"/>
                  </a:cubicBezTo>
                  <a:cubicBezTo>
                    <a:pt x="1393" y="4311"/>
                    <a:pt x="1578" y="4516"/>
                    <a:pt x="1773" y="4711"/>
                  </a:cubicBezTo>
                  <a:cubicBezTo>
                    <a:pt x="1861" y="4799"/>
                    <a:pt x="1949" y="4887"/>
                    <a:pt x="2037" y="4974"/>
                  </a:cubicBezTo>
                  <a:lnTo>
                    <a:pt x="2086" y="4926"/>
                  </a:lnTo>
                  <a:cubicBezTo>
                    <a:pt x="3081" y="4028"/>
                    <a:pt x="3510" y="2292"/>
                    <a:pt x="3510" y="2292"/>
                  </a:cubicBezTo>
                  <a:cubicBezTo>
                    <a:pt x="3549" y="2018"/>
                    <a:pt x="3529" y="1745"/>
                    <a:pt x="3471" y="1472"/>
                  </a:cubicBezTo>
                  <a:cubicBezTo>
                    <a:pt x="3393" y="1228"/>
                    <a:pt x="3256" y="1014"/>
                    <a:pt x="2983" y="955"/>
                  </a:cubicBezTo>
                  <a:cubicBezTo>
                    <a:pt x="2934" y="1287"/>
                    <a:pt x="2895" y="1628"/>
                    <a:pt x="2856" y="1989"/>
                  </a:cubicBezTo>
                  <a:lnTo>
                    <a:pt x="2837" y="2018"/>
                  </a:lnTo>
                  <a:cubicBezTo>
                    <a:pt x="2446" y="1697"/>
                    <a:pt x="2125" y="1297"/>
                    <a:pt x="1900" y="848"/>
                  </a:cubicBezTo>
                  <a:lnTo>
                    <a:pt x="1929" y="838"/>
                  </a:lnTo>
                  <a:cubicBezTo>
                    <a:pt x="1959" y="633"/>
                    <a:pt x="1988" y="438"/>
                    <a:pt x="2017" y="243"/>
                  </a:cubicBezTo>
                  <a:lnTo>
                    <a:pt x="2007" y="243"/>
                  </a:lnTo>
                  <a:cubicBezTo>
                    <a:pt x="1854" y="76"/>
                    <a:pt x="1642" y="1"/>
                    <a:pt x="1491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386650" y="1255125"/>
              <a:ext cx="254875" cy="163725"/>
            </a:xfrm>
            <a:custGeom>
              <a:rect b="b" l="l" r="r" t="t"/>
              <a:pathLst>
                <a:path extrusionOk="0" h="6549" w="10195">
                  <a:moveTo>
                    <a:pt x="7902" y="1"/>
                  </a:moveTo>
                  <a:cubicBezTo>
                    <a:pt x="6234" y="1220"/>
                    <a:pt x="556" y="3103"/>
                    <a:pt x="556" y="3103"/>
                  </a:cubicBezTo>
                  <a:cubicBezTo>
                    <a:pt x="556" y="3103"/>
                    <a:pt x="0" y="4381"/>
                    <a:pt x="507" y="5005"/>
                  </a:cubicBezTo>
                  <a:cubicBezTo>
                    <a:pt x="880" y="5456"/>
                    <a:pt x="2229" y="6548"/>
                    <a:pt x="4435" y="6548"/>
                  </a:cubicBezTo>
                  <a:cubicBezTo>
                    <a:pt x="5002" y="6548"/>
                    <a:pt x="5625" y="6476"/>
                    <a:pt x="6302" y="6303"/>
                  </a:cubicBezTo>
                  <a:cubicBezTo>
                    <a:pt x="6683" y="6196"/>
                    <a:pt x="7063" y="6078"/>
                    <a:pt x="7424" y="5932"/>
                  </a:cubicBezTo>
                  <a:cubicBezTo>
                    <a:pt x="8214" y="5610"/>
                    <a:pt x="8917" y="5103"/>
                    <a:pt x="9463" y="4449"/>
                  </a:cubicBezTo>
                  <a:cubicBezTo>
                    <a:pt x="9746" y="4118"/>
                    <a:pt x="9990" y="3766"/>
                    <a:pt x="10195" y="3386"/>
                  </a:cubicBezTo>
                  <a:cubicBezTo>
                    <a:pt x="9726" y="1698"/>
                    <a:pt x="7902" y="1"/>
                    <a:pt x="7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587600" y="1654625"/>
              <a:ext cx="243925" cy="81550"/>
            </a:xfrm>
            <a:custGeom>
              <a:rect b="b" l="l" r="r" t="t"/>
              <a:pathLst>
                <a:path extrusionOk="0" h="3262" w="9757">
                  <a:moveTo>
                    <a:pt x="9688" y="0"/>
                  </a:moveTo>
                  <a:cubicBezTo>
                    <a:pt x="9659" y="0"/>
                    <a:pt x="9629" y="20"/>
                    <a:pt x="9629" y="49"/>
                  </a:cubicBezTo>
                  <a:cubicBezTo>
                    <a:pt x="9629" y="49"/>
                    <a:pt x="9629" y="98"/>
                    <a:pt x="9629" y="195"/>
                  </a:cubicBezTo>
                  <a:cubicBezTo>
                    <a:pt x="9639" y="283"/>
                    <a:pt x="9629" y="410"/>
                    <a:pt x="9620" y="576"/>
                  </a:cubicBezTo>
                  <a:cubicBezTo>
                    <a:pt x="9610" y="771"/>
                    <a:pt x="9590" y="976"/>
                    <a:pt x="9551" y="1171"/>
                  </a:cubicBezTo>
                  <a:cubicBezTo>
                    <a:pt x="9503" y="1415"/>
                    <a:pt x="9425" y="1659"/>
                    <a:pt x="9317" y="1893"/>
                  </a:cubicBezTo>
                  <a:lnTo>
                    <a:pt x="9268" y="1981"/>
                  </a:lnTo>
                  <a:cubicBezTo>
                    <a:pt x="9259" y="1990"/>
                    <a:pt x="9239" y="2020"/>
                    <a:pt x="9239" y="2020"/>
                  </a:cubicBezTo>
                  <a:lnTo>
                    <a:pt x="9210" y="2068"/>
                  </a:lnTo>
                  <a:cubicBezTo>
                    <a:pt x="9171" y="2127"/>
                    <a:pt x="9122" y="2186"/>
                    <a:pt x="9073" y="2244"/>
                  </a:cubicBezTo>
                  <a:cubicBezTo>
                    <a:pt x="9025" y="2303"/>
                    <a:pt x="8976" y="2351"/>
                    <a:pt x="8917" y="2400"/>
                  </a:cubicBezTo>
                  <a:lnTo>
                    <a:pt x="8829" y="2478"/>
                  </a:lnTo>
                  <a:lnTo>
                    <a:pt x="8732" y="2546"/>
                  </a:lnTo>
                  <a:cubicBezTo>
                    <a:pt x="8449" y="2722"/>
                    <a:pt x="8137" y="2859"/>
                    <a:pt x="7815" y="2927"/>
                  </a:cubicBezTo>
                  <a:cubicBezTo>
                    <a:pt x="7737" y="2956"/>
                    <a:pt x="7639" y="2966"/>
                    <a:pt x="7552" y="2985"/>
                  </a:cubicBezTo>
                  <a:cubicBezTo>
                    <a:pt x="7464" y="3005"/>
                    <a:pt x="7376" y="3015"/>
                    <a:pt x="7278" y="3025"/>
                  </a:cubicBezTo>
                  <a:cubicBezTo>
                    <a:pt x="7191" y="3034"/>
                    <a:pt x="7103" y="3044"/>
                    <a:pt x="7015" y="3054"/>
                  </a:cubicBezTo>
                  <a:lnTo>
                    <a:pt x="6732" y="3064"/>
                  </a:lnTo>
                  <a:cubicBezTo>
                    <a:pt x="6361" y="3064"/>
                    <a:pt x="5981" y="3044"/>
                    <a:pt x="5610" y="2995"/>
                  </a:cubicBezTo>
                  <a:cubicBezTo>
                    <a:pt x="5230" y="2946"/>
                    <a:pt x="4859" y="2878"/>
                    <a:pt x="4498" y="2790"/>
                  </a:cubicBezTo>
                  <a:cubicBezTo>
                    <a:pt x="4313" y="2742"/>
                    <a:pt x="4127" y="2693"/>
                    <a:pt x="3961" y="2644"/>
                  </a:cubicBezTo>
                  <a:cubicBezTo>
                    <a:pt x="3786" y="2586"/>
                    <a:pt x="3610" y="2537"/>
                    <a:pt x="3444" y="2468"/>
                  </a:cubicBezTo>
                  <a:cubicBezTo>
                    <a:pt x="2830" y="2254"/>
                    <a:pt x="2235" y="1990"/>
                    <a:pt x="1669" y="1678"/>
                  </a:cubicBezTo>
                  <a:lnTo>
                    <a:pt x="1308" y="1473"/>
                  </a:lnTo>
                  <a:lnTo>
                    <a:pt x="996" y="1278"/>
                  </a:lnTo>
                  <a:cubicBezTo>
                    <a:pt x="830" y="1161"/>
                    <a:pt x="664" y="1044"/>
                    <a:pt x="508" y="917"/>
                  </a:cubicBezTo>
                  <a:lnTo>
                    <a:pt x="98" y="595"/>
                  </a:lnTo>
                  <a:cubicBezTo>
                    <a:pt x="85" y="587"/>
                    <a:pt x="72" y="582"/>
                    <a:pt x="60" y="582"/>
                  </a:cubicBezTo>
                  <a:cubicBezTo>
                    <a:pt x="45" y="582"/>
                    <a:pt x="31" y="589"/>
                    <a:pt x="20" y="605"/>
                  </a:cubicBezTo>
                  <a:cubicBezTo>
                    <a:pt x="1" y="625"/>
                    <a:pt x="1" y="654"/>
                    <a:pt x="20" y="683"/>
                  </a:cubicBezTo>
                  <a:lnTo>
                    <a:pt x="430" y="1015"/>
                  </a:lnTo>
                  <a:cubicBezTo>
                    <a:pt x="586" y="1151"/>
                    <a:pt x="742" y="1278"/>
                    <a:pt x="918" y="1395"/>
                  </a:cubicBezTo>
                  <a:lnTo>
                    <a:pt x="1230" y="1600"/>
                  </a:lnTo>
                  <a:lnTo>
                    <a:pt x="1581" y="1815"/>
                  </a:lnTo>
                  <a:cubicBezTo>
                    <a:pt x="2157" y="2147"/>
                    <a:pt x="2752" y="2429"/>
                    <a:pt x="3376" y="2654"/>
                  </a:cubicBezTo>
                  <a:cubicBezTo>
                    <a:pt x="3542" y="2712"/>
                    <a:pt x="3718" y="2781"/>
                    <a:pt x="3903" y="2829"/>
                  </a:cubicBezTo>
                  <a:cubicBezTo>
                    <a:pt x="4079" y="2878"/>
                    <a:pt x="4264" y="2937"/>
                    <a:pt x="4449" y="2976"/>
                  </a:cubicBezTo>
                  <a:cubicBezTo>
                    <a:pt x="4820" y="3073"/>
                    <a:pt x="5200" y="3142"/>
                    <a:pt x="5581" y="3200"/>
                  </a:cubicBezTo>
                  <a:cubicBezTo>
                    <a:pt x="5898" y="3241"/>
                    <a:pt x="6222" y="3261"/>
                    <a:pt x="6541" y="3261"/>
                  </a:cubicBezTo>
                  <a:cubicBezTo>
                    <a:pt x="6605" y="3261"/>
                    <a:pt x="6669" y="3260"/>
                    <a:pt x="6732" y="3259"/>
                  </a:cubicBezTo>
                  <a:lnTo>
                    <a:pt x="7025" y="3249"/>
                  </a:lnTo>
                  <a:cubicBezTo>
                    <a:pt x="7122" y="3239"/>
                    <a:pt x="7210" y="3229"/>
                    <a:pt x="7308" y="3220"/>
                  </a:cubicBezTo>
                  <a:cubicBezTo>
                    <a:pt x="7405" y="3210"/>
                    <a:pt x="7493" y="3190"/>
                    <a:pt x="7581" y="3171"/>
                  </a:cubicBezTo>
                  <a:cubicBezTo>
                    <a:pt x="7678" y="3151"/>
                    <a:pt x="7756" y="3142"/>
                    <a:pt x="7854" y="3122"/>
                  </a:cubicBezTo>
                  <a:cubicBezTo>
                    <a:pt x="8205" y="3034"/>
                    <a:pt x="8537" y="2888"/>
                    <a:pt x="8829" y="2693"/>
                  </a:cubicBezTo>
                  <a:lnTo>
                    <a:pt x="8937" y="2615"/>
                  </a:lnTo>
                  <a:lnTo>
                    <a:pt x="9034" y="2537"/>
                  </a:lnTo>
                  <a:cubicBezTo>
                    <a:pt x="9093" y="2478"/>
                    <a:pt x="9151" y="2420"/>
                    <a:pt x="9210" y="2351"/>
                  </a:cubicBezTo>
                  <a:cubicBezTo>
                    <a:pt x="9259" y="2293"/>
                    <a:pt x="9308" y="2234"/>
                    <a:pt x="9347" y="2166"/>
                  </a:cubicBezTo>
                  <a:lnTo>
                    <a:pt x="9376" y="2117"/>
                  </a:lnTo>
                  <a:cubicBezTo>
                    <a:pt x="9395" y="2098"/>
                    <a:pt x="9395" y="2088"/>
                    <a:pt x="9405" y="2068"/>
                  </a:cubicBezTo>
                  <a:lnTo>
                    <a:pt x="9464" y="1961"/>
                  </a:lnTo>
                  <a:cubicBezTo>
                    <a:pt x="9571" y="1717"/>
                    <a:pt x="9649" y="1464"/>
                    <a:pt x="9698" y="1190"/>
                  </a:cubicBezTo>
                  <a:cubicBezTo>
                    <a:pt x="9727" y="995"/>
                    <a:pt x="9737" y="790"/>
                    <a:pt x="9747" y="586"/>
                  </a:cubicBezTo>
                  <a:cubicBezTo>
                    <a:pt x="9756" y="410"/>
                    <a:pt x="9747" y="283"/>
                    <a:pt x="9747" y="195"/>
                  </a:cubicBezTo>
                  <a:lnTo>
                    <a:pt x="9747" y="59"/>
                  </a:lnTo>
                  <a:cubicBezTo>
                    <a:pt x="9747" y="20"/>
                    <a:pt x="9717" y="0"/>
                    <a:pt x="96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683800" y="1494500"/>
              <a:ext cx="40400" cy="145125"/>
            </a:xfrm>
            <a:custGeom>
              <a:rect b="b" l="l" r="r" t="t"/>
              <a:pathLst>
                <a:path extrusionOk="0" h="5805" w="1616">
                  <a:moveTo>
                    <a:pt x="57" y="0"/>
                  </a:moveTo>
                  <a:cubicBezTo>
                    <a:pt x="29" y="0"/>
                    <a:pt x="0" y="24"/>
                    <a:pt x="6" y="64"/>
                  </a:cubicBezTo>
                  <a:cubicBezTo>
                    <a:pt x="6" y="64"/>
                    <a:pt x="84" y="415"/>
                    <a:pt x="211" y="962"/>
                  </a:cubicBezTo>
                  <a:cubicBezTo>
                    <a:pt x="338" y="1498"/>
                    <a:pt x="523" y="2210"/>
                    <a:pt x="709" y="2923"/>
                  </a:cubicBezTo>
                  <a:cubicBezTo>
                    <a:pt x="806" y="3284"/>
                    <a:pt x="894" y="3644"/>
                    <a:pt x="991" y="3976"/>
                  </a:cubicBezTo>
                  <a:cubicBezTo>
                    <a:pt x="1079" y="4308"/>
                    <a:pt x="1167" y="4620"/>
                    <a:pt x="1245" y="4883"/>
                  </a:cubicBezTo>
                  <a:cubicBezTo>
                    <a:pt x="1401" y="5410"/>
                    <a:pt x="1509" y="5771"/>
                    <a:pt x="1509" y="5771"/>
                  </a:cubicBezTo>
                  <a:cubicBezTo>
                    <a:pt x="1509" y="5793"/>
                    <a:pt x="1525" y="5804"/>
                    <a:pt x="1546" y="5804"/>
                  </a:cubicBezTo>
                  <a:cubicBezTo>
                    <a:pt x="1552" y="5804"/>
                    <a:pt x="1560" y="5803"/>
                    <a:pt x="1567" y="5800"/>
                  </a:cubicBezTo>
                  <a:cubicBezTo>
                    <a:pt x="1596" y="5800"/>
                    <a:pt x="1616" y="5771"/>
                    <a:pt x="1606" y="5742"/>
                  </a:cubicBezTo>
                  <a:cubicBezTo>
                    <a:pt x="1606" y="5742"/>
                    <a:pt x="1528" y="5381"/>
                    <a:pt x="1401" y="4844"/>
                  </a:cubicBezTo>
                  <a:cubicBezTo>
                    <a:pt x="1333" y="4571"/>
                    <a:pt x="1265" y="4259"/>
                    <a:pt x="1177" y="3927"/>
                  </a:cubicBezTo>
                  <a:cubicBezTo>
                    <a:pt x="1089" y="3586"/>
                    <a:pt x="1001" y="3235"/>
                    <a:pt x="904" y="2874"/>
                  </a:cubicBezTo>
                  <a:cubicBezTo>
                    <a:pt x="718" y="2162"/>
                    <a:pt x="523" y="1449"/>
                    <a:pt x="367" y="923"/>
                  </a:cubicBezTo>
                  <a:cubicBezTo>
                    <a:pt x="211" y="396"/>
                    <a:pt x="104" y="35"/>
                    <a:pt x="104" y="35"/>
                  </a:cubicBezTo>
                  <a:cubicBezTo>
                    <a:pt x="96" y="11"/>
                    <a:pt x="7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608825" y="1396800"/>
              <a:ext cx="66125" cy="200600"/>
            </a:xfrm>
            <a:custGeom>
              <a:rect b="b" l="l" r="r" t="t"/>
              <a:pathLst>
                <a:path extrusionOk="0" h="8024" w="2645">
                  <a:moveTo>
                    <a:pt x="2576" y="1"/>
                  </a:moveTo>
                  <a:cubicBezTo>
                    <a:pt x="2559" y="1"/>
                    <a:pt x="2539" y="9"/>
                    <a:pt x="2527" y="21"/>
                  </a:cubicBezTo>
                  <a:lnTo>
                    <a:pt x="2478" y="99"/>
                  </a:lnTo>
                  <a:cubicBezTo>
                    <a:pt x="2439" y="158"/>
                    <a:pt x="2391" y="226"/>
                    <a:pt x="2322" y="324"/>
                  </a:cubicBezTo>
                  <a:cubicBezTo>
                    <a:pt x="2254" y="411"/>
                    <a:pt x="2186" y="538"/>
                    <a:pt x="2098" y="675"/>
                  </a:cubicBezTo>
                  <a:lnTo>
                    <a:pt x="1961" y="889"/>
                  </a:lnTo>
                  <a:lnTo>
                    <a:pt x="1825" y="1143"/>
                  </a:lnTo>
                  <a:cubicBezTo>
                    <a:pt x="1737" y="1319"/>
                    <a:pt x="1630" y="1504"/>
                    <a:pt x="1542" y="1709"/>
                  </a:cubicBezTo>
                  <a:cubicBezTo>
                    <a:pt x="1444" y="1924"/>
                    <a:pt x="1347" y="2128"/>
                    <a:pt x="1249" y="2363"/>
                  </a:cubicBezTo>
                  <a:cubicBezTo>
                    <a:pt x="1152" y="2597"/>
                    <a:pt x="1074" y="2841"/>
                    <a:pt x="986" y="3075"/>
                  </a:cubicBezTo>
                  <a:cubicBezTo>
                    <a:pt x="888" y="3319"/>
                    <a:pt x="810" y="3572"/>
                    <a:pt x="742" y="3826"/>
                  </a:cubicBezTo>
                  <a:cubicBezTo>
                    <a:pt x="674" y="4080"/>
                    <a:pt x="586" y="4323"/>
                    <a:pt x="527" y="4587"/>
                  </a:cubicBezTo>
                  <a:cubicBezTo>
                    <a:pt x="469" y="4840"/>
                    <a:pt x="410" y="5084"/>
                    <a:pt x="352" y="5328"/>
                  </a:cubicBezTo>
                  <a:cubicBezTo>
                    <a:pt x="303" y="5562"/>
                    <a:pt x="274" y="5796"/>
                    <a:pt x="235" y="6021"/>
                  </a:cubicBezTo>
                  <a:cubicBezTo>
                    <a:pt x="196" y="6245"/>
                    <a:pt x="166" y="6460"/>
                    <a:pt x="137" y="6655"/>
                  </a:cubicBezTo>
                  <a:cubicBezTo>
                    <a:pt x="118" y="6753"/>
                    <a:pt x="98" y="6850"/>
                    <a:pt x="88" y="6938"/>
                  </a:cubicBezTo>
                  <a:cubicBezTo>
                    <a:pt x="88" y="7026"/>
                    <a:pt x="78" y="7113"/>
                    <a:pt x="69" y="7192"/>
                  </a:cubicBezTo>
                  <a:cubicBezTo>
                    <a:pt x="59" y="7348"/>
                    <a:pt x="39" y="7484"/>
                    <a:pt x="30" y="7601"/>
                  </a:cubicBezTo>
                  <a:cubicBezTo>
                    <a:pt x="10" y="7835"/>
                    <a:pt x="0" y="7962"/>
                    <a:pt x="0" y="7962"/>
                  </a:cubicBezTo>
                  <a:cubicBezTo>
                    <a:pt x="0" y="7991"/>
                    <a:pt x="20" y="8021"/>
                    <a:pt x="49" y="8021"/>
                  </a:cubicBezTo>
                  <a:cubicBezTo>
                    <a:pt x="54" y="8022"/>
                    <a:pt x="60" y="8023"/>
                    <a:pt x="65" y="8023"/>
                  </a:cubicBezTo>
                  <a:cubicBezTo>
                    <a:pt x="88" y="8023"/>
                    <a:pt x="108" y="8006"/>
                    <a:pt x="108" y="7982"/>
                  </a:cubicBezTo>
                  <a:cubicBezTo>
                    <a:pt x="108" y="7982"/>
                    <a:pt x="127" y="7845"/>
                    <a:pt x="157" y="7621"/>
                  </a:cubicBezTo>
                  <a:cubicBezTo>
                    <a:pt x="176" y="7504"/>
                    <a:pt x="196" y="7367"/>
                    <a:pt x="215" y="7211"/>
                  </a:cubicBezTo>
                  <a:cubicBezTo>
                    <a:pt x="225" y="7133"/>
                    <a:pt x="235" y="7045"/>
                    <a:pt x="244" y="6957"/>
                  </a:cubicBezTo>
                  <a:cubicBezTo>
                    <a:pt x="264" y="6870"/>
                    <a:pt x="283" y="6782"/>
                    <a:pt x="293" y="6684"/>
                  </a:cubicBezTo>
                  <a:cubicBezTo>
                    <a:pt x="332" y="6489"/>
                    <a:pt x="371" y="6284"/>
                    <a:pt x="410" y="6060"/>
                  </a:cubicBezTo>
                  <a:cubicBezTo>
                    <a:pt x="449" y="5845"/>
                    <a:pt x="498" y="5611"/>
                    <a:pt x="547" y="5367"/>
                  </a:cubicBezTo>
                  <a:cubicBezTo>
                    <a:pt x="605" y="5133"/>
                    <a:pt x="674" y="4899"/>
                    <a:pt x="722" y="4636"/>
                  </a:cubicBezTo>
                  <a:cubicBezTo>
                    <a:pt x="781" y="4382"/>
                    <a:pt x="859" y="4148"/>
                    <a:pt x="937" y="3894"/>
                  </a:cubicBezTo>
                  <a:cubicBezTo>
                    <a:pt x="1015" y="3641"/>
                    <a:pt x="1083" y="3387"/>
                    <a:pt x="1181" y="3153"/>
                  </a:cubicBezTo>
                  <a:cubicBezTo>
                    <a:pt x="1269" y="2909"/>
                    <a:pt x="1337" y="2665"/>
                    <a:pt x="1435" y="2441"/>
                  </a:cubicBezTo>
                  <a:cubicBezTo>
                    <a:pt x="1532" y="2216"/>
                    <a:pt x="1630" y="2002"/>
                    <a:pt x="1708" y="1797"/>
                  </a:cubicBezTo>
                  <a:cubicBezTo>
                    <a:pt x="1795" y="1582"/>
                    <a:pt x="1903" y="1407"/>
                    <a:pt x="1981" y="1221"/>
                  </a:cubicBezTo>
                  <a:lnTo>
                    <a:pt x="2108" y="977"/>
                  </a:lnTo>
                  <a:cubicBezTo>
                    <a:pt x="2147" y="899"/>
                    <a:pt x="2186" y="821"/>
                    <a:pt x="2225" y="753"/>
                  </a:cubicBezTo>
                  <a:cubicBezTo>
                    <a:pt x="2313" y="616"/>
                    <a:pt x="2361" y="489"/>
                    <a:pt x="2430" y="392"/>
                  </a:cubicBezTo>
                  <a:lnTo>
                    <a:pt x="2566" y="177"/>
                  </a:lnTo>
                  <a:lnTo>
                    <a:pt x="2625" y="99"/>
                  </a:lnTo>
                  <a:cubicBezTo>
                    <a:pt x="2644" y="70"/>
                    <a:pt x="2634" y="31"/>
                    <a:pt x="2605" y="11"/>
                  </a:cubicBezTo>
                  <a:cubicBezTo>
                    <a:pt x="2598" y="4"/>
                    <a:pt x="2587" y="1"/>
                    <a:pt x="2576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09300" y="1832325"/>
              <a:ext cx="267100" cy="133100"/>
            </a:xfrm>
            <a:custGeom>
              <a:rect b="b" l="l" r="r" t="t"/>
              <a:pathLst>
                <a:path extrusionOk="0" h="5324" w="10684">
                  <a:moveTo>
                    <a:pt x="66" y="0"/>
                  </a:moveTo>
                  <a:cubicBezTo>
                    <a:pt x="45" y="0"/>
                    <a:pt x="28" y="9"/>
                    <a:pt x="20" y="24"/>
                  </a:cubicBezTo>
                  <a:cubicBezTo>
                    <a:pt x="1" y="53"/>
                    <a:pt x="11" y="92"/>
                    <a:pt x="40" y="102"/>
                  </a:cubicBezTo>
                  <a:lnTo>
                    <a:pt x="50" y="111"/>
                  </a:lnTo>
                  <a:cubicBezTo>
                    <a:pt x="89" y="131"/>
                    <a:pt x="128" y="141"/>
                    <a:pt x="157" y="160"/>
                  </a:cubicBezTo>
                  <a:lnTo>
                    <a:pt x="255" y="238"/>
                  </a:lnTo>
                  <a:cubicBezTo>
                    <a:pt x="294" y="258"/>
                    <a:pt x="323" y="287"/>
                    <a:pt x="352" y="316"/>
                  </a:cubicBezTo>
                  <a:cubicBezTo>
                    <a:pt x="381" y="346"/>
                    <a:pt x="411" y="375"/>
                    <a:pt x="440" y="414"/>
                  </a:cubicBezTo>
                  <a:cubicBezTo>
                    <a:pt x="489" y="472"/>
                    <a:pt x="528" y="541"/>
                    <a:pt x="557" y="609"/>
                  </a:cubicBezTo>
                  <a:cubicBezTo>
                    <a:pt x="577" y="648"/>
                    <a:pt x="596" y="687"/>
                    <a:pt x="606" y="726"/>
                  </a:cubicBezTo>
                  <a:lnTo>
                    <a:pt x="635" y="843"/>
                  </a:lnTo>
                  <a:cubicBezTo>
                    <a:pt x="703" y="1175"/>
                    <a:pt x="742" y="1526"/>
                    <a:pt x="791" y="1867"/>
                  </a:cubicBezTo>
                  <a:cubicBezTo>
                    <a:pt x="898" y="2550"/>
                    <a:pt x="1016" y="3233"/>
                    <a:pt x="1181" y="3906"/>
                  </a:cubicBezTo>
                  <a:cubicBezTo>
                    <a:pt x="1259" y="4248"/>
                    <a:pt x="1367" y="4589"/>
                    <a:pt x="1523" y="4911"/>
                  </a:cubicBezTo>
                  <a:cubicBezTo>
                    <a:pt x="1562" y="4999"/>
                    <a:pt x="1630" y="5087"/>
                    <a:pt x="1708" y="5155"/>
                  </a:cubicBezTo>
                  <a:cubicBezTo>
                    <a:pt x="1786" y="5204"/>
                    <a:pt x="1874" y="5243"/>
                    <a:pt x="1972" y="5262"/>
                  </a:cubicBezTo>
                  <a:cubicBezTo>
                    <a:pt x="2147" y="5301"/>
                    <a:pt x="2333" y="5321"/>
                    <a:pt x="2508" y="5321"/>
                  </a:cubicBezTo>
                  <a:cubicBezTo>
                    <a:pt x="2573" y="5323"/>
                    <a:pt x="2637" y="5323"/>
                    <a:pt x="2701" y="5323"/>
                  </a:cubicBezTo>
                  <a:cubicBezTo>
                    <a:pt x="2988" y="5323"/>
                    <a:pt x="3273" y="5307"/>
                    <a:pt x="3552" y="5292"/>
                  </a:cubicBezTo>
                  <a:cubicBezTo>
                    <a:pt x="3903" y="5262"/>
                    <a:pt x="4245" y="5223"/>
                    <a:pt x="4586" y="5184"/>
                  </a:cubicBezTo>
                  <a:cubicBezTo>
                    <a:pt x="5279" y="5096"/>
                    <a:pt x="5952" y="4979"/>
                    <a:pt x="6635" y="4853"/>
                  </a:cubicBezTo>
                  <a:cubicBezTo>
                    <a:pt x="7327" y="4726"/>
                    <a:pt x="8001" y="4579"/>
                    <a:pt x="8664" y="4404"/>
                  </a:cubicBezTo>
                  <a:cubicBezTo>
                    <a:pt x="8996" y="4306"/>
                    <a:pt x="9327" y="4209"/>
                    <a:pt x="9659" y="4101"/>
                  </a:cubicBezTo>
                  <a:cubicBezTo>
                    <a:pt x="9825" y="4043"/>
                    <a:pt x="9991" y="3984"/>
                    <a:pt x="10147" y="3916"/>
                  </a:cubicBezTo>
                  <a:cubicBezTo>
                    <a:pt x="10313" y="3848"/>
                    <a:pt x="10469" y="3760"/>
                    <a:pt x="10605" y="3643"/>
                  </a:cubicBezTo>
                  <a:cubicBezTo>
                    <a:pt x="10625" y="3623"/>
                    <a:pt x="10644" y="3604"/>
                    <a:pt x="10654" y="3584"/>
                  </a:cubicBezTo>
                  <a:lnTo>
                    <a:pt x="10674" y="3545"/>
                  </a:lnTo>
                  <a:lnTo>
                    <a:pt x="10674" y="3536"/>
                  </a:lnTo>
                  <a:lnTo>
                    <a:pt x="10674" y="3526"/>
                  </a:lnTo>
                  <a:lnTo>
                    <a:pt x="10674" y="3506"/>
                  </a:lnTo>
                  <a:lnTo>
                    <a:pt x="10683" y="3379"/>
                  </a:lnTo>
                  <a:cubicBezTo>
                    <a:pt x="10683" y="3292"/>
                    <a:pt x="10683" y="3204"/>
                    <a:pt x="10664" y="3116"/>
                  </a:cubicBezTo>
                  <a:cubicBezTo>
                    <a:pt x="10644" y="2940"/>
                    <a:pt x="10615" y="2765"/>
                    <a:pt x="10586" y="2599"/>
                  </a:cubicBezTo>
                  <a:cubicBezTo>
                    <a:pt x="10517" y="2258"/>
                    <a:pt x="10439" y="1926"/>
                    <a:pt x="10352" y="1594"/>
                  </a:cubicBezTo>
                  <a:lnTo>
                    <a:pt x="10352" y="1594"/>
                  </a:lnTo>
                  <a:cubicBezTo>
                    <a:pt x="10420" y="1926"/>
                    <a:pt x="10488" y="2267"/>
                    <a:pt x="10547" y="2609"/>
                  </a:cubicBezTo>
                  <a:cubicBezTo>
                    <a:pt x="10566" y="2775"/>
                    <a:pt x="10595" y="2950"/>
                    <a:pt x="10605" y="3116"/>
                  </a:cubicBezTo>
                  <a:cubicBezTo>
                    <a:pt x="10615" y="3194"/>
                    <a:pt x="10615" y="3282"/>
                    <a:pt x="10615" y="3360"/>
                  </a:cubicBezTo>
                  <a:lnTo>
                    <a:pt x="10595" y="3487"/>
                  </a:lnTo>
                  <a:lnTo>
                    <a:pt x="10595" y="3506"/>
                  </a:lnTo>
                  <a:lnTo>
                    <a:pt x="10576" y="3526"/>
                  </a:lnTo>
                  <a:cubicBezTo>
                    <a:pt x="10566" y="3545"/>
                    <a:pt x="10556" y="3565"/>
                    <a:pt x="10547" y="3575"/>
                  </a:cubicBezTo>
                  <a:cubicBezTo>
                    <a:pt x="10410" y="3672"/>
                    <a:pt x="10264" y="3760"/>
                    <a:pt x="10108" y="3818"/>
                  </a:cubicBezTo>
                  <a:cubicBezTo>
                    <a:pt x="9942" y="3877"/>
                    <a:pt x="9786" y="3936"/>
                    <a:pt x="9620" y="3984"/>
                  </a:cubicBezTo>
                  <a:cubicBezTo>
                    <a:pt x="9288" y="4092"/>
                    <a:pt x="8957" y="4170"/>
                    <a:pt x="8625" y="4257"/>
                  </a:cubicBezTo>
                  <a:cubicBezTo>
                    <a:pt x="7288" y="4570"/>
                    <a:pt x="5932" y="4814"/>
                    <a:pt x="4557" y="4970"/>
                  </a:cubicBezTo>
                  <a:cubicBezTo>
                    <a:pt x="3884" y="5067"/>
                    <a:pt x="3201" y="5106"/>
                    <a:pt x="2508" y="5106"/>
                  </a:cubicBezTo>
                  <a:cubicBezTo>
                    <a:pt x="2342" y="5106"/>
                    <a:pt x="2176" y="5087"/>
                    <a:pt x="2020" y="5057"/>
                  </a:cubicBezTo>
                  <a:lnTo>
                    <a:pt x="1962" y="5038"/>
                  </a:lnTo>
                  <a:lnTo>
                    <a:pt x="1913" y="5028"/>
                  </a:lnTo>
                  <a:cubicBezTo>
                    <a:pt x="1874" y="5018"/>
                    <a:pt x="1845" y="4999"/>
                    <a:pt x="1815" y="4970"/>
                  </a:cubicBezTo>
                  <a:lnTo>
                    <a:pt x="1796" y="4950"/>
                  </a:lnTo>
                  <a:lnTo>
                    <a:pt x="1767" y="4911"/>
                  </a:lnTo>
                  <a:cubicBezTo>
                    <a:pt x="1737" y="4882"/>
                    <a:pt x="1728" y="4843"/>
                    <a:pt x="1708" y="4804"/>
                  </a:cubicBezTo>
                  <a:cubicBezTo>
                    <a:pt x="1562" y="4501"/>
                    <a:pt x="1455" y="4179"/>
                    <a:pt x="1376" y="3857"/>
                  </a:cubicBezTo>
                  <a:cubicBezTo>
                    <a:pt x="1211" y="3194"/>
                    <a:pt x="1084" y="2511"/>
                    <a:pt x="967" y="1828"/>
                  </a:cubicBezTo>
                  <a:cubicBezTo>
                    <a:pt x="898" y="1497"/>
                    <a:pt x="859" y="1155"/>
                    <a:pt x="772" y="814"/>
                  </a:cubicBezTo>
                  <a:lnTo>
                    <a:pt x="742" y="677"/>
                  </a:lnTo>
                  <a:cubicBezTo>
                    <a:pt x="723" y="638"/>
                    <a:pt x="703" y="599"/>
                    <a:pt x="684" y="560"/>
                  </a:cubicBezTo>
                  <a:cubicBezTo>
                    <a:pt x="635" y="472"/>
                    <a:pt x="586" y="394"/>
                    <a:pt x="528" y="326"/>
                  </a:cubicBezTo>
                  <a:cubicBezTo>
                    <a:pt x="498" y="287"/>
                    <a:pt x="469" y="258"/>
                    <a:pt x="440" y="228"/>
                  </a:cubicBezTo>
                  <a:cubicBezTo>
                    <a:pt x="401" y="199"/>
                    <a:pt x="372" y="170"/>
                    <a:pt x="333" y="150"/>
                  </a:cubicBezTo>
                  <a:lnTo>
                    <a:pt x="216" y="72"/>
                  </a:lnTo>
                  <a:cubicBezTo>
                    <a:pt x="177" y="43"/>
                    <a:pt x="138" y="24"/>
                    <a:pt x="99" y="4"/>
                  </a:cubicBezTo>
                  <a:lnTo>
                    <a:pt x="89" y="4"/>
                  </a:lnTo>
                  <a:cubicBezTo>
                    <a:pt x="81" y="1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398600" y="1544375"/>
              <a:ext cx="59275" cy="453425"/>
            </a:xfrm>
            <a:custGeom>
              <a:rect b="b" l="l" r="r" t="t"/>
              <a:pathLst>
                <a:path extrusionOk="0" h="18137" w="2371">
                  <a:moveTo>
                    <a:pt x="2312" y="1"/>
                  </a:moveTo>
                  <a:cubicBezTo>
                    <a:pt x="2283" y="1"/>
                    <a:pt x="2254" y="20"/>
                    <a:pt x="2254" y="50"/>
                  </a:cubicBezTo>
                  <a:lnTo>
                    <a:pt x="2117" y="820"/>
                  </a:lnTo>
                  <a:cubicBezTo>
                    <a:pt x="2029" y="1308"/>
                    <a:pt x="1912" y="2001"/>
                    <a:pt x="1776" y="2849"/>
                  </a:cubicBezTo>
                  <a:cubicBezTo>
                    <a:pt x="1639" y="3688"/>
                    <a:pt x="1473" y="4674"/>
                    <a:pt x="1317" y="5727"/>
                  </a:cubicBezTo>
                  <a:cubicBezTo>
                    <a:pt x="1161" y="6781"/>
                    <a:pt x="995" y="7903"/>
                    <a:pt x="829" y="9025"/>
                  </a:cubicBezTo>
                  <a:cubicBezTo>
                    <a:pt x="761" y="9590"/>
                    <a:pt x="664" y="10156"/>
                    <a:pt x="605" y="10712"/>
                  </a:cubicBezTo>
                  <a:cubicBezTo>
                    <a:pt x="546" y="11268"/>
                    <a:pt x="478" y="11815"/>
                    <a:pt x="420" y="12342"/>
                  </a:cubicBezTo>
                  <a:cubicBezTo>
                    <a:pt x="361" y="12868"/>
                    <a:pt x="303" y="13385"/>
                    <a:pt x="244" y="13873"/>
                  </a:cubicBezTo>
                  <a:cubicBezTo>
                    <a:pt x="195" y="14351"/>
                    <a:pt x="127" y="14810"/>
                    <a:pt x="98" y="15239"/>
                  </a:cubicBezTo>
                  <a:cubicBezTo>
                    <a:pt x="29" y="16088"/>
                    <a:pt x="0" y="16800"/>
                    <a:pt x="10" y="17307"/>
                  </a:cubicBezTo>
                  <a:cubicBezTo>
                    <a:pt x="10" y="17502"/>
                    <a:pt x="29" y="17697"/>
                    <a:pt x="59" y="17883"/>
                  </a:cubicBezTo>
                  <a:cubicBezTo>
                    <a:pt x="68" y="17941"/>
                    <a:pt x="78" y="17990"/>
                    <a:pt x="88" y="18039"/>
                  </a:cubicBezTo>
                  <a:lnTo>
                    <a:pt x="107" y="18097"/>
                  </a:lnTo>
                  <a:cubicBezTo>
                    <a:pt x="117" y="18127"/>
                    <a:pt x="146" y="18136"/>
                    <a:pt x="176" y="18136"/>
                  </a:cubicBezTo>
                  <a:cubicBezTo>
                    <a:pt x="195" y="18127"/>
                    <a:pt x="215" y="18097"/>
                    <a:pt x="215" y="18068"/>
                  </a:cubicBezTo>
                  <a:lnTo>
                    <a:pt x="215" y="18058"/>
                  </a:lnTo>
                  <a:cubicBezTo>
                    <a:pt x="215" y="18058"/>
                    <a:pt x="205" y="18039"/>
                    <a:pt x="195" y="18009"/>
                  </a:cubicBezTo>
                  <a:cubicBezTo>
                    <a:pt x="186" y="17961"/>
                    <a:pt x="176" y="17912"/>
                    <a:pt x="176" y="17873"/>
                  </a:cubicBezTo>
                  <a:cubicBezTo>
                    <a:pt x="146" y="17678"/>
                    <a:pt x="137" y="17492"/>
                    <a:pt x="137" y="17297"/>
                  </a:cubicBezTo>
                  <a:cubicBezTo>
                    <a:pt x="137" y="16810"/>
                    <a:pt x="186" y="16107"/>
                    <a:pt x="264" y="15249"/>
                  </a:cubicBezTo>
                  <a:cubicBezTo>
                    <a:pt x="293" y="14829"/>
                    <a:pt x="351" y="14371"/>
                    <a:pt x="420" y="13883"/>
                  </a:cubicBezTo>
                  <a:cubicBezTo>
                    <a:pt x="478" y="13405"/>
                    <a:pt x="537" y="12898"/>
                    <a:pt x="595" y="12361"/>
                  </a:cubicBezTo>
                  <a:cubicBezTo>
                    <a:pt x="664" y="11834"/>
                    <a:pt x="722" y="11288"/>
                    <a:pt x="800" y="10732"/>
                  </a:cubicBezTo>
                  <a:cubicBezTo>
                    <a:pt x="868" y="10176"/>
                    <a:pt x="966" y="9620"/>
                    <a:pt x="1044" y="9054"/>
                  </a:cubicBezTo>
                  <a:lnTo>
                    <a:pt x="1503" y="5747"/>
                  </a:lnTo>
                  <a:cubicBezTo>
                    <a:pt x="1659" y="4703"/>
                    <a:pt x="1815" y="3718"/>
                    <a:pt x="1942" y="2869"/>
                  </a:cubicBezTo>
                  <a:lnTo>
                    <a:pt x="2361" y="69"/>
                  </a:lnTo>
                  <a:cubicBezTo>
                    <a:pt x="2371" y="30"/>
                    <a:pt x="2341" y="11"/>
                    <a:pt x="23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547125" y="1730475"/>
              <a:ext cx="21800" cy="277300"/>
            </a:xfrm>
            <a:custGeom>
              <a:rect b="b" l="l" r="r" t="t"/>
              <a:pathLst>
                <a:path extrusionOk="0" h="11092" w="872">
                  <a:moveTo>
                    <a:pt x="59" y="0"/>
                  </a:moveTo>
                  <a:cubicBezTo>
                    <a:pt x="30" y="0"/>
                    <a:pt x="0" y="30"/>
                    <a:pt x="0" y="59"/>
                  </a:cubicBezTo>
                  <a:cubicBezTo>
                    <a:pt x="0" y="59"/>
                    <a:pt x="10" y="751"/>
                    <a:pt x="10" y="1786"/>
                  </a:cubicBezTo>
                  <a:cubicBezTo>
                    <a:pt x="20" y="2303"/>
                    <a:pt x="10" y="2898"/>
                    <a:pt x="39" y="3551"/>
                  </a:cubicBezTo>
                  <a:cubicBezTo>
                    <a:pt x="69" y="4195"/>
                    <a:pt x="98" y="4888"/>
                    <a:pt x="137" y="5571"/>
                  </a:cubicBezTo>
                  <a:cubicBezTo>
                    <a:pt x="166" y="6263"/>
                    <a:pt x="205" y="6946"/>
                    <a:pt x="234" y="7590"/>
                  </a:cubicBezTo>
                  <a:cubicBezTo>
                    <a:pt x="254" y="7912"/>
                    <a:pt x="273" y="8224"/>
                    <a:pt x="303" y="8527"/>
                  </a:cubicBezTo>
                  <a:cubicBezTo>
                    <a:pt x="332" y="8819"/>
                    <a:pt x="361" y="9102"/>
                    <a:pt x="391" y="9356"/>
                  </a:cubicBezTo>
                  <a:cubicBezTo>
                    <a:pt x="420" y="9609"/>
                    <a:pt x="459" y="9853"/>
                    <a:pt x="488" y="10058"/>
                  </a:cubicBezTo>
                  <a:cubicBezTo>
                    <a:pt x="527" y="10263"/>
                    <a:pt x="556" y="10448"/>
                    <a:pt x="595" y="10595"/>
                  </a:cubicBezTo>
                  <a:cubicBezTo>
                    <a:pt x="625" y="10712"/>
                    <a:pt x="664" y="10829"/>
                    <a:pt x="703" y="10936"/>
                  </a:cubicBezTo>
                  <a:lnTo>
                    <a:pt x="761" y="11063"/>
                  </a:lnTo>
                  <a:cubicBezTo>
                    <a:pt x="771" y="11083"/>
                    <a:pt x="788" y="11092"/>
                    <a:pt x="805" y="11092"/>
                  </a:cubicBezTo>
                  <a:cubicBezTo>
                    <a:pt x="838" y="11092"/>
                    <a:pt x="872" y="11059"/>
                    <a:pt x="859" y="11014"/>
                  </a:cubicBezTo>
                  <a:lnTo>
                    <a:pt x="859" y="11004"/>
                  </a:lnTo>
                  <a:lnTo>
                    <a:pt x="810" y="10897"/>
                  </a:lnTo>
                  <a:cubicBezTo>
                    <a:pt x="771" y="10790"/>
                    <a:pt x="742" y="10683"/>
                    <a:pt x="722" y="10565"/>
                  </a:cubicBezTo>
                  <a:cubicBezTo>
                    <a:pt x="693" y="10429"/>
                    <a:pt x="664" y="10253"/>
                    <a:pt x="634" y="10039"/>
                  </a:cubicBezTo>
                  <a:cubicBezTo>
                    <a:pt x="605" y="9824"/>
                    <a:pt x="586" y="9600"/>
                    <a:pt x="556" y="9336"/>
                  </a:cubicBezTo>
                  <a:cubicBezTo>
                    <a:pt x="527" y="9083"/>
                    <a:pt x="508" y="8809"/>
                    <a:pt x="488" y="8517"/>
                  </a:cubicBezTo>
                  <a:cubicBezTo>
                    <a:pt x="459" y="8214"/>
                    <a:pt x="449" y="7902"/>
                    <a:pt x="439" y="7580"/>
                  </a:cubicBezTo>
                  <a:cubicBezTo>
                    <a:pt x="410" y="6936"/>
                    <a:pt x="381" y="6254"/>
                    <a:pt x="342" y="5561"/>
                  </a:cubicBezTo>
                  <a:cubicBezTo>
                    <a:pt x="312" y="4878"/>
                    <a:pt x="264" y="4195"/>
                    <a:pt x="244" y="3542"/>
                  </a:cubicBezTo>
                  <a:cubicBezTo>
                    <a:pt x="215" y="2898"/>
                    <a:pt x="195" y="2293"/>
                    <a:pt x="186" y="1776"/>
                  </a:cubicBezTo>
                  <a:cubicBezTo>
                    <a:pt x="147" y="742"/>
                    <a:pt x="117" y="59"/>
                    <a:pt x="117" y="59"/>
                  </a:cubicBezTo>
                  <a:lnTo>
                    <a:pt x="108" y="59"/>
                  </a:lnTo>
                  <a:cubicBezTo>
                    <a:pt x="108" y="30"/>
                    <a:pt x="88" y="0"/>
                    <a:pt x="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500450" y="2050900"/>
              <a:ext cx="166700" cy="276875"/>
            </a:xfrm>
            <a:custGeom>
              <a:rect b="b" l="l" r="r" t="t"/>
              <a:pathLst>
                <a:path extrusionOk="0" h="11075" w="6668">
                  <a:moveTo>
                    <a:pt x="159" y="1"/>
                  </a:moveTo>
                  <a:cubicBezTo>
                    <a:pt x="53" y="1"/>
                    <a:pt x="1" y="156"/>
                    <a:pt x="111" y="207"/>
                  </a:cubicBezTo>
                  <a:cubicBezTo>
                    <a:pt x="394" y="363"/>
                    <a:pt x="687" y="509"/>
                    <a:pt x="980" y="646"/>
                  </a:cubicBezTo>
                  <a:cubicBezTo>
                    <a:pt x="1272" y="773"/>
                    <a:pt x="1565" y="909"/>
                    <a:pt x="1877" y="1026"/>
                  </a:cubicBezTo>
                  <a:cubicBezTo>
                    <a:pt x="2023" y="1095"/>
                    <a:pt x="2179" y="1153"/>
                    <a:pt x="2326" y="1202"/>
                  </a:cubicBezTo>
                  <a:cubicBezTo>
                    <a:pt x="2482" y="1251"/>
                    <a:pt x="2638" y="1319"/>
                    <a:pt x="2794" y="1358"/>
                  </a:cubicBezTo>
                  <a:cubicBezTo>
                    <a:pt x="2950" y="1407"/>
                    <a:pt x="3106" y="1456"/>
                    <a:pt x="3272" y="1495"/>
                  </a:cubicBezTo>
                  <a:lnTo>
                    <a:pt x="3629" y="1556"/>
                  </a:lnTo>
                  <a:lnTo>
                    <a:pt x="3629" y="1556"/>
                  </a:lnTo>
                  <a:cubicBezTo>
                    <a:pt x="3851" y="2326"/>
                    <a:pt x="4074" y="3095"/>
                    <a:pt x="4306" y="3855"/>
                  </a:cubicBezTo>
                  <a:lnTo>
                    <a:pt x="4677" y="5065"/>
                  </a:lnTo>
                  <a:lnTo>
                    <a:pt x="5057" y="6275"/>
                  </a:lnTo>
                  <a:cubicBezTo>
                    <a:pt x="5184" y="6675"/>
                    <a:pt x="5311" y="7085"/>
                    <a:pt x="5438" y="7475"/>
                  </a:cubicBezTo>
                  <a:lnTo>
                    <a:pt x="5838" y="8684"/>
                  </a:lnTo>
                  <a:cubicBezTo>
                    <a:pt x="5974" y="9084"/>
                    <a:pt x="6111" y="9484"/>
                    <a:pt x="6248" y="9875"/>
                  </a:cubicBezTo>
                  <a:cubicBezTo>
                    <a:pt x="6384" y="10275"/>
                    <a:pt x="6521" y="10675"/>
                    <a:pt x="6667" y="11075"/>
                  </a:cubicBezTo>
                  <a:cubicBezTo>
                    <a:pt x="6569" y="10665"/>
                    <a:pt x="6472" y="10255"/>
                    <a:pt x="6365" y="9845"/>
                  </a:cubicBezTo>
                  <a:cubicBezTo>
                    <a:pt x="6267" y="9436"/>
                    <a:pt x="6160" y="9026"/>
                    <a:pt x="6052" y="8616"/>
                  </a:cubicBezTo>
                  <a:lnTo>
                    <a:pt x="5730" y="7397"/>
                  </a:lnTo>
                  <a:cubicBezTo>
                    <a:pt x="5623" y="6997"/>
                    <a:pt x="5506" y="6587"/>
                    <a:pt x="5399" y="6177"/>
                  </a:cubicBezTo>
                  <a:lnTo>
                    <a:pt x="5048" y="4958"/>
                  </a:lnTo>
                  <a:lnTo>
                    <a:pt x="4706" y="3738"/>
                  </a:lnTo>
                  <a:cubicBezTo>
                    <a:pt x="4472" y="2929"/>
                    <a:pt x="4228" y="2129"/>
                    <a:pt x="3984" y="1319"/>
                  </a:cubicBezTo>
                  <a:cubicBezTo>
                    <a:pt x="3955" y="1241"/>
                    <a:pt x="3887" y="1182"/>
                    <a:pt x="3809" y="1173"/>
                  </a:cubicBezTo>
                  <a:lnTo>
                    <a:pt x="3799" y="1173"/>
                  </a:lnTo>
                  <a:lnTo>
                    <a:pt x="3350" y="1114"/>
                  </a:lnTo>
                  <a:cubicBezTo>
                    <a:pt x="3194" y="1075"/>
                    <a:pt x="3048" y="1026"/>
                    <a:pt x="2892" y="997"/>
                  </a:cubicBezTo>
                  <a:cubicBezTo>
                    <a:pt x="2745" y="968"/>
                    <a:pt x="2589" y="909"/>
                    <a:pt x="2443" y="860"/>
                  </a:cubicBezTo>
                  <a:cubicBezTo>
                    <a:pt x="2287" y="812"/>
                    <a:pt x="2140" y="763"/>
                    <a:pt x="1984" y="704"/>
                  </a:cubicBezTo>
                  <a:lnTo>
                    <a:pt x="1536" y="548"/>
                  </a:lnTo>
                  <a:lnTo>
                    <a:pt x="1087" y="373"/>
                  </a:lnTo>
                  <a:lnTo>
                    <a:pt x="199" y="12"/>
                  </a:lnTo>
                  <a:lnTo>
                    <a:pt x="209" y="12"/>
                  </a:lnTo>
                  <a:cubicBezTo>
                    <a:pt x="191" y="4"/>
                    <a:pt x="175" y="1"/>
                    <a:pt x="15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534675" y="1405100"/>
              <a:ext cx="91000" cy="69075"/>
            </a:xfrm>
            <a:custGeom>
              <a:rect b="b" l="l" r="r" t="t"/>
              <a:pathLst>
                <a:path extrusionOk="0" h="2763" w="3640">
                  <a:moveTo>
                    <a:pt x="3613" y="0"/>
                  </a:moveTo>
                  <a:cubicBezTo>
                    <a:pt x="3601" y="0"/>
                    <a:pt x="3591" y="7"/>
                    <a:pt x="3591" y="21"/>
                  </a:cubicBezTo>
                  <a:cubicBezTo>
                    <a:pt x="3523" y="401"/>
                    <a:pt x="3454" y="762"/>
                    <a:pt x="3357" y="1133"/>
                  </a:cubicBezTo>
                  <a:cubicBezTo>
                    <a:pt x="3279" y="1494"/>
                    <a:pt x="3162" y="1845"/>
                    <a:pt x="2996" y="2187"/>
                  </a:cubicBezTo>
                  <a:cubicBezTo>
                    <a:pt x="2957" y="2265"/>
                    <a:pt x="2908" y="2333"/>
                    <a:pt x="2849" y="2411"/>
                  </a:cubicBezTo>
                  <a:cubicBezTo>
                    <a:pt x="2820" y="2440"/>
                    <a:pt x="2791" y="2470"/>
                    <a:pt x="2762" y="2499"/>
                  </a:cubicBezTo>
                  <a:cubicBezTo>
                    <a:pt x="2732" y="2528"/>
                    <a:pt x="2703" y="2548"/>
                    <a:pt x="2664" y="2567"/>
                  </a:cubicBezTo>
                  <a:cubicBezTo>
                    <a:pt x="2664" y="2571"/>
                    <a:pt x="2662" y="2572"/>
                    <a:pt x="2657" y="2572"/>
                  </a:cubicBezTo>
                  <a:cubicBezTo>
                    <a:pt x="2637" y="2572"/>
                    <a:pt x="2576" y="2537"/>
                    <a:pt x="2527" y="2489"/>
                  </a:cubicBezTo>
                  <a:cubicBezTo>
                    <a:pt x="2459" y="2421"/>
                    <a:pt x="2401" y="2352"/>
                    <a:pt x="2352" y="2284"/>
                  </a:cubicBezTo>
                  <a:cubicBezTo>
                    <a:pt x="2137" y="1972"/>
                    <a:pt x="1952" y="1650"/>
                    <a:pt x="1796" y="1309"/>
                  </a:cubicBezTo>
                  <a:cubicBezTo>
                    <a:pt x="1779" y="1275"/>
                    <a:pt x="1742" y="1254"/>
                    <a:pt x="1705" y="1254"/>
                  </a:cubicBezTo>
                  <a:cubicBezTo>
                    <a:pt x="1678" y="1254"/>
                    <a:pt x="1650" y="1265"/>
                    <a:pt x="1630" y="1289"/>
                  </a:cubicBezTo>
                  <a:cubicBezTo>
                    <a:pt x="1425" y="1504"/>
                    <a:pt x="1210" y="1718"/>
                    <a:pt x="986" y="1923"/>
                  </a:cubicBezTo>
                  <a:cubicBezTo>
                    <a:pt x="879" y="2031"/>
                    <a:pt x="771" y="2128"/>
                    <a:pt x="654" y="2226"/>
                  </a:cubicBezTo>
                  <a:cubicBezTo>
                    <a:pt x="596" y="2274"/>
                    <a:pt x="547" y="2323"/>
                    <a:pt x="489" y="2372"/>
                  </a:cubicBezTo>
                  <a:cubicBezTo>
                    <a:pt x="430" y="2411"/>
                    <a:pt x="371" y="2450"/>
                    <a:pt x="313" y="2489"/>
                  </a:cubicBezTo>
                  <a:cubicBezTo>
                    <a:pt x="300" y="2489"/>
                    <a:pt x="300" y="2493"/>
                    <a:pt x="293" y="2493"/>
                  </a:cubicBezTo>
                  <a:cubicBezTo>
                    <a:pt x="289" y="2493"/>
                    <a:pt x="284" y="2492"/>
                    <a:pt x="274" y="2489"/>
                  </a:cubicBezTo>
                  <a:cubicBezTo>
                    <a:pt x="254" y="2479"/>
                    <a:pt x="235" y="2460"/>
                    <a:pt x="225" y="2440"/>
                  </a:cubicBezTo>
                  <a:cubicBezTo>
                    <a:pt x="196" y="2382"/>
                    <a:pt x="167" y="2323"/>
                    <a:pt x="157" y="2255"/>
                  </a:cubicBezTo>
                  <a:cubicBezTo>
                    <a:pt x="137" y="2118"/>
                    <a:pt x="137" y="1962"/>
                    <a:pt x="137" y="1826"/>
                  </a:cubicBezTo>
                  <a:cubicBezTo>
                    <a:pt x="157" y="1523"/>
                    <a:pt x="186" y="1221"/>
                    <a:pt x="235" y="928"/>
                  </a:cubicBezTo>
                  <a:lnTo>
                    <a:pt x="245" y="938"/>
                  </a:lnTo>
                  <a:cubicBezTo>
                    <a:pt x="245" y="914"/>
                    <a:pt x="226" y="897"/>
                    <a:pt x="207" y="897"/>
                  </a:cubicBezTo>
                  <a:cubicBezTo>
                    <a:pt x="196" y="897"/>
                    <a:pt x="184" y="904"/>
                    <a:pt x="176" y="918"/>
                  </a:cubicBezTo>
                  <a:cubicBezTo>
                    <a:pt x="98" y="1221"/>
                    <a:pt x="50" y="1514"/>
                    <a:pt x="11" y="1826"/>
                  </a:cubicBezTo>
                  <a:cubicBezTo>
                    <a:pt x="1" y="1982"/>
                    <a:pt x="1" y="2138"/>
                    <a:pt x="11" y="2294"/>
                  </a:cubicBezTo>
                  <a:cubicBezTo>
                    <a:pt x="20" y="2382"/>
                    <a:pt x="50" y="2460"/>
                    <a:pt x="98" y="2538"/>
                  </a:cubicBezTo>
                  <a:cubicBezTo>
                    <a:pt x="118" y="2577"/>
                    <a:pt x="167" y="2616"/>
                    <a:pt x="206" y="2645"/>
                  </a:cubicBezTo>
                  <a:cubicBezTo>
                    <a:pt x="235" y="2655"/>
                    <a:pt x="264" y="2665"/>
                    <a:pt x="303" y="2665"/>
                  </a:cubicBezTo>
                  <a:cubicBezTo>
                    <a:pt x="332" y="2665"/>
                    <a:pt x="362" y="2655"/>
                    <a:pt x="391" y="2645"/>
                  </a:cubicBezTo>
                  <a:cubicBezTo>
                    <a:pt x="459" y="2606"/>
                    <a:pt x="537" y="2567"/>
                    <a:pt x="596" y="2518"/>
                  </a:cubicBezTo>
                  <a:cubicBezTo>
                    <a:pt x="664" y="2470"/>
                    <a:pt x="723" y="2421"/>
                    <a:pt x="781" y="2372"/>
                  </a:cubicBezTo>
                  <a:cubicBezTo>
                    <a:pt x="898" y="2274"/>
                    <a:pt x="1015" y="2167"/>
                    <a:pt x="1123" y="2070"/>
                  </a:cubicBezTo>
                  <a:cubicBezTo>
                    <a:pt x="1313" y="1888"/>
                    <a:pt x="1496" y="1713"/>
                    <a:pt x="1677" y="1528"/>
                  </a:cubicBezTo>
                  <a:lnTo>
                    <a:pt x="1677" y="1528"/>
                  </a:lnTo>
                  <a:cubicBezTo>
                    <a:pt x="1823" y="1828"/>
                    <a:pt x="1998" y="2126"/>
                    <a:pt x="2196" y="2401"/>
                  </a:cubicBezTo>
                  <a:cubicBezTo>
                    <a:pt x="2254" y="2479"/>
                    <a:pt x="2323" y="2557"/>
                    <a:pt x="2391" y="2626"/>
                  </a:cubicBezTo>
                  <a:cubicBezTo>
                    <a:pt x="2430" y="2665"/>
                    <a:pt x="2479" y="2704"/>
                    <a:pt x="2527" y="2733"/>
                  </a:cubicBezTo>
                  <a:cubicBezTo>
                    <a:pt x="2557" y="2743"/>
                    <a:pt x="2596" y="2752"/>
                    <a:pt x="2625" y="2762"/>
                  </a:cubicBezTo>
                  <a:cubicBezTo>
                    <a:pt x="2674" y="2762"/>
                    <a:pt x="2713" y="2762"/>
                    <a:pt x="2752" y="2733"/>
                  </a:cubicBezTo>
                  <a:cubicBezTo>
                    <a:pt x="2801" y="2713"/>
                    <a:pt x="2840" y="2684"/>
                    <a:pt x="2888" y="2645"/>
                  </a:cubicBezTo>
                  <a:cubicBezTo>
                    <a:pt x="2927" y="2606"/>
                    <a:pt x="2957" y="2567"/>
                    <a:pt x="2996" y="2518"/>
                  </a:cubicBezTo>
                  <a:cubicBezTo>
                    <a:pt x="3054" y="2440"/>
                    <a:pt x="3103" y="2352"/>
                    <a:pt x="3152" y="2265"/>
                  </a:cubicBezTo>
                  <a:cubicBezTo>
                    <a:pt x="3308" y="1913"/>
                    <a:pt x="3415" y="1543"/>
                    <a:pt x="3483" y="1162"/>
                  </a:cubicBezTo>
                  <a:cubicBezTo>
                    <a:pt x="3562" y="782"/>
                    <a:pt x="3610" y="411"/>
                    <a:pt x="3640" y="31"/>
                  </a:cubicBezTo>
                  <a:cubicBezTo>
                    <a:pt x="3640" y="10"/>
                    <a:pt x="3626" y="0"/>
                    <a:pt x="3613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353575" y="1944625"/>
              <a:ext cx="31150" cy="48050"/>
            </a:xfrm>
            <a:custGeom>
              <a:rect b="b" l="l" r="r" t="t"/>
              <a:pathLst>
                <a:path extrusionOk="0" h="1922" w="1246">
                  <a:moveTo>
                    <a:pt x="744" y="0"/>
                  </a:moveTo>
                  <a:cubicBezTo>
                    <a:pt x="716" y="0"/>
                    <a:pt x="689" y="20"/>
                    <a:pt x="689" y="58"/>
                  </a:cubicBezTo>
                  <a:cubicBezTo>
                    <a:pt x="689" y="58"/>
                    <a:pt x="689" y="117"/>
                    <a:pt x="699" y="214"/>
                  </a:cubicBezTo>
                  <a:cubicBezTo>
                    <a:pt x="709" y="263"/>
                    <a:pt x="709" y="322"/>
                    <a:pt x="718" y="400"/>
                  </a:cubicBezTo>
                  <a:cubicBezTo>
                    <a:pt x="738" y="468"/>
                    <a:pt x="757" y="546"/>
                    <a:pt x="777" y="634"/>
                  </a:cubicBezTo>
                  <a:cubicBezTo>
                    <a:pt x="796" y="722"/>
                    <a:pt x="826" y="809"/>
                    <a:pt x="865" y="897"/>
                  </a:cubicBezTo>
                  <a:cubicBezTo>
                    <a:pt x="904" y="985"/>
                    <a:pt x="943" y="1073"/>
                    <a:pt x="972" y="1170"/>
                  </a:cubicBezTo>
                  <a:cubicBezTo>
                    <a:pt x="1011" y="1268"/>
                    <a:pt x="1030" y="1365"/>
                    <a:pt x="1050" y="1473"/>
                  </a:cubicBezTo>
                  <a:cubicBezTo>
                    <a:pt x="1050" y="1521"/>
                    <a:pt x="1050" y="1560"/>
                    <a:pt x="1050" y="1609"/>
                  </a:cubicBezTo>
                  <a:cubicBezTo>
                    <a:pt x="1040" y="1639"/>
                    <a:pt x="1030" y="1668"/>
                    <a:pt x="1011" y="1687"/>
                  </a:cubicBezTo>
                  <a:cubicBezTo>
                    <a:pt x="1021" y="1697"/>
                    <a:pt x="982" y="1707"/>
                    <a:pt x="962" y="1717"/>
                  </a:cubicBezTo>
                  <a:lnTo>
                    <a:pt x="913" y="1717"/>
                  </a:lnTo>
                  <a:cubicBezTo>
                    <a:pt x="894" y="1721"/>
                    <a:pt x="874" y="1724"/>
                    <a:pt x="855" y="1724"/>
                  </a:cubicBezTo>
                  <a:cubicBezTo>
                    <a:pt x="835" y="1724"/>
                    <a:pt x="816" y="1721"/>
                    <a:pt x="796" y="1717"/>
                  </a:cubicBezTo>
                  <a:cubicBezTo>
                    <a:pt x="709" y="1678"/>
                    <a:pt x="630" y="1629"/>
                    <a:pt x="572" y="1551"/>
                  </a:cubicBezTo>
                  <a:cubicBezTo>
                    <a:pt x="513" y="1482"/>
                    <a:pt x="455" y="1404"/>
                    <a:pt x="416" y="1326"/>
                  </a:cubicBezTo>
                  <a:cubicBezTo>
                    <a:pt x="367" y="1239"/>
                    <a:pt x="328" y="1161"/>
                    <a:pt x="299" y="1082"/>
                  </a:cubicBezTo>
                  <a:cubicBezTo>
                    <a:pt x="240" y="936"/>
                    <a:pt x="191" y="800"/>
                    <a:pt x="162" y="712"/>
                  </a:cubicBezTo>
                  <a:lnTo>
                    <a:pt x="123" y="565"/>
                  </a:lnTo>
                  <a:lnTo>
                    <a:pt x="113" y="556"/>
                  </a:lnTo>
                  <a:cubicBezTo>
                    <a:pt x="105" y="526"/>
                    <a:pt x="82" y="513"/>
                    <a:pt x="60" y="513"/>
                  </a:cubicBezTo>
                  <a:cubicBezTo>
                    <a:pt x="30" y="513"/>
                    <a:pt x="1" y="536"/>
                    <a:pt x="6" y="575"/>
                  </a:cubicBezTo>
                  <a:cubicBezTo>
                    <a:pt x="26" y="770"/>
                    <a:pt x="74" y="956"/>
                    <a:pt x="133" y="1141"/>
                  </a:cubicBezTo>
                  <a:cubicBezTo>
                    <a:pt x="162" y="1219"/>
                    <a:pt x="201" y="1307"/>
                    <a:pt x="240" y="1404"/>
                  </a:cubicBezTo>
                  <a:cubicBezTo>
                    <a:pt x="289" y="1502"/>
                    <a:pt x="348" y="1590"/>
                    <a:pt x="416" y="1678"/>
                  </a:cubicBezTo>
                  <a:cubicBezTo>
                    <a:pt x="494" y="1775"/>
                    <a:pt x="601" y="1853"/>
                    <a:pt x="718" y="1902"/>
                  </a:cubicBezTo>
                  <a:cubicBezTo>
                    <a:pt x="787" y="1921"/>
                    <a:pt x="855" y="1921"/>
                    <a:pt x="923" y="1921"/>
                  </a:cubicBezTo>
                  <a:lnTo>
                    <a:pt x="982" y="1912"/>
                  </a:lnTo>
                  <a:lnTo>
                    <a:pt x="1030" y="1912"/>
                  </a:lnTo>
                  <a:cubicBezTo>
                    <a:pt x="1069" y="1902"/>
                    <a:pt x="1099" y="1882"/>
                    <a:pt x="1128" y="1863"/>
                  </a:cubicBezTo>
                  <a:cubicBezTo>
                    <a:pt x="1187" y="1804"/>
                    <a:pt x="1226" y="1726"/>
                    <a:pt x="1235" y="1648"/>
                  </a:cubicBezTo>
                  <a:cubicBezTo>
                    <a:pt x="1245" y="1580"/>
                    <a:pt x="1245" y="1512"/>
                    <a:pt x="1235" y="1453"/>
                  </a:cubicBezTo>
                  <a:cubicBezTo>
                    <a:pt x="1216" y="1336"/>
                    <a:pt x="1187" y="1219"/>
                    <a:pt x="1148" y="1112"/>
                  </a:cubicBezTo>
                  <a:cubicBezTo>
                    <a:pt x="1118" y="1014"/>
                    <a:pt x="1069" y="917"/>
                    <a:pt x="1030" y="829"/>
                  </a:cubicBezTo>
                  <a:cubicBezTo>
                    <a:pt x="991" y="751"/>
                    <a:pt x="952" y="663"/>
                    <a:pt x="923" y="585"/>
                  </a:cubicBezTo>
                  <a:cubicBezTo>
                    <a:pt x="904" y="507"/>
                    <a:pt x="874" y="439"/>
                    <a:pt x="865" y="370"/>
                  </a:cubicBezTo>
                  <a:cubicBezTo>
                    <a:pt x="845" y="302"/>
                    <a:pt x="835" y="243"/>
                    <a:pt x="826" y="195"/>
                  </a:cubicBezTo>
                  <a:cubicBezTo>
                    <a:pt x="806" y="97"/>
                    <a:pt x="796" y="48"/>
                    <a:pt x="796" y="48"/>
                  </a:cubicBezTo>
                  <a:lnTo>
                    <a:pt x="796" y="39"/>
                  </a:lnTo>
                  <a:cubicBezTo>
                    <a:pt x="788" y="13"/>
                    <a:pt x="766" y="0"/>
                    <a:pt x="744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625225" y="1603900"/>
              <a:ext cx="118250" cy="40700"/>
            </a:xfrm>
            <a:custGeom>
              <a:rect b="b" l="l" r="r" t="t"/>
              <a:pathLst>
                <a:path extrusionOk="0" h="1628" w="4730">
                  <a:moveTo>
                    <a:pt x="81" y="0"/>
                  </a:moveTo>
                  <a:cubicBezTo>
                    <a:pt x="30" y="0"/>
                    <a:pt x="0" y="66"/>
                    <a:pt x="57" y="98"/>
                  </a:cubicBezTo>
                  <a:lnTo>
                    <a:pt x="96" y="137"/>
                  </a:lnTo>
                  <a:cubicBezTo>
                    <a:pt x="144" y="166"/>
                    <a:pt x="183" y="195"/>
                    <a:pt x="232" y="225"/>
                  </a:cubicBezTo>
                  <a:cubicBezTo>
                    <a:pt x="291" y="254"/>
                    <a:pt x="369" y="293"/>
                    <a:pt x="457" y="332"/>
                  </a:cubicBezTo>
                  <a:cubicBezTo>
                    <a:pt x="535" y="371"/>
                    <a:pt x="632" y="420"/>
                    <a:pt x="730" y="459"/>
                  </a:cubicBezTo>
                  <a:cubicBezTo>
                    <a:pt x="944" y="546"/>
                    <a:pt x="1188" y="654"/>
                    <a:pt x="1452" y="761"/>
                  </a:cubicBezTo>
                  <a:lnTo>
                    <a:pt x="2300" y="1044"/>
                  </a:lnTo>
                  <a:lnTo>
                    <a:pt x="3149" y="1288"/>
                  </a:lnTo>
                  <a:cubicBezTo>
                    <a:pt x="3432" y="1356"/>
                    <a:pt x="3686" y="1415"/>
                    <a:pt x="3910" y="1473"/>
                  </a:cubicBezTo>
                  <a:cubicBezTo>
                    <a:pt x="4349" y="1571"/>
                    <a:pt x="4651" y="1620"/>
                    <a:pt x="4651" y="1620"/>
                  </a:cubicBezTo>
                  <a:cubicBezTo>
                    <a:pt x="4659" y="1625"/>
                    <a:pt x="4668" y="1627"/>
                    <a:pt x="4676" y="1627"/>
                  </a:cubicBezTo>
                  <a:cubicBezTo>
                    <a:pt x="4699" y="1627"/>
                    <a:pt x="4720" y="1609"/>
                    <a:pt x="4720" y="1581"/>
                  </a:cubicBezTo>
                  <a:cubicBezTo>
                    <a:pt x="4730" y="1551"/>
                    <a:pt x="4720" y="1522"/>
                    <a:pt x="4690" y="1512"/>
                  </a:cubicBezTo>
                  <a:cubicBezTo>
                    <a:pt x="4690" y="1512"/>
                    <a:pt x="4388" y="1424"/>
                    <a:pt x="3959" y="1307"/>
                  </a:cubicBezTo>
                  <a:cubicBezTo>
                    <a:pt x="3744" y="1249"/>
                    <a:pt x="3481" y="1171"/>
                    <a:pt x="3217" y="1093"/>
                  </a:cubicBezTo>
                  <a:lnTo>
                    <a:pt x="2359" y="839"/>
                  </a:lnTo>
                  <a:lnTo>
                    <a:pt x="1520" y="576"/>
                  </a:lnTo>
                  <a:lnTo>
                    <a:pt x="798" y="303"/>
                  </a:lnTo>
                  <a:lnTo>
                    <a:pt x="505" y="195"/>
                  </a:lnTo>
                  <a:cubicBezTo>
                    <a:pt x="427" y="166"/>
                    <a:pt x="349" y="137"/>
                    <a:pt x="291" y="107"/>
                  </a:cubicBezTo>
                  <a:cubicBezTo>
                    <a:pt x="252" y="88"/>
                    <a:pt x="203" y="59"/>
                    <a:pt x="164" y="39"/>
                  </a:cubicBezTo>
                  <a:lnTo>
                    <a:pt x="115" y="10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543950" y="1581750"/>
              <a:ext cx="46125" cy="89575"/>
            </a:xfrm>
            <a:custGeom>
              <a:rect b="b" l="l" r="r" t="t"/>
              <a:pathLst>
                <a:path extrusionOk="0" h="3583" w="1845">
                  <a:moveTo>
                    <a:pt x="316" y="1"/>
                  </a:moveTo>
                  <a:cubicBezTo>
                    <a:pt x="300" y="1"/>
                    <a:pt x="283" y="3"/>
                    <a:pt x="264" y="8"/>
                  </a:cubicBezTo>
                  <a:cubicBezTo>
                    <a:pt x="186" y="37"/>
                    <a:pt x="118" y="96"/>
                    <a:pt x="88" y="174"/>
                  </a:cubicBezTo>
                  <a:cubicBezTo>
                    <a:pt x="39" y="262"/>
                    <a:pt x="20" y="359"/>
                    <a:pt x="10" y="457"/>
                  </a:cubicBezTo>
                  <a:cubicBezTo>
                    <a:pt x="0" y="574"/>
                    <a:pt x="0" y="681"/>
                    <a:pt x="20" y="798"/>
                  </a:cubicBezTo>
                  <a:cubicBezTo>
                    <a:pt x="20" y="857"/>
                    <a:pt x="30" y="925"/>
                    <a:pt x="49" y="984"/>
                  </a:cubicBezTo>
                  <a:cubicBezTo>
                    <a:pt x="59" y="1042"/>
                    <a:pt x="69" y="1111"/>
                    <a:pt x="88" y="1169"/>
                  </a:cubicBezTo>
                  <a:cubicBezTo>
                    <a:pt x="127" y="1296"/>
                    <a:pt x="176" y="1423"/>
                    <a:pt x="225" y="1540"/>
                  </a:cubicBezTo>
                  <a:cubicBezTo>
                    <a:pt x="274" y="1676"/>
                    <a:pt x="332" y="1793"/>
                    <a:pt x="400" y="1920"/>
                  </a:cubicBezTo>
                  <a:cubicBezTo>
                    <a:pt x="469" y="2037"/>
                    <a:pt x="527" y="2154"/>
                    <a:pt x="605" y="2271"/>
                  </a:cubicBezTo>
                  <a:cubicBezTo>
                    <a:pt x="683" y="2379"/>
                    <a:pt x="752" y="2486"/>
                    <a:pt x="830" y="2593"/>
                  </a:cubicBezTo>
                  <a:cubicBezTo>
                    <a:pt x="898" y="2691"/>
                    <a:pt x="976" y="2788"/>
                    <a:pt x="1064" y="2886"/>
                  </a:cubicBezTo>
                  <a:cubicBezTo>
                    <a:pt x="1142" y="2974"/>
                    <a:pt x="1210" y="3052"/>
                    <a:pt x="1288" y="3130"/>
                  </a:cubicBezTo>
                  <a:cubicBezTo>
                    <a:pt x="1356" y="3198"/>
                    <a:pt x="1415" y="3257"/>
                    <a:pt x="1483" y="3315"/>
                  </a:cubicBezTo>
                  <a:cubicBezTo>
                    <a:pt x="1552" y="3374"/>
                    <a:pt x="1600" y="3423"/>
                    <a:pt x="1649" y="3462"/>
                  </a:cubicBezTo>
                  <a:lnTo>
                    <a:pt x="1795" y="3579"/>
                  </a:lnTo>
                  <a:cubicBezTo>
                    <a:pt x="1798" y="3582"/>
                    <a:pt x="1802" y="3583"/>
                    <a:pt x="1806" y="3583"/>
                  </a:cubicBezTo>
                  <a:cubicBezTo>
                    <a:pt x="1816" y="3583"/>
                    <a:pt x="1828" y="3576"/>
                    <a:pt x="1835" y="3569"/>
                  </a:cubicBezTo>
                  <a:cubicBezTo>
                    <a:pt x="1844" y="3549"/>
                    <a:pt x="1844" y="3530"/>
                    <a:pt x="1835" y="3520"/>
                  </a:cubicBezTo>
                  <a:lnTo>
                    <a:pt x="1708" y="3384"/>
                  </a:lnTo>
                  <a:cubicBezTo>
                    <a:pt x="1669" y="3335"/>
                    <a:pt x="1630" y="3286"/>
                    <a:pt x="1571" y="3227"/>
                  </a:cubicBezTo>
                  <a:cubicBezTo>
                    <a:pt x="1513" y="3159"/>
                    <a:pt x="1454" y="3091"/>
                    <a:pt x="1396" y="3013"/>
                  </a:cubicBezTo>
                  <a:cubicBezTo>
                    <a:pt x="1317" y="2935"/>
                    <a:pt x="1249" y="2847"/>
                    <a:pt x="1191" y="2759"/>
                  </a:cubicBezTo>
                  <a:cubicBezTo>
                    <a:pt x="1122" y="2671"/>
                    <a:pt x="1054" y="2574"/>
                    <a:pt x="976" y="2476"/>
                  </a:cubicBezTo>
                  <a:lnTo>
                    <a:pt x="771" y="2154"/>
                  </a:lnTo>
                  <a:cubicBezTo>
                    <a:pt x="693" y="2037"/>
                    <a:pt x="625" y="1930"/>
                    <a:pt x="576" y="1813"/>
                  </a:cubicBezTo>
                  <a:cubicBezTo>
                    <a:pt x="518" y="1696"/>
                    <a:pt x="449" y="1579"/>
                    <a:pt x="400" y="1462"/>
                  </a:cubicBezTo>
                  <a:cubicBezTo>
                    <a:pt x="342" y="1345"/>
                    <a:pt x="303" y="1228"/>
                    <a:pt x="264" y="1101"/>
                  </a:cubicBezTo>
                  <a:cubicBezTo>
                    <a:pt x="225" y="993"/>
                    <a:pt x="196" y="876"/>
                    <a:pt x="176" y="769"/>
                  </a:cubicBezTo>
                  <a:cubicBezTo>
                    <a:pt x="147" y="662"/>
                    <a:pt x="137" y="564"/>
                    <a:pt x="137" y="457"/>
                  </a:cubicBezTo>
                  <a:cubicBezTo>
                    <a:pt x="137" y="379"/>
                    <a:pt x="157" y="291"/>
                    <a:pt x="186" y="213"/>
                  </a:cubicBezTo>
                  <a:cubicBezTo>
                    <a:pt x="196" y="154"/>
                    <a:pt x="235" y="106"/>
                    <a:pt x="293" y="86"/>
                  </a:cubicBezTo>
                  <a:cubicBezTo>
                    <a:pt x="303" y="76"/>
                    <a:pt x="322" y="76"/>
                    <a:pt x="342" y="76"/>
                  </a:cubicBezTo>
                  <a:cubicBezTo>
                    <a:pt x="361" y="76"/>
                    <a:pt x="381" y="76"/>
                    <a:pt x="391" y="96"/>
                  </a:cubicBezTo>
                  <a:lnTo>
                    <a:pt x="430" y="115"/>
                  </a:lnTo>
                  <a:lnTo>
                    <a:pt x="469" y="115"/>
                  </a:lnTo>
                  <a:cubicBezTo>
                    <a:pt x="478" y="106"/>
                    <a:pt x="478" y="86"/>
                    <a:pt x="469" y="76"/>
                  </a:cubicBezTo>
                  <a:lnTo>
                    <a:pt x="420" y="37"/>
                  </a:lnTo>
                  <a:cubicBezTo>
                    <a:pt x="410" y="28"/>
                    <a:pt x="391" y="8"/>
                    <a:pt x="361" y="8"/>
                  </a:cubicBezTo>
                  <a:cubicBezTo>
                    <a:pt x="347" y="3"/>
                    <a:pt x="332" y="1"/>
                    <a:pt x="316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565175" y="1544300"/>
              <a:ext cx="24400" cy="52150"/>
            </a:xfrm>
            <a:custGeom>
              <a:rect b="b" l="l" r="r" t="t"/>
              <a:pathLst>
                <a:path extrusionOk="0" h="2086" w="976">
                  <a:moveTo>
                    <a:pt x="406" y="0"/>
                  </a:moveTo>
                  <a:cubicBezTo>
                    <a:pt x="385" y="0"/>
                    <a:pt x="364" y="1"/>
                    <a:pt x="342" y="4"/>
                  </a:cubicBezTo>
                  <a:cubicBezTo>
                    <a:pt x="283" y="14"/>
                    <a:pt x="225" y="43"/>
                    <a:pt x="186" y="82"/>
                  </a:cubicBezTo>
                  <a:cubicBezTo>
                    <a:pt x="156" y="121"/>
                    <a:pt x="127" y="150"/>
                    <a:pt x="108" y="199"/>
                  </a:cubicBezTo>
                  <a:cubicBezTo>
                    <a:pt x="59" y="277"/>
                    <a:pt x="29" y="375"/>
                    <a:pt x="20" y="472"/>
                  </a:cubicBezTo>
                  <a:cubicBezTo>
                    <a:pt x="0" y="560"/>
                    <a:pt x="0" y="657"/>
                    <a:pt x="0" y="745"/>
                  </a:cubicBezTo>
                  <a:cubicBezTo>
                    <a:pt x="10" y="843"/>
                    <a:pt x="20" y="931"/>
                    <a:pt x="29" y="1028"/>
                  </a:cubicBezTo>
                  <a:cubicBezTo>
                    <a:pt x="49" y="1106"/>
                    <a:pt x="68" y="1194"/>
                    <a:pt x="98" y="1282"/>
                  </a:cubicBezTo>
                  <a:cubicBezTo>
                    <a:pt x="127" y="1360"/>
                    <a:pt x="156" y="1438"/>
                    <a:pt x="186" y="1516"/>
                  </a:cubicBezTo>
                  <a:cubicBezTo>
                    <a:pt x="215" y="1574"/>
                    <a:pt x="244" y="1643"/>
                    <a:pt x="283" y="1711"/>
                  </a:cubicBezTo>
                  <a:cubicBezTo>
                    <a:pt x="342" y="1799"/>
                    <a:pt x="400" y="1896"/>
                    <a:pt x="468" y="1984"/>
                  </a:cubicBezTo>
                  <a:lnTo>
                    <a:pt x="537" y="2072"/>
                  </a:lnTo>
                  <a:cubicBezTo>
                    <a:pt x="544" y="2079"/>
                    <a:pt x="551" y="2086"/>
                    <a:pt x="557" y="2086"/>
                  </a:cubicBezTo>
                  <a:cubicBezTo>
                    <a:pt x="560" y="2086"/>
                    <a:pt x="563" y="2085"/>
                    <a:pt x="566" y="2082"/>
                  </a:cubicBezTo>
                  <a:cubicBezTo>
                    <a:pt x="586" y="2082"/>
                    <a:pt x="586" y="2062"/>
                    <a:pt x="586" y="2052"/>
                  </a:cubicBezTo>
                  <a:lnTo>
                    <a:pt x="537" y="1935"/>
                  </a:lnTo>
                  <a:cubicBezTo>
                    <a:pt x="517" y="1906"/>
                    <a:pt x="498" y="1867"/>
                    <a:pt x="478" y="1818"/>
                  </a:cubicBezTo>
                  <a:lnTo>
                    <a:pt x="410" y="1652"/>
                  </a:lnTo>
                  <a:cubicBezTo>
                    <a:pt x="381" y="1594"/>
                    <a:pt x="371" y="1526"/>
                    <a:pt x="342" y="1457"/>
                  </a:cubicBezTo>
                  <a:cubicBezTo>
                    <a:pt x="312" y="1389"/>
                    <a:pt x="303" y="1311"/>
                    <a:pt x="273" y="1233"/>
                  </a:cubicBezTo>
                  <a:cubicBezTo>
                    <a:pt x="254" y="1155"/>
                    <a:pt x="244" y="1067"/>
                    <a:pt x="225" y="989"/>
                  </a:cubicBezTo>
                  <a:cubicBezTo>
                    <a:pt x="215" y="911"/>
                    <a:pt x="215" y="823"/>
                    <a:pt x="205" y="745"/>
                  </a:cubicBezTo>
                  <a:cubicBezTo>
                    <a:pt x="205" y="657"/>
                    <a:pt x="205" y="579"/>
                    <a:pt x="225" y="492"/>
                  </a:cubicBezTo>
                  <a:cubicBezTo>
                    <a:pt x="234" y="423"/>
                    <a:pt x="254" y="355"/>
                    <a:pt x="273" y="287"/>
                  </a:cubicBezTo>
                  <a:cubicBezTo>
                    <a:pt x="283" y="277"/>
                    <a:pt x="293" y="267"/>
                    <a:pt x="303" y="248"/>
                  </a:cubicBezTo>
                  <a:lnTo>
                    <a:pt x="332" y="199"/>
                  </a:lnTo>
                  <a:cubicBezTo>
                    <a:pt x="342" y="179"/>
                    <a:pt x="361" y="170"/>
                    <a:pt x="381" y="170"/>
                  </a:cubicBezTo>
                  <a:cubicBezTo>
                    <a:pt x="410" y="165"/>
                    <a:pt x="439" y="162"/>
                    <a:pt x="468" y="162"/>
                  </a:cubicBezTo>
                  <a:cubicBezTo>
                    <a:pt x="498" y="162"/>
                    <a:pt x="527" y="165"/>
                    <a:pt x="556" y="170"/>
                  </a:cubicBezTo>
                  <a:cubicBezTo>
                    <a:pt x="605" y="179"/>
                    <a:pt x="664" y="199"/>
                    <a:pt x="712" y="218"/>
                  </a:cubicBezTo>
                  <a:cubicBezTo>
                    <a:pt x="761" y="238"/>
                    <a:pt x="790" y="257"/>
                    <a:pt x="820" y="277"/>
                  </a:cubicBezTo>
                  <a:lnTo>
                    <a:pt x="927" y="345"/>
                  </a:lnTo>
                  <a:cubicBezTo>
                    <a:pt x="934" y="352"/>
                    <a:pt x="946" y="359"/>
                    <a:pt x="955" y="359"/>
                  </a:cubicBezTo>
                  <a:cubicBezTo>
                    <a:pt x="959" y="359"/>
                    <a:pt x="963" y="358"/>
                    <a:pt x="966" y="355"/>
                  </a:cubicBezTo>
                  <a:cubicBezTo>
                    <a:pt x="976" y="335"/>
                    <a:pt x="976" y="316"/>
                    <a:pt x="966" y="306"/>
                  </a:cubicBezTo>
                  <a:lnTo>
                    <a:pt x="888" y="209"/>
                  </a:lnTo>
                  <a:cubicBezTo>
                    <a:pt x="849" y="179"/>
                    <a:pt x="810" y="140"/>
                    <a:pt x="761" y="111"/>
                  </a:cubicBezTo>
                  <a:cubicBezTo>
                    <a:pt x="712" y="82"/>
                    <a:pt x="654" y="53"/>
                    <a:pt x="586" y="33"/>
                  </a:cubicBezTo>
                  <a:cubicBezTo>
                    <a:pt x="527" y="11"/>
                    <a:pt x="468" y="0"/>
                    <a:pt x="406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579550" y="1556000"/>
              <a:ext cx="32725" cy="43275"/>
            </a:xfrm>
            <a:custGeom>
              <a:rect b="b" l="l" r="r" t="t"/>
              <a:pathLst>
                <a:path extrusionOk="0" h="1731" w="1309">
                  <a:moveTo>
                    <a:pt x="29" y="0"/>
                  </a:moveTo>
                  <a:cubicBezTo>
                    <a:pt x="26" y="0"/>
                    <a:pt x="23" y="1"/>
                    <a:pt x="20" y="4"/>
                  </a:cubicBezTo>
                  <a:cubicBezTo>
                    <a:pt x="11" y="4"/>
                    <a:pt x="1" y="24"/>
                    <a:pt x="1" y="33"/>
                  </a:cubicBezTo>
                  <a:cubicBezTo>
                    <a:pt x="1" y="33"/>
                    <a:pt x="50" y="160"/>
                    <a:pt x="128" y="346"/>
                  </a:cubicBezTo>
                  <a:cubicBezTo>
                    <a:pt x="167" y="443"/>
                    <a:pt x="206" y="541"/>
                    <a:pt x="264" y="658"/>
                  </a:cubicBezTo>
                  <a:cubicBezTo>
                    <a:pt x="303" y="716"/>
                    <a:pt x="323" y="775"/>
                    <a:pt x="362" y="824"/>
                  </a:cubicBezTo>
                  <a:cubicBezTo>
                    <a:pt x="401" y="882"/>
                    <a:pt x="430" y="941"/>
                    <a:pt x="469" y="999"/>
                  </a:cubicBezTo>
                  <a:cubicBezTo>
                    <a:pt x="547" y="1106"/>
                    <a:pt x="635" y="1214"/>
                    <a:pt x="732" y="1311"/>
                  </a:cubicBezTo>
                  <a:cubicBezTo>
                    <a:pt x="762" y="1350"/>
                    <a:pt x="810" y="1399"/>
                    <a:pt x="859" y="1438"/>
                  </a:cubicBezTo>
                  <a:cubicBezTo>
                    <a:pt x="898" y="1477"/>
                    <a:pt x="947" y="1506"/>
                    <a:pt x="976" y="1536"/>
                  </a:cubicBezTo>
                  <a:cubicBezTo>
                    <a:pt x="1015" y="1565"/>
                    <a:pt x="1054" y="1594"/>
                    <a:pt x="1093" y="1614"/>
                  </a:cubicBezTo>
                  <a:lnTo>
                    <a:pt x="1181" y="1682"/>
                  </a:lnTo>
                  <a:cubicBezTo>
                    <a:pt x="1230" y="1711"/>
                    <a:pt x="1259" y="1721"/>
                    <a:pt x="1259" y="1721"/>
                  </a:cubicBezTo>
                  <a:cubicBezTo>
                    <a:pt x="1269" y="1731"/>
                    <a:pt x="1289" y="1731"/>
                    <a:pt x="1298" y="1731"/>
                  </a:cubicBezTo>
                  <a:cubicBezTo>
                    <a:pt x="1308" y="1711"/>
                    <a:pt x="1308" y="1692"/>
                    <a:pt x="1298" y="1682"/>
                  </a:cubicBezTo>
                  <a:cubicBezTo>
                    <a:pt x="1298" y="1682"/>
                    <a:pt x="1279" y="1653"/>
                    <a:pt x="1240" y="1614"/>
                  </a:cubicBezTo>
                  <a:lnTo>
                    <a:pt x="1171" y="1536"/>
                  </a:lnTo>
                  <a:cubicBezTo>
                    <a:pt x="1142" y="1506"/>
                    <a:pt x="1113" y="1467"/>
                    <a:pt x="1084" y="1428"/>
                  </a:cubicBezTo>
                  <a:cubicBezTo>
                    <a:pt x="1045" y="1389"/>
                    <a:pt x="1015" y="1350"/>
                    <a:pt x="976" y="1311"/>
                  </a:cubicBezTo>
                  <a:cubicBezTo>
                    <a:pt x="928" y="1263"/>
                    <a:pt x="898" y="1224"/>
                    <a:pt x="859" y="1175"/>
                  </a:cubicBezTo>
                  <a:cubicBezTo>
                    <a:pt x="820" y="1126"/>
                    <a:pt x="791" y="1077"/>
                    <a:pt x="752" y="1028"/>
                  </a:cubicBezTo>
                  <a:cubicBezTo>
                    <a:pt x="703" y="989"/>
                    <a:pt x="664" y="931"/>
                    <a:pt x="635" y="882"/>
                  </a:cubicBezTo>
                  <a:lnTo>
                    <a:pt x="528" y="726"/>
                  </a:lnTo>
                  <a:cubicBezTo>
                    <a:pt x="489" y="677"/>
                    <a:pt x="459" y="619"/>
                    <a:pt x="420" y="570"/>
                  </a:cubicBezTo>
                  <a:cubicBezTo>
                    <a:pt x="352" y="463"/>
                    <a:pt x="293" y="365"/>
                    <a:pt x="245" y="287"/>
                  </a:cubicBezTo>
                  <a:cubicBezTo>
                    <a:pt x="128" y="121"/>
                    <a:pt x="50" y="14"/>
                    <a:pt x="50" y="14"/>
                  </a:cubicBez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551025" y="1551450"/>
              <a:ext cx="18800" cy="62575"/>
            </a:xfrm>
            <a:custGeom>
              <a:rect b="b" l="l" r="r" t="t"/>
              <a:pathLst>
                <a:path extrusionOk="0" h="2503" w="752">
                  <a:moveTo>
                    <a:pt x="410" y="1"/>
                  </a:moveTo>
                  <a:cubicBezTo>
                    <a:pt x="322" y="1"/>
                    <a:pt x="244" y="40"/>
                    <a:pt x="195" y="108"/>
                  </a:cubicBezTo>
                  <a:cubicBezTo>
                    <a:pt x="137" y="167"/>
                    <a:pt x="98" y="245"/>
                    <a:pt x="69" y="332"/>
                  </a:cubicBezTo>
                  <a:cubicBezTo>
                    <a:pt x="39" y="410"/>
                    <a:pt x="20" y="498"/>
                    <a:pt x="10" y="586"/>
                  </a:cubicBezTo>
                  <a:lnTo>
                    <a:pt x="0" y="723"/>
                  </a:lnTo>
                  <a:lnTo>
                    <a:pt x="0" y="869"/>
                  </a:lnTo>
                  <a:cubicBezTo>
                    <a:pt x="0" y="967"/>
                    <a:pt x="10" y="1064"/>
                    <a:pt x="30" y="1152"/>
                  </a:cubicBezTo>
                  <a:lnTo>
                    <a:pt x="59" y="1298"/>
                  </a:lnTo>
                  <a:cubicBezTo>
                    <a:pt x="69" y="1337"/>
                    <a:pt x="88" y="1386"/>
                    <a:pt x="98" y="1435"/>
                  </a:cubicBezTo>
                  <a:cubicBezTo>
                    <a:pt x="127" y="1523"/>
                    <a:pt x="156" y="1601"/>
                    <a:pt x="195" y="1688"/>
                  </a:cubicBezTo>
                  <a:cubicBezTo>
                    <a:pt x="264" y="1835"/>
                    <a:pt x="332" y="1981"/>
                    <a:pt x="420" y="2118"/>
                  </a:cubicBezTo>
                  <a:cubicBezTo>
                    <a:pt x="488" y="2215"/>
                    <a:pt x="556" y="2303"/>
                    <a:pt x="625" y="2391"/>
                  </a:cubicBezTo>
                  <a:lnTo>
                    <a:pt x="703" y="2488"/>
                  </a:lnTo>
                  <a:cubicBezTo>
                    <a:pt x="710" y="2495"/>
                    <a:pt x="717" y="2502"/>
                    <a:pt x="727" y="2502"/>
                  </a:cubicBezTo>
                  <a:cubicBezTo>
                    <a:pt x="731" y="2502"/>
                    <a:pt x="736" y="2501"/>
                    <a:pt x="742" y="2498"/>
                  </a:cubicBezTo>
                  <a:cubicBezTo>
                    <a:pt x="752" y="2488"/>
                    <a:pt x="752" y="2479"/>
                    <a:pt x="752" y="2459"/>
                  </a:cubicBezTo>
                  <a:cubicBezTo>
                    <a:pt x="752" y="2459"/>
                    <a:pt x="732" y="2420"/>
                    <a:pt x="693" y="2352"/>
                  </a:cubicBezTo>
                  <a:cubicBezTo>
                    <a:pt x="664" y="2274"/>
                    <a:pt x="595" y="2176"/>
                    <a:pt x="547" y="2049"/>
                  </a:cubicBezTo>
                  <a:lnTo>
                    <a:pt x="459" y="1854"/>
                  </a:lnTo>
                  <a:cubicBezTo>
                    <a:pt x="420" y="1786"/>
                    <a:pt x="400" y="1708"/>
                    <a:pt x="371" y="1630"/>
                  </a:cubicBezTo>
                  <a:cubicBezTo>
                    <a:pt x="342" y="1542"/>
                    <a:pt x="313" y="1464"/>
                    <a:pt x="293" y="1376"/>
                  </a:cubicBezTo>
                  <a:cubicBezTo>
                    <a:pt x="283" y="1337"/>
                    <a:pt x="264" y="1298"/>
                    <a:pt x="264" y="1259"/>
                  </a:cubicBezTo>
                  <a:lnTo>
                    <a:pt x="235" y="1123"/>
                  </a:lnTo>
                  <a:cubicBezTo>
                    <a:pt x="215" y="1035"/>
                    <a:pt x="205" y="957"/>
                    <a:pt x="205" y="869"/>
                  </a:cubicBezTo>
                  <a:lnTo>
                    <a:pt x="205" y="742"/>
                  </a:lnTo>
                  <a:lnTo>
                    <a:pt x="205" y="615"/>
                  </a:lnTo>
                  <a:cubicBezTo>
                    <a:pt x="215" y="537"/>
                    <a:pt x="225" y="459"/>
                    <a:pt x="244" y="381"/>
                  </a:cubicBezTo>
                  <a:cubicBezTo>
                    <a:pt x="254" y="323"/>
                    <a:pt x="283" y="264"/>
                    <a:pt x="313" y="206"/>
                  </a:cubicBezTo>
                  <a:cubicBezTo>
                    <a:pt x="345" y="154"/>
                    <a:pt x="399" y="128"/>
                    <a:pt x="452" y="128"/>
                  </a:cubicBezTo>
                  <a:cubicBezTo>
                    <a:pt x="478" y="128"/>
                    <a:pt x="504" y="134"/>
                    <a:pt x="527" y="147"/>
                  </a:cubicBezTo>
                  <a:cubicBezTo>
                    <a:pt x="566" y="167"/>
                    <a:pt x="595" y="186"/>
                    <a:pt x="634" y="206"/>
                  </a:cubicBezTo>
                  <a:lnTo>
                    <a:pt x="625" y="196"/>
                  </a:lnTo>
                  <a:lnTo>
                    <a:pt x="625" y="196"/>
                  </a:lnTo>
                  <a:cubicBezTo>
                    <a:pt x="632" y="203"/>
                    <a:pt x="640" y="206"/>
                    <a:pt x="648" y="206"/>
                  </a:cubicBezTo>
                  <a:cubicBezTo>
                    <a:pt x="673" y="206"/>
                    <a:pt x="696" y="177"/>
                    <a:pt x="674" y="147"/>
                  </a:cubicBezTo>
                  <a:cubicBezTo>
                    <a:pt x="644" y="108"/>
                    <a:pt x="615" y="79"/>
                    <a:pt x="576" y="59"/>
                  </a:cubicBezTo>
                  <a:cubicBezTo>
                    <a:pt x="527" y="20"/>
                    <a:pt x="469" y="1"/>
                    <a:pt x="410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407375" y="1276275"/>
              <a:ext cx="39050" cy="31975"/>
            </a:xfrm>
            <a:custGeom>
              <a:rect b="b" l="l" r="r" t="t"/>
              <a:pathLst>
                <a:path extrusionOk="0" h="1279" w="1562">
                  <a:moveTo>
                    <a:pt x="1390" y="1"/>
                  </a:moveTo>
                  <a:cubicBezTo>
                    <a:pt x="1326" y="1"/>
                    <a:pt x="1260" y="56"/>
                    <a:pt x="1288" y="140"/>
                  </a:cubicBezTo>
                  <a:cubicBezTo>
                    <a:pt x="1278" y="238"/>
                    <a:pt x="1269" y="335"/>
                    <a:pt x="1249" y="433"/>
                  </a:cubicBezTo>
                  <a:cubicBezTo>
                    <a:pt x="1230" y="472"/>
                    <a:pt x="1220" y="511"/>
                    <a:pt x="1200" y="550"/>
                  </a:cubicBezTo>
                  <a:cubicBezTo>
                    <a:pt x="1191" y="599"/>
                    <a:pt x="1171" y="638"/>
                    <a:pt x="1142" y="677"/>
                  </a:cubicBezTo>
                  <a:cubicBezTo>
                    <a:pt x="1112" y="716"/>
                    <a:pt x="1083" y="745"/>
                    <a:pt x="1054" y="774"/>
                  </a:cubicBezTo>
                  <a:cubicBezTo>
                    <a:pt x="1034" y="784"/>
                    <a:pt x="1025" y="794"/>
                    <a:pt x="1005" y="803"/>
                  </a:cubicBezTo>
                  <a:cubicBezTo>
                    <a:pt x="986" y="823"/>
                    <a:pt x="956" y="833"/>
                    <a:pt x="927" y="842"/>
                  </a:cubicBezTo>
                  <a:cubicBezTo>
                    <a:pt x="888" y="862"/>
                    <a:pt x="849" y="872"/>
                    <a:pt x="810" y="881"/>
                  </a:cubicBezTo>
                  <a:cubicBezTo>
                    <a:pt x="791" y="886"/>
                    <a:pt x="771" y="889"/>
                    <a:pt x="750" y="889"/>
                  </a:cubicBezTo>
                  <a:cubicBezTo>
                    <a:pt x="730" y="889"/>
                    <a:pt x="708" y="886"/>
                    <a:pt x="683" y="881"/>
                  </a:cubicBezTo>
                  <a:cubicBezTo>
                    <a:pt x="605" y="872"/>
                    <a:pt x="527" y="842"/>
                    <a:pt x="449" y="794"/>
                  </a:cubicBezTo>
                  <a:cubicBezTo>
                    <a:pt x="391" y="764"/>
                    <a:pt x="332" y="716"/>
                    <a:pt x="283" y="677"/>
                  </a:cubicBezTo>
                  <a:cubicBezTo>
                    <a:pt x="234" y="638"/>
                    <a:pt x="215" y="628"/>
                    <a:pt x="215" y="628"/>
                  </a:cubicBezTo>
                  <a:cubicBezTo>
                    <a:pt x="196" y="590"/>
                    <a:pt x="161" y="573"/>
                    <a:pt x="126" y="573"/>
                  </a:cubicBezTo>
                  <a:cubicBezTo>
                    <a:pt x="106" y="573"/>
                    <a:pt x="86" y="578"/>
                    <a:pt x="69" y="589"/>
                  </a:cubicBezTo>
                  <a:cubicBezTo>
                    <a:pt x="20" y="618"/>
                    <a:pt x="0" y="686"/>
                    <a:pt x="39" y="735"/>
                  </a:cubicBezTo>
                  <a:cubicBezTo>
                    <a:pt x="49" y="764"/>
                    <a:pt x="59" y="803"/>
                    <a:pt x="78" y="833"/>
                  </a:cubicBezTo>
                  <a:cubicBezTo>
                    <a:pt x="117" y="911"/>
                    <a:pt x="176" y="989"/>
                    <a:pt x="244" y="1047"/>
                  </a:cubicBezTo>
                  <a:cubicBezTo>
                    <a:pt x="293" y="1096"/>
                    <a:pt x="342" y="1135"/>
                    <a:pt x="400" y="1174"/>
                  </a:cubicBezTo>
                  <a:cubicBezTo>
                    <a:pt x="459" y="1213"/>
                    <a:pt x="537" y="1242"/>
                    <a:pt x="615" y="1262"/>
                  </a:cubicBezTo>
                  <a:cubicBezTo>
                    <a:pt x="661" y="1273"/>
                    <a:pt x="710" y="1278"/>
                    <a:pt x="760" y="1278"/>
                  </a:cubicBezTo>
                  <a:cubicBezTo>
                    <a:pt x="796" y="1278"/>
                    <a:pt x="832" y="1276"/>
                    <a:pt x="869" y="1272"/>
                  </a:cubicBezTo>
                  <a:cubicBezTo>
                    <a:pt x="956" y="1262"/>
                    <a:pt x="1044" y="1233"/>
                    <a:pt x="1122" y="1194"/>
                  </a:cubicBezTo>
                  <a:cubicBezTo>
                    <a:pt x="1152" y="1174"/>
                    <a:pt x="1171" y="1174"/>
                    <a:pt x="1210" y="1145"/>
                  </a:cubicBezTo>
                  <a:cubicBezTo>
                    <a:pt x="1249" y="1116"/>
                    <a:pt x="1288" y="1086"/>
                    <a:pt x="1327" y="1057"/>
                  </a:cubicBezTo>
                  <a:cubicBezTo>
                    <a:pt x="1386" y="999"/>
                    <a:pt x="1434" y="930"/>
                    <a:pt x="1473" y="862"/>
                  </a:cubicBezTo>
                  <a:cubicBezTo>
                    <a:pt x="1503" y="794"/>
                    <a:pt x="1532" y="725"/>
                    <a:pt x="1542" y="647"/>
                  </a:cubicBezTo>
                  <a:cubicBezTo>
                    <a:pt x="1561" y="589"/>
                    <a:pt x="1561" y="530"/>
                    <a:pt x="1561" y="462"/>
                  </a:cubicBezTo>
                  <a:cubicBezTo>
                    <a:pt x="1561" y="374"/>
                    <a:pt x="1551" y="286"/>
                    <a:pt x="1532" y="199"/>
                  </a:cubicBezTo>
                  <a:cubicBezTo>
                    <a:pt x="1522" y="160"/>
                    <a:pt x="1512" y="130"/>
                    <a:pt x="1493" y="101"/>
                  </a:cubicBezTo>
                  <a:cubicBezTo>
                    <a:pt x="1485" y="31"/>
                    <a:pt x="1438" y="1"/>
                    <a:pt x="1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510925" y="1239525"/>
              <a:ext cx="40125" cy="31100"/>
            </a:xfrm>
            <a:custGeom>
              <a:rect b="b" l="l" r="r" t="t"/>
              <a:pathLst>
                <a:path extrusionOk="0" h="1244" w="1605">
                  <a:moveTo>
                    <a:pt x="1446" y="0"/>
                  </a:moveTo>
                  <a:cubicBezTo>
                    <a:pt x="1385" y="0"/>
                    <a:pt x="1325" y="45"/>
                    <a:pt x="1341" y="127"/>
                  </a:cubicBezTo>
                  <a:cubicBezTo>
                    <a:pt x="1321" y="225"/>
                    <a:pt x="1302" y="322"/>
                    <a:pt x="1282" y="410"/>
                  </a:cubicBezTo>
                  <a:cubicBezTo>
                    <a:pt x="1263" y="459"/>
                    <a:pt x="1253" y="498"/>
                    <a:pt x="1234" y="537"/>
                  </a:cubicBezTo>
                  <a:cubicBezTo>
                    <a:pt x="1214" y="576"/>
                    <a:pt x="1185" y="615"/>
                    <a:pt x="1165" y="644"/>
                  </a:cubicBezTo>
                  <a:cubicBezTo>
                    <a:pt x="1136" y="683"/>
                    <a:pt x="1107" y="713"/>
                    <a:pt x="1068" y="742"/>
                  </a:cubicBezTo>
                  <a:cubicBezTo>
                    <a:pt x="1048" y="752"/>
                    <a:pt x="1039" y="752"/>
                    <a:pt x="1019" y="771"/>
                  </a:cubicBezTo>
                  <a:cubicBezTo>
                    <a:pt x="1000" y="781"/>
                    <a:pt x="970" y="800"/>
                    <a:pt x="941" y="810"/>
                  </a:cubicBezTo>
                  <a:cubicBezTo>
                    <a:pt x="902" y="820"/>
                    <a:pt x="863" y="830"/>
                    <a:pt x="814" y="839"/>
                  </a:cubicBezTo>
                  <a:lnTo>
                    <a:pt x="697" y="839"/>
                  </a:lnTo>
                  <a:cubicBezTo>
                    <a:pt x="619" y="820"/>
                    <a:pt x="541" y="781"/>
                    <a:pt x="473" y="732"/>
                  </a:cubicBezTo>
                  <a:cubicBezTo>
                    <a:pt x="414" y="703"/>
                    <a:pt x="356" y="664"/>
                    <a:pt x="307" y="615"/>
                  </a:cubicBezTo>
                  <a:cubicBezTo>
                    <a:pt x="268" y="576"/>
                    <a:pt x="239" y="556"/>
                    <a:pt x="239" y="556"/>
                  </a:cubicBezTo>
                  <a:cubicBezTo>
                    <a:pt x="217" y="513"/>
                    <a:pt x="182" y="495"/>
                    <a:pt x="148" y="495"/>
                  </a:cubicBezTo>
                  <a:cubicBezTo>
                    <a:pt x="74" y="495"/>
                    <a:pt x="0" y="577"/>
                    <a:pt x="53" y="664"/>
                  </a:cubicBezTo>
                  <a:cubicBezTo>
                    <a:pt x="63" y="703"/>
                    <a:pt x="73" y="732"/>
                    <a:pt x="92" y="761"/>
                  </a:cubicBezTo>
                  <a:cubicBezTo>
                    <a:pt x="131" y="849"/>
                    <a:pt x="180" y="927"/>
                    <a:pt x="248" y="995"/>
                  </a:cubicBezTo>
                  <a:cubicBezTo>
                    <a:pt x="287" y="1034"/>
                    <a:pt x="336" y="1083"/>
                    <a:pt x="385" y="1113"/>
                  </a:cubicBezTo>
                  <a:cubicBezTo>
                    <a:pt x="453" y="1161"/>
                    <a:pt x="522" y="1191"/>
                    <a:pt x="600" y="1220"/>
                  </a:cubicBezTo>
                  <a:cubicBezTo>
                    <a:pt x="657" y="1234"/>
                    <a:pt x="719" y="1243"/>
                    <a:pt x="783" y="1243"/>
                  </a:cubicBezTo>
                  <a:cubicBezTo>
                    <a:pt x="806" y="1243"/>
                    <a:pt x="830" y="1242"/>
                    <a:pt x="853" y="1239"/>
                  </a:cubicBezTo>
                  <a:cubicBezTo>
                    <a:pt x="941" y="1239"/>
                    <a:pt x="1029" y="1220"/>
                    <a:pt x="1107" y="1181"/>
                  </a:cubicBezTo>
                  <a:cubicBezTo>
                    <a:pt x="1146" y="1161"/>
                    <a:pt x="1175" y="1152"/>
                    <a:pt x="1204" y="1132"/>
                  </a:cubicBezTo>
                  <a:cubicBezTo>
                    <a:pt x="1243" y="1103"/>
                    <a:pt x="1282" y="1083"/>
                    <a:pt x="1321" y="1044"/>
                  </a:cubicBezTo>
                  <a:cubicBezTo>
                    <a:pt x="1439" y="947"/>
                    <a:pt x="1526" y="800"/>
                    <a:pt x="1565" y="654"/>
                  </a:cubicBezTo>
                  <a:cubicBezTo>
                    <a:pt x="1585" y="586"/>
                    <a:pt x="1595" y="527"/>
                    <a:pt x="1595" y="469"/>
                  </a:cubicBezTo>
                  <a:cubicBezTo>
                    <a:pt x="1604" y="371"/>
                    <a:pt x="1595" y="283"/>
                    <a:pt x="1575" y="196"/>
                  </a:cubicBezTo>
                  <a:cubicBezTo>
                    <a:pt x="1565" y="127"/>
                    <a:pt x="1556" y="88"/>
                    <a:pt x="1556" y="88"/>
                  </a:cubicBezTo>
                  <a:cubicBezTo>
                    <a:pt x="1543" y="28"/>
                    <a:pt x="1494" y="0"/>
                    <a:pt x="14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582000" y="1233875"/>
              <a:ext cx="44175" cy="29675"/>
            </a:xfrm>
            <a:custGeom>
              <a:rect b="b" l="l" r="r" t="t"/>
              <a:pathLst>
                <a:path extrusionOk="0" h="1187" w="1767">
                  <a:moveTo>
                    <a:pt x="1727" y="1"/>
                  </a:moveTo>
                  <a:cubicBezTo>
                    <a:pt x="1719" y="1"/>
                    <a:pt x="1712" y="4"/>
                    <a:pt x="1708" y="12"/>
                  </a:cubicBezTo>
                  <a:cubicBezTo>
                    <a:pt x="1708" y="12"/>
                    <a:pt x="1600" y="90"/>
                    <a:pt x="1444" y="197"/>
                  </a:cubicBezTo>
                  <a:cubicBezTo>
                    <a:pt x="1366" y="246"/>
                    <a:pt x="1278" y="314"/>
                    <a:pt x="1181" y="382"/>
                  </a:cubicBezTo>
                  <a:cubicBezTo>
                    <a:pt x="1083" y="451"/>
                    <a:pt x="976" y="519"/>
                    <a:pt x="869" y="587"/>
                  </a:cubicBezTo>
                  <a:cubicBezTo>
                    <a:pt x="771" y="665"/>
                    <a:pt x="654" y="724"/>
                    <a:pt x="556" y="792"/>
                  </a:cubicBezTo>
                  <a:cubicBezTo>
                    <a:pt x="459" y="851"/>
                    <a:pt x="361" y="909"/>
                    <a:pt x="283" y="958"/>
                  </a:cubicBezTo>
                  <a:cubicBezTo>
                    <a:pt x="117" y="1065"/>
                    <a:pt x="10" y="1143"/>
                    <a:pt x="10" y="1143"/>
                  </a:cubicBezTo>
                  <a:cubicBezTo>
                    <a:pt x="0" y="1143"/>
                    <a:pt x="0" y="1163"/>
                    <a:pt x="0" y="1173"/>
                  </a:cubicBezTo>
                  <a:cubicBezTo>
                    <a:pt x="0" y="1180"/>
                    <a:pt x="10" y="1186"/>
                    <a:pt x="19" y="1186"/>
                  </a:cubicBezTo>
                  <a:cubicBezTo>
                    <a:pt x="23" y="1186"/>
                    <a:pt x="27" y="1185"/>
                    <a:pt x="30" y="1182"/>
                  </a:cubicBezTo>
                  <a:cubicBezTo>
                    <a:pt x="30" y="1182"/>
                    <a:pt x="156" y="1153"/>
                    <a:pt x="342" y="1085"/>
                  </a:cubicBezTo>
                  <a:cubicBezTo>
                    <a:pt x="449" y="1046"/>
                    <a:pt x="547" y="997"/>
                    <a:pt x="644" y="948"/>
                  </a:cubicBezTo>
                  <a:cubicBezTo>
                    <a:pt x="761" y="890"/>
                    <a:pt x="878" y="831"/>
                    <a:pt x="986" y="763"/>
                  </a:cubicBezTo>
                  <a:cubicBezTo>
                    <a:pt x="1093" y="695"/>
                    <a:pt x="1200" y="617"/>
                    <a:pt x="1298" y="539"/>
                  </a:cubicBezTo>
                  <a:cubicBezTo>
                    <a:pt x="1386" y="470"/>
                    <a:pt x="1473" y="392"/>
                    <a:pt x="1551" y="314"/>
                  </a:cubicBezTo>
                  <a:cubicBezTo>
                    <a:pt x="1600" y="256"/>
                    <a:pt x="1659" y="197"/>
                    <a:pt x="1708" y="129"/>
                  </a:cubicBezTo>
                  <a:cubicBezTo>
                    <a:pt x="1727" y="109"/>
                    <a:pt x="1747" y="80"/>
                    <a:pt x="1756" y="51"/>
                  </a:cubicBezTo>
                  <a:cubicBezTo>
                    <a:pt x="1766" y="41"/>
                    <a:pt x="1766" y="22"/>
                    <a:pt x="1756" y="12"/>
                  </a:cubicBezTo>
                  <a:cubicBezTo>
                    <a:pt x="1751" y="6"/>
                    <a:pt x="1739" y="1"/>
                    <a:pt x="172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644675" y="1219525"/>
              <a:ext cx="34175" cy="33925"/>
            </a:xfrm>
            <a:custGeom>
              <a:rect b="b" l="l" r="r" t="t"/>
              <a:pathLst>
                <a:path extrusionOk="0" h="1357" w="1367">
                  <a:moveTo>
                    <a:pt x="732" y="0"/>
                  </a:moveTo>
                  <a:cubicBezTo>
                    <a:pt x="635" y="0"/>
                    <a:pt x="547" y="20"/>
                    <a:pt x="469" y="59"/>
                  </a:cubicBezTo>
                  <a:cubicBezTo>
                    <a:pt x="430" y="78"/>
                    <a:pt x="391" y="108"/>
                    <a:pt x="352" y="137"/>
                  </a:cubicBezTo>
                  <a:lnTo>
                    <a:pt x="342" y="147"/>
                  </a:lnTo>
                  <a:lnTo>
                    <a:pt x="322" y="157"/>
                  </a:lnTo>
                  <a:lnTo>
                    <a:pt x="313" y="176"/>
                  </a:lnTo>
                  <a:lnTo>
                    <a:pt x="283" y="215"/>
                  </a:lnTo>
                  <a:cubicBezTo>
                    <a:pt x="235" y="264"/>
                    <a:pt x="196" y="313"/>
                    <a:pt x="157" y="371"/>
                  </a:cubicBezTo>
                  <a:cubicBezTo>
                    <a:pt x="79" y="488"/>
                    <a:pt x="30" y="625"/>
                    <a:pt x="10" y="761"/>
                  </a:cubicBezTo>
                  <a:cubicBezTo>
                    <a:pt x="1" y="820"/>
                    <a:pt x="1" y="869"/>
                    <a:pt x="1" y="927"/>
                  </a:cubicBezTo>
                  <a:cubicBezTo>
                    <a:pt x="1" y="1005"/>
                    <a:pt x="10" y="1093"/>
                    <a:pt x="30" y="1171"/>
                  </a:cubicBezTo>
                  <a:cubicBezTo>
                    <a:pt x="40" y="1230"/>
                    <a:pt x="49" y="1259"/>
                    <a:pt x="49" y="1259"/>
                  </a:cubicBezTo>
                  <a:cubicBezTo>
                    <a:pt x="69" y="1317"/>
                    <a:pt x="118" y="1356"/>
                    <a:pt x="176" y="1356"/>
                  </a:cubicBezTo>
                  <a:cubicBezTo>
                    <a:pt x="235" y="1347"/>
                    <a:pt x="274" y="1288"/>
                    <a:pt x="264" y="1230"/>
                  </a:cubicBezTo>
                  <a:cubicBezTo>
                    <a:pt x="274" y="1142"/>
                    <a:pt x="293" y="1054"/>
                    <a:pt x="322" y="966"/>
                  </a:cubicBezTo>
                  <a:cubicBezTo>
                    <a:pt x="322" y="927"/>
                    <a:pt x="342" y="888"/>
                    <a:pt x="361" y="839"/>
                  </a:cubicBezTo>
                  <a:cubicBezTo>
                    <a:pt x="371" y="800"/>
                    <a:pt x="391" y="761"/>
                    <a:pt x="410" y="722"/>
                  </a:cubicBezTo>
                  <a:cubicBezTo>
                    <a:pt x="430" y="683"/>
                    <a:pt x="449" y="644"/>
                    <a:pt x="479" y="615"/>
                  </a:cubicBezTo>
                  <a:cubicBezTo>
                    <a:pt x="508" y="566"/>
                    <a:pt x="537" y="527"/>
                    <a:pt x="576" y="488"/>
                  </a:cubicBezTo>
                  <a:lnTo>
                    <a:pt x="605" y="459"/>
                  </a:lnTo>
                  <a:cubicBezTo>
                    <a:pt x="625" y="449"/>
                    <a:pt x="635" y="430"/>
                    <a:pt x="644" y="430"/>
                  </a:cubicBezTo>
                  <a:cubicBezTo>
                    <a:pt x="674" y="420"/>
                    <a:pt x="693" y="410"/>
                    <a:pt x="722" y="400"/>
                  </a:cubicBezTo>
                  <a:cubicBezTo>
                    <a:pt x="752" y="400"/>
                    <a:pt x="781" y="400"/>
                    <a:pt x="820" y="410"/>
                  </a:cubicBezTo>
                  <a:cubicBezTo>
                    <a:pt x="849" y="420"/>
                    <a:pt x="888" y="430"/>
                    <a:pt x="918" y="449"/>
                  </a:cubicBezTo>
                  <a:cubicBezTo>
                    <a:pt x="976" y="469"/>
                    <a:pt x="1035" y="498"/>
                    <a:pt x="1093" y="537"/>
                  </a:cubicBezTo>
                  <a:cubicBezTo>
                    <a:pt x="1132" y="566"/>
                    <a:pt x="1152" y="576"/>
                    <a:pt x="1152" y="576"/>
                  </a:cubicBezTo>
                  <a:cubicBezTo>
                    <a:pt x="1172" y="602"/>
                    <a:pt x="1204" y="614"/>
                    <a:pt x="1236" y="614"/>
                  </a:cubicBezTo>
                  <a:cubicBezTo>
                    <a:pt x="1265" y="614"/>
                    <a:pt x="1294" y="604"/>
                    <a:pt x="1318" y="586"/>
                  </a:cubicBezTo>
                  <a:cubicBezTo>
                    <a:pt x="1357" y="547"/>
                    <a:pt x="1366" y="478"/>
                    <a:pt x="1327" y="430"/>
                  </a:cubicBezTo>
                  <a:cubicBezTo>
                    <a:pt x="1327" y="430"/>
                    <a:pt x="1308" y="391"/>
                    <a:pt x="1278" y="342"/>
                  </a:cubicBezTo>
                  <a:cubicBezTo>
                    <a:pt x="1230" y="274"/>
                    <a:pt x="1171" y="215"/>
                    <a:pt x="1113" y="157"/>
                  </a:cubicBezTo>
                  <a:cubicBezTo>
                    <a:pt x="1064" y="118"/>
                    <a:pt x="1005" y="88"/>
                    <a:pt x="957" y="59"/>
                  </a:cubicBezTo>
                  <a:cubicBezTo>
                    <a:pt x="879" y="30"/>
                    <a:pt x="810" y="10"/>
                    <a:pt x="732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393225" y="1234725"/>
              <a:ext cx="45400" cy="32350"/>
            </a:xfrm>
            <a:custGeom>
              <a:rect b="b" l="l" r="r" t="t"/>
              <a:pathLst>
                <a:path extrusionOk="0" h="1294" w="1816">
                  <a:moveTo>
                    <a:pt x="1452" y="0"/>
                  </a:moveTo>
                  <a:cubicBezTo>
                    <a:pt x="1176" y="0"/>
                    <a:pt x="1065" y="432"/>
                    <a:pt x="810" y="651"/>
                  </a:cubicBezTo>
                  <a:cubicBezTo>
                    <a:pt x="449" y="944"/>
                    <a:pt x="1" y="953"/>
                    <a:pt x="235" y="1168"/>
                  </a:cubicBezTo>
                  <a:cubicBezTo>
                    <a:pt x="327" y="1253"/>
                    <a:pt x="462" y="1293"/>
                    <a:pt x="611" y="1293"/>
                  </a:cubicBezTo>
                  <a:cubicBezTo>
                    <a:pt x="855" y="1293"/>
                    <a:pt x="1137" y="1186"/>
                    <a:pt x="1337" y="992"/>
                  </a:cubicBezTo>
                  <a:cubicBezTo>
                    <a:pt x="1698" y="641"/>
                    <a:pt x="1815" y="75"/>
                    <a:pt x="1513" y="7"/>
                  </a:cubicBezTo>
                  <a:cubicBezTo>
                    <a:pt x="1492" y="3"/>
                    <a:pt x="1471" y="0"/>
                    <a:pt x="14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492500" y="1204850"/>
              <a:ext cx="48350" cy="19225"/>
            </a:xfrm>
            <a:custGeom>
              <a:rect b="b" l="l" r="r" t="t"/>
              <a:pathLst>
                <a:path extrusionOk="0" h="769" w="1934">
                  <a:moveTo>
                    <a:pt x="411" y="1"/>
                  </a:moveTo>
                  <a:cubicBezTo>
                    <a:pt x="328" y="1"/>
                    <a:pt x="254" y="27"/>
                    <a:pt x="195" y="100"/>
                  </a:cubicBezTo>
                  <a:cubicBezTo>
                    <a:pt x="0" y="324"/>
                    <a:pt x="439" y="705"/>
                    <a:pt x="937" y="763"/>
                  </a:cubicBezTo>
                  <a:cubicBezTo>
                    <a:pt x="973" y="767"/>
                    <a:pt x="1009" y="769"/>
                    <a:pt x="1045" y="769"/>
                  </a:cubicBezTo>
                  <a:cubicBezTo>
                    <a:pt x="1458" y="769"/>
                    <a:pt x="1858" y="522"/>
                    <a:pt x="1912" y="226"/>
                  </a:cubicBezTo>
                  <a:cubicBezTo>
                    <a:pt x="1934" y="111"/>
                    <a:pt x="1898" y="76"/>
                    <a:pt x="1822" y="76"/>
                  </a:cubicBezTo>
                  <a:cubicBezTo>
                    <a:pt x="1697" y="76"/>
                    <a:pt x="1465" y="169"/>
                    <a:pt x="1190" y="169"/>
                  </a:cubicBezTo>
                  <a:cubicBezTo>
                    <a:pt x="1174" y="169"/>
                    <a:pt x="1158" y="169"/>
                    <a:pt x="1141" y="168"/>
                  </a:cubicBezTo>
                  <a:cubicBezTo>
                    <a:pt x="884" y="161"/>
                    <a:pt x="617" y="1"/>
                    <a:pt x="4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692975" y="1939700"/>
              <a:ext cx="26850" cy="44375"/>
            </a:xfrm>
            <a:custGeom>
              <a:rect b="b" l="l" r="r" t="t"/>
              <a:pathLst>
                <a:path extrusionOk="0" h="1775" w="1074">
                  <a:moveTo>
                    <a:pt x="552" y="1"/>
                  </a:moveTo>
                  <a:cubicBezTo>
                    <a:pt x="393" y="1"/>
                    <a:pt x="214" y="37"/>
                    <a:pt x="146" y="138"/>
                  </a:cubicBezTo>
                  <a:cubicBezTo>
                    <a:pt x="0" y="362"/>
                    <a:pt x="146" y="1601"/>
                    <a:pt x="303" y="1718"/>
                  </a:cubicBezTo>
                  <a:cubicBezTo>
                    <a:pt x="354" y="1757"/>
                    <a:pt x="455" y="1774"/>
                    <a:pt x="568" y="1774"/>
                  </a:cubicBezTo>
                  <a:cubicBezTo>
                    <a:pt x="797" y="1774"/>
                    <a:pt x="1073" y="1703"/>
                    <a:pt x="1073" y="1592"/>
                  </a:cubicBezTo>
                  <a:cubicBezTo>
                    <a:pt x="1073" y="1436"/>
                    <a:pt x="917" y="128"/>
                    <a:pt x="820" y="50"/>
                  </a:cubicBezTo>
                  <a:cubicBezTo>
                    <a:pt x="778" y="21"/>
                    <a:pt x="671" y="1"/>
                    <a:pt x="55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804900" y="1922450"/>
              <a:ext cx="26875" cy="44550"/>
            </a:xfrm>
            <a:custGeom>
              <a:rect b="b" l="l" r="r" t="t"/>
              <a:pathLst>
                <a:path extrusionOk="0" h="1782" w="1075">
                  <a:moveTo>
                    <a:pt x="542" y="1"/>
                  </a:moveTo>
                  <a:cubicBezTo>
                    <a:pt x="387" y="1"/>
                    <a:pt x="214" y="40"/>
                    <a:pt x="147" y="145"/>
                  </a:cubicBezTo>
                  <a:cubicBezTo>
                    <a:pt x="1" y="360"/>
                    <a:pt x="147" y="1609"/>
                    <a:pt x="303" y="1726"/>
                  </a:cubicBezTo>
                  <a:cubicBezTo>
                    <a:pt x="355" y="1764"/>
                    <a:pt x="456" y="1782"/>
                    <a:pt x="569" y="1782"/>
                  </a:cubicBezTo>
                  <a:cubicBezTo>
                    <a:pt x="798" y="1782"/>
                    <a:pt x="1074" y="1710"/>
                    <a:pt x="1074" y="1599"/>
                  </a:cubicBezTo>
                  <a:cubicBezTo>
                    <a:pt x="1074" y="1443"/>
                    <a:pt x="918" y="135"/>
                    <a:pt x="811" y="57"/>
                  </a:cubicBezTo>
                  <a:cubicBezTo>
                    <a:pt x="768" y="24"/>
                    <a:pt x="660" y="1"/>
                    <a:pt x="54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545900" y="1620725"/>
              <a:ext cx="6850" cy="111775"/>
            </a:xfrm>
            <a:custGeom>
              <a:rect b="b" l="l" r="r" t="t"/>
              <a:pathLst>
                <a:path extrusionOk="0" h="4471" w="274">
                  <a:moveTo>
                    <a:pt x="236" y="0"/>
                  </a:moveTo>
                  <a:cubicBezTo>
                    <a:pt x="220" y="0"/>
                    <a:pt x="205" y="10"/>
                    <a:pt x="205" y="30"/>
                  </a:cubicBezTo>
                  <a:cubicBezTo>
                    <a:pt x="205" y="30"/>
                    <a:pt x="157" y="303"/>
                    <a:pt x="118" y="712"/>
                  </a:cubicBezTo>
                  <a:cubicBezTo>
                    <a:pt x="98" y="917"/>
                    <a:pt x="69" y="1161"/>
                    <a:pt x="49" y="1425"/>
                  </a:cubicBezTo>
                  <a:cubicBezTo>
                    <a:pt x="30" y="1678"/>
                    <a:pt x="1" y="1951"/>
                    <a:pt x="1" y="2234"/>
                  </a:cubicBezTo>
                  <a:cubicBezTo>
                    <a:pt x="1" y="2507"/>
                    <a:pt x="10" y="2790"/>
                    <a:pt x="1" y="3044"/>
                  </a:cubicBezTo>
                  <a:cubicBezTo>
                    <a:pt x="1" y="3307"/>
                    <a:pt x="20" y="3551"/>
                    <a:pt x="30" y="3756"/>
                  </a:cubicBezTo>
                  <a:cubicBezTo>
                    <a:pt x="59" y="4176"/>
                    <a:pt x="88" y="4449"/>
                    <a:pt x="88" y="4449"/>
                  </a:cubicBezTo>
                  <a:cubicBezTo>
                    <a:pt x="88" y="4459"/>
                    <a:pt x="98" y="4468"/>
                    <a:pt x="118" y="4468"/>
                  </a:cubicBezTo>
                  <a:cubicBezTo>
                    <a:pt x="119" y="4470"/>
                    <a:pt x="121" y="4471"/>
                    <a:pt x="123" y="4471"/>
                  </a:cubicBezTo>
                  <a:cubicBezTo>
                    <a:pt x="131" y="4471"/>
                    <a:pt x="137" y="4457"/>
                    <a:pt x="137" y="4449"/>
                  </a:cubicBezTo>
                  <a:cubicBezTo>
                    <a:pt x="137" y="4449"/>
                    <a:pt x="157" y="4176"/>
                    <a:pt x="166" y="3756"/>
                  </a:cubicBezTo>
                  <a:cubicBezTo>
                    <a:pt x="166" y="3659"/>
                    <a:pt x="166" y="3542"/>
                    <a:pt x="166" y="3424"/>
                  </a:cubicBezTo>
                  <a:cubicBezTo>
                    <a:pt x="166" y="3307"/>
                    <a:pt x="186" y="3181"/>
                    <a:pt x="186" y="3054"/>
                  </a:cubicBezTo>
                  <a:cubicBezTo>
                    <a:pt x="186" y="2790"/>
                    <a:pt x="196" y="2517"/>
                    <a:pt x="205" y="2244"/>
                  </a:cubicBezTo>
                  <a:cubicBezTo>
                    <a:pt x="235" y="1688"/>
                    <a:pt x="254" y="1142"/>
                    <a:pt x="264" y="722"/>
                  </a:cubicBezTo>
                  <a:cubicBezTo>
                    <a:pt x="274" y="312"/>
                    <a:pt x="274" y="30"/>
                    <a:pt x="274" y="30"/>
                  </a:cubicBezTo>
                  <a:cubicBezTo>
                    <a:pt x="269" y="10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558100" y="1437950"/>
              <a:ext cx="20275" cy="116950"/>
            </a:xfrm>
            <a:custGeom>
              <a:rect b="b" l="l" r="r" t="t"/>
              <a:pathLst>
                <a:path extrusionOk="0" h="4678" w="811">
                  <a:moveTo>
                    <a:pt x="757" y="1"/>
                  </a:moveTo>
                  <a:cubicBezTo>
                    <a:pt x="746" y="1"/>
                    <a:pt x="739" y="10"/>
                    <a:pt x="732" y="24"/>
                  </a:cubicBezTo>
                  <a:cubicBezTo>
                    <a:pt x="732" y="24"/>
                    <a:pt x="654" y="307"/>
                    <a:pt x="556" y="736"/>
                  </a:cubicBezTo>
                  <a:cubicBezTo>
                    <a:pt x="517" y="951"/>
                    <a:pt x="459" y="1195"/>
                    <a:pt x="410" y="1468"/>
                  </a:cubicBezTo>
                  <a:cubicBezTo>
                    <a:pt x="361" y="1741"/>
                    <a:pt x="312" y="2034"/>
                    <a:pt x="273" y="2316"/>
                  </a:cubicBezTo>
                  <a:cubicBezTo>
                    <a:pt x="234" y="2609"/>
                    <a:pt x="195" y="2902"/>
                    <a:pt x="156" y="3175"/>
                  </a:cubicBezTo>
                  <a:cubicBezTo>
                    <a:pt x="127" y="3448"/>
                    <a:pt x="98" y="3702"/>
                    <a:pt x="69" y="3916"/>
                  </a:cubicBezTo>
                  <a:cubicBezTo>
                    <a:pt x="30" y="4365"/>
                    <a:pt x="0" y="4648"/>
                    <a:pt x="0" y="4648"/>
                  </a:cubicBezTo>
                  <a:cubicBezTo>
                    <a:pt x="0" y="4668"/>
                    <a:pt x="10" y="4677"/>
                    <a:pt x="30" y="4677"/>
                  </a:cubicBezTo>
                  <a:cubicBezTo>
                    <a:pt x="39" y="4677"/>
                    <a:pt x="49" y="4677"/>
                    <a:pt x="59" y="4658"/>
                  </a:cubicBezTo>
                  <a:cubicBezTo>
                    <a:pt x="59" y="4658"/>
                    <a:pt x="117" y="4375"/>
                    <a:pt x="205" y="3946"/>
                  </a:cubicBezTo>
                  <a:cubicBezTo>
                    <a:pt x="244" y="3731"/>
                    <a:pt x="293" y="3477"/>
                    <a:pt x="342" y="3214"/>
                  </a:cubicBezTo>
                  <a:cubicBezTo>
                    <a:pt x="381" y="2941"/>
                    <a:pt x="430" y="2658"/>
                    <a:pt x="478" y="2365"/>
                  </a:cubicBezTo>
                  <a:cubicBezTo>
                    <a:pt x="517" y="2073"/>
                    <a:pt x="556" y="1780"/>
                    <a:pt x="595" y="1516"/>
                  </a:cubicBezTo>
                  <a:cubicBezTo>
                    <a:pt x="634" y="1243"/>
                    <a:pt x="673" y="990"/>
                    <a:pt x="703" y="775"/>
                  </a:cubicBezTo>
                  <a:cubicBezTo>
                    <a:pt x="771" y="336"/>
                    <a:pt x="800" y="43"/>
                    <a:pt x="800" y="43"/>
                  </a:cubicBezTo>
                  <a:cubicBezTo>
                    <a:pt x="810" y="24"/>
                    <a:pt x="790" y="4"/>
                    <a:pt x="771" y="4"/>
                  </a:cubicBezTo>
                  <a:cubicBezTo>
                    <a:pt x="766" y="2"/>
                    <a:pt x="761" y="1"/>
                    <a:pt x="75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19"/>
          <p:cNvSpPr txBox="1"/>
          <p:nvPr/>
        </p:nvSpPr>
        <p:spPr>
          <a:xfrm>
            <a:off x="6760800" y="449660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Covid Cases in state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19"/>
          <p:cNvSpPr txBox="1"/>
          <p:nvPr/>
        </p:nvSpPr>
        <p:spPr>
          <a:xfrm>
            <a:off x="5524875" y="449660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Mask requested by state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19"/>
          <p:cNvCxnSpPr/>
          <p:nvPr/>
        </p:nvCxnSpPr>
        <p:spPr>
          <a:xfrm>
            <a:off x="5569336" y="4455850"/>
            <a:ext cx="2442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6" name="Google Shape;516;p19"/>
          <p:cNvGrpSpPr/>
          <p:nvPr/>
        </p:nvGrpSpPr>
        <p:grpSpPr>
          <a:xfrm>
            <a:off x="7050080" y="2599146"/>
            <a:ext cx="523268" cy="1882266"/>
            <a:chOff x="1072700" y="925450"/>
            <a:chExt cx="534875" cy="1743000"/>
          </a:xfrm>
        </p:grpSpPr>
        <p:sp>
          <p:nvSpPr>
            <p:cNvPr id="517" name="Google Shape;517;p19"/>
            <p:cNvSpPr/>
            <p:nvPr/>
          </p:nvSpPr>
          <p:spPr>
            <a:xfrm>
              <a:off x="1132950" y="1524375"/>
              <a:ext cx="163675" cy="434525"/>
            </a:xfrm>
            <a:custGeom>
              <a:rect b="b" l="l" r="r" t="t"/>
              <a:pathLst>
                <a:path extrusionOk="0" h="17381" w="6547">
                  <a:moveTo>
                    <a:pt x="1834" y="1"/>
                  </a:moveTo>
                  <a:cubicBezTo>
                    <a:pt x="1854" y="674"/>
                    <a:pt x="1659" y="2625"/>
                    <a:pt x="1688" y="3298"/>
                  </a:cubicBezTo>
                  <a:cubicBezTo>
                    <a:pt x="1727" y="4518"/>
                    <a:pt x="1639" y="5737"/>
                    <a:pt x="1542" y="6957"/>
                  </a:cubicBezTo>
                  <a:lnTo>
                    <a:pt x="1220" y="11288"/>
                  </a:lnTo>
                  <a:cubicBezTo>
                    <a:pt x="1171" y="11922"/>
                    <a:pt x="1171" y="12566"/>
                    <a:pt x="1073" y="13200"/>
                  </a:cubicBezTo>
                  <a:cubicBezTo>
                    <a:pt x="976" y="13776"/>
                    <a:pt x="917" y="14361"/>
                    <a:pt x="800" y="14927"/>
                  </a:cubicBezTo>
                  <a:cubicBezTo>
                    <a:pt x="673" y="15541"/>
                    <a:pt x="449" y="15971"/>
                    <a:pt x="137" y="16507"/>
                  </a:cubicBezTo>
                  <a:cubicBezTo>
                    <a:pt x="68" y="16624"/>
                    <a:pt x="0" y="16790"/>
                    <a:pt x="98" y="16897"/>
                  </a:cubicBezTo>
                  <a:cubicBezTo>
                    <a:pt x="146" y="16936"/>
                    <a:pt x="205" y="16966"/>
                    <a:pt x="264" y="16966"/>
                  </a:cubicBezTo>
                  <a:cubicBezTo>
                    <a:pt x="284" y="16968"/>
                    <a:pt x="304" y="16968"/>
                    <a:pt x="324" y="16968"/>
                  </a:cubicBezTo>
                  <a:cubicBezTo>
                    <a:pt x="613" y="16968"/>
                    <a:pt x="882" y="16775"/>
                    <a:pt x="1073" y="16556"/>
                  </a:cubicBezTo>
                  <a:cubicBezTo>
                    <a:pt x="1259" y="16341"/>
                    <a:pt x="1405" y="16049"/>
                    <a:pt x="1639" y="15873"/>
                  </a:cubicBezTo>
                  <a:lnTo>
                    <a:pt x="1639" y="15873"/>
                  </a:lnTo>
                  <a:cubicBezTo>
                    <a:pt x="1620" y="16136"/>
                    <a:pt x="1522" y="16390"/>
                    <a:pt x="1532" y="16654"/>
                  </a:cubicBezTo>
                  <a:cubicBezTo>
                    <a:pt x="1532" y="16759"/>
                    <a:pt x="1708" y="17380"/>
                    <a:pt x="1846" y="17380"/>
                  </a:cubicBezTo>
                  <a:cubicBezTo>
                    <a:pt x="1873" y="17380"/>
                    <a:pt x="1899" y="17356"/>
                    <a:pt x="1922" y="17297"/>
                  </a:cubicBezTo>
                  <a:cubicBezTo>
                    <a:pt x="1990" y="17102"/>
                    <a:pt x="2244" y="16078"/>
                    <a:pt x="2420" y="16019"/>
                  </a:cubicBezTo>
                  <a:cubicBezTo>
                    <a:pt x="2436" y="16013"/>
                    <a:pt x="2454" y="16010"/>
                    <a:pt x="2474" y="16010"/>
                  </a:cubicBezTo>
                  <a:cubicBezTo>
                    <a:pt x="2670" y="16010"/>
                    <a:pt x="2986" y="16300"/>
                    <a:pt x="3093" y="16371"/>
                  </a:cubicBezTo>
                  <a:cubicBezTo>
                    <a:pt x="3141" y="16410"/>
                    <a:pt x="3200" y="16429"/>
                    <a:pt x="3258" y="16429"/>
                  </a:cubicBezTo>
                  <a:cubicBezTo>
                    <a:pt x="3541" y="16390"/>
                    <a:pt x="3600" y="14400"/>
                    <a:pt x="3610" y="14117"/>
                  </a:cubicBezTo>
                  <a:lnTo>
                    <a:pt x="6546" y="1074"/>
                  </a:lnTo>
                  <a:lnTo>
                    <a:pt x="2712" y="59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1198800" y="1030025"/>
              <a:ext cx="368050" cy="400375"/>
            </a:xfrm>
            <a:custGeom>
              <a:rect b="b" l="l" r="r" t="t"/>
              <a:pathLst>
                <a:path extrusionOk="0" h="16015" w="14722">
                  <a:moveTo>
                    <a:pt x="9600" y="0"/>
                  </a:moveTo>
                  <a:cubicBezTo>
                    <a:pt x="9600" y="0"/>
                    <a:pt x="8136" y="2088"/>
                    <a:pt x="5746" y="2088"/>
                  </a:cubicBezTo>
                  <a:cubicBezTo>
                    <a:pt x="5180" y="2088"/>
                    <a:pt x="4780" y="1952"/>
                    <a:pt x="4517" y="1747"/>
                  </a:cubicBezTo>
                  <a:cubicBezTo>
                    <a:pt x="3912" y="2576"/>
                    <a:pt x="2956" y="3405"/>
                    <a:pt x="1815" y="3698"/>
                  </a:cubicBezTo>
                  <a:cubicBezTo>
                    <a:pt x="1651" y="3740"/>
                    <a:pt x="1501" y="3759"/>
                    <a:pt x="1365" y="3759"/>
                  </a:cubicBezTo>
                  <a:cubicBezTo>
                    <a:pt x="963" y="3759"/>
                    <a:pt x="675" y="3592"/>
                    <a:pt x="478" y="3337"/>
                  </a:cubicBezTo>
                  <a:cubicBezTo>
                    <a:pt x="332" y="3454"/>
                    <a:pt x="166" y="3561"/>
                    <a:pt x="0" y="3668"/>
                  </a:cubicBezTo>
                  <a:lnTo>
                    <a:pt x="185" y="3698"/>
                  </a:lnTo>
                  <a:lnTo>
                    <a:pt x="1346" y="9717"/>
                  </a:lnTo>
                  <a:cubicBezTo>
                    <a:pt x="1346" y="9717"/>
                    <a:pt x="878" y="10819"/>
                    <a:pt x="1122" y="11483"/>
                  </a:cubicBezTo>
                  <a:cubicBezTo>
                    <a:pt x="1366" y="12117"/>
                    <a:pt x="3151" y="13639"/>
                    <a:pt x="5493" y="13970"/>
                  </a:cubicBezTo>
                  <a:lnTo>
                    <a:pt x="5210" y="15112"/>
                  </a:lnTo>
                  <a:cubicBezTo>
                    <a:pt x="5210" y="15112"/>
                    <a:pt x="5800" y="16015"/>
                    <a:pt x="7399" y="16015"/>
                  </a:cubicBezTo>
                  <a:cubicBezTo>
                    <a:pt x="7471" y="16015"/>
                    <a:pt x="7544" y="16013"/>
                    <a:pt x="7619" y="16009"/>
                  </a:cubicBezTo>
                  <a:cubicBezTo>
                    <a:pt x="9297" y="15931"/>
                    <a:pt x="9697" y="14917"/>
                    <a:pt x="9717" y="14858"/>
                  </a:cubicBezTo>
                  <a:lnTo>
                    <a:pt x="9707" y="14839"/>
                  </a:lnTo>
                  <a:cubicBezTo>
                    <a:pt x="9639" y="14878"/>
                    <a:pt x="9590" y="14897"/>
                    <a:pt x="9590" y="14897"/>
                  </a:cubicBezTo>
                  <a:lnTo>
                    <a:pt x="9717" y="12956"/>
                  </a:lnTo>
                  <a:lnTo>
                    <a:pt x="9707" y="12946"/>
                  </a:lnTo>
                  <a:cubicBezTo>
                    <a:pt x="11297" y="11775"/>
                    <a:pt x="12087" y="10058"/>
                    <a:pt x="12087" y="10058"/>
                  </a:cubicBezTo>
                  <a:cubicBezTo>
                    <a:pt x="12087" y="10058"/>
                    <a:pt x="12143" y="10068"/>
                    <a:pt x="12239" y="10068"/>
                  </a:cubicBezTo>
                  <a:cubicBezTo>
                    <a:pt x="12456" y="10068"/>
                    <a:pt x="12882" y="10017"/>
                    <a:pt x="13336" y="9678"/>
                  </a:cubicBezTo>
                  <a:cubicBezTo>
                    <a:pt x="14565" y="8751"/>
                    <a:pt x="14721" y="5971"/>
                    <a:pt x="12995" y="5639"/>
                  </a:cubicBezTo>
                  <a:cubicBezTo>
                    <a:pt x="12914" y="5617"/>
                    <a:pt x="12828" y="5606"/>
                    <a:pt x="12741" y="5606"/>
                  </a:cubicBezTo>
                  <a:cubicBezTo>
                    <a:pt x="12712" y="5606"/>
                    <a:pt x="12682" y="5607"/>
                    <a:pt x="12653" y="5610"/>
                  </a:cubicBezTo>
                  <a:cubicBezTo>
                    <a:pt x="12038" y="5668"/>
                    <a:pt x="11668" y="6215"/>
                    <a:pt x="11482" y="6585"/>
                  </a:cubicBezTo>
                  <a:cubicBezTo>
                    <a:pt x="10448" y="5532"/>
                    <a:pt x="9600" y="0"/>
                    <a:pt x="9600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1127575" y="1061150"/>
              <a:ext cx="32400" cy="16050"/>
            </a:xfrm>
            <a:custGeom>
              <a:rect b="b" l="l" r="r" t="t"/>
              <a:pathLst>
                <a:path extrusionOk="0" h="642" w="1296">
                  <a:moveTo>
                    <a:pt x="1096" y="1"/>
                  </a:moveTo>
                  <a:cubicBezTo>
                    <a:pt x="841" y="1"/>
                    <a:pt x="349" y="239"/>
                    <a:pt x="1" y="638"/>
                  </a:cubicBezTo>
                  <a:cubicBezTo>
                    <a:pt x="49" y="641"/>
                    <a:pt x="98" y="642"/>
                    <a:pt x="146" y="642"/>
                  </a:cubicBezTo>
                  <a:cubicBezTo>
                    <a:pt x="674" y="642"/>
                    <a:pt x="1142" y="494"/>
                    <a:pt x="1249" y="199"/>
                  </a:cubicBezTo>
                  <a:cubicBezTo>
                    <a:pt x="1296" y="64"/>
                    <a:pt x="1227" y="1"/>
                    <a:pt x="10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1072700" y="931225"/>
              <a:ext cx="462925" cy="263450"/>
            </a:xfrm>
            <a:custGeom>
              <a:rect b="b" l="l" r="r" t="t"/>
              <a:pathLst>
                <a:path extrusionOk="0" h="10538" w="18517">
                  <a:moveTo>
                    <a:pt x="12305" y="1"/>
                  </a:moveTo>
                  <a:cubicBezTo>
                    <a:pt x="12046" y="1"/>
                    <a:pt x="11854" y="139"/>
                    <a:pt x="11590" y="177"/>
                  </a:cubicBezTo>
                  <a:cubicBezTo>
                    <a:pt x="11532" y="185"/>
                    <a:pt x="11474" y="188"/>
                    <a:pt x="11415" y="188"/>
                  </a:cubicBezTo>
                  <a:cubicBezTo>
                    <a:pt x="11098" y="188"/>
                    <a:pt x="10771" y="91"/>
                    <a:pt x="10458" y="50"/>
                  </a:cubicBezTo>
                  <a:cubicBezTo>
                    <a:pt x="10245" y="19"/>
                    <a:pt x="10031" y="4"/>
                    <a:pt x="9817" y="4"/>
                  </a:cubicBezTo>
                  <a:cubicBezTo>
                    <a:pt x="9150" y="4"/>
                    <a:pt x="8489" y="152"/>
                    <a:pt x="7883" y="440"/>
                  </a:cubicBezTo>
                  <a:cubicBezTo>
                    <a:pt x="7727" y="528"/>
                    <a:pt x="7561" y="597"/>
                    <a:pt x="7376" y="616"/>
                  </a:cubicBezTo>
                  <a:cubicBezTo>
                    <a:pt x="7369" y="616"/>
                    <a:pt x="7362" y="616"/>
                    <a:pt x="7356" y="616"/>
                  </a:cubicBezTo>
                  <a:cubicBezTo>
                    <a:pt x="7062" y="616"/>
                    <a:pt x="6813" y="408"/>
                    <a:pt x="6537" y="284"/>
                  </a:cubicBezTo>
                  <a:cubicBezTo>
                    <a:pt x="6366" y="214"/>
                    <a:pt x="6184" y="182"/>
                    <a:pt x="6000" y="182"/>
                  </a:cubicBezTo>
                  <a:cubicBezTo>
                    <a:pt x="5648" y="182"/>
                    <a:pt x="5290" y="300"/>
                    <a:pt x="4995" y="499"/>
                  </a:cubicBezTo>
                  <a:cubicBezTo>
                    <a:pt x="4556" y="801"/>
                    <a:pt x="4225" y="1260"/>
                    <a:pt x="3981" y="1738"/>
                  </a:cubicBezTo>
                  <a:cubicBezTo>
                    <a:pt x="3766" y="2148"/>
                    <a:pt x="3542" y="2635"/>
                    <a:pt x="3093" y="2752"/>
                  </a:cubicBezTo>
                  <a:cubicBezTo>
                    <a:pt x="3026" y="2770"/>
                    <a:pt x="2960" y="2777"/>
                    <a:pt x="2894" y="2777"/>
                  </a:cubicBezTo>
                  <a:cubicBezTo>
                    <a:pt x="2471" y="2777"/>
                    <a:pt x="2069" y="2467"/>
                    <a:pt x="1630" y="2392"/>
                  </a:cubicBezTo>
                  <a:cubicBezTo>
                    <a:pt x="1559" y="2380"/>
                    <a:pt x="1489" y="2375"/>
                    <a:pt x="1419" y="2375"/>
                  </a:cubicBezTo>
                  <a:cubicBezTo>
                    <a:pt x="891" y="2375"/>
                    <a:pt x="404" y="2693"/>
                    <a:pt x="205" y="3201"/>
                  </a:cubicBezTo>
                  <a:cubicBezTo>
                    <a:pt x="1" y="3757"/>
                    <a:pt x="342" y="4430"/>
                    <a:pt x="596" y="4928"/>
                  </a:cubicBezTo>
                  <a:cubicBezTo>
                    <a:pt x="898" y="5513"/>
                    <a:pt x="1571" y="5777"/>
                    <a:pt x="2196" y="5825"/>
                  </a:cubicBezTo>
                  <a:cubicBezTo>
                    <a:pt x="2545" y="5431"/>
                    <a:pt x="3041" y="5195"/>
                    <a:pt x="3292" y="5195"/>
                  </a:cubicBezTo>
                  <a:cubicBezTo>
                    <a:pt x="3419" y="5195"/>
                    <a:pt x="3484" y="5255"/>
                    <a:pt x="3434" y="5386"/>
                  </a:cubicBezTo>
                  <a:cubicBezTo>
                    <a:pt x="3330" y="5683"/>
                    <a:pt x="2889" y="5832"/>
                    <a:pt x="2378" y="5832"/>
                  </a:cubicBezTo>
                  <a:cubicBezTo>
                    <a:pt x="2318" y="5832"/>
                    <a:pt x="2257" y="5830"/>
                    <a:pt x="2196" y="5825"/>
                  </a:cubicBezTo>
                  <a:lnTo>
                    <a:pt x="2196" y="5825"/>
                  </a:lnTo>
                  <a:cubicBezTo>
                    <a:pt x="1796" y="6284"/>
                    <a:pt x="1591" y="6957"/>
                    <a:pt x="2215" y="7718"/>
                  </a:cubicBezTo>
                  <a:cubicBezTo>
                    <a:pt x="2490" y="8057"/>
                    <a:pt x="2877" y="8200"/>
                    <a:pt x="3309" y="8200"/>
                  </a:cubicBezTo>
                  <a:cubicBezTo>
                    <a:pt x="3858" y="8200"/>
                    <a:pt x="4482" y="7970"/>
                    <a:pt x="5044" y="7620"/>
                  </a:cubicBezTo>
                  <a:cubicBezTo>
                    <a:pt x="5210" y="7513"/>
                    <a:pt x="5366" y="7406"/>
                    <a:pt x="5522" y="7289"/>
                  </a:cubicBezTo>
                  <a:cubicBezTo>
                    <a:pt x="4871" y="6432"/>
                    <a:pt x="5243" y="4608"/>
                    <a:pt x="6009" y="4608"/>
                  </a:cubicBezTo>
                  <a:cubicBezTo>
                    <a:pt x="6150" y="4608"/>
                    <a:pt x="6305" y="4670"/>
                    <a:pt x="6468" y="4811"/>
                  </a:cubicBezTo>
                  <a:cubicBezTo>
                    <a:pt x="7151" y="5406"/>
                    <a:pt x="6517" y="6499"/>
                    <a:pt x="5522" y="7289"/>
                  </a:cubicBezTo>
                  <a:cubicBezTo>
                    <a:pt x="5719" y="7544"/>
                    <a:pt x="6007" y="7711"/>
                    <a:pt x="6409" y="7711"/>
                  </a:cubicBezTo>
                  <a:cubicBezTo>
                    <a:pt x="6545" y="7711"/>
                    <a:pt x="6695" y="7692"/>
                    <a:pt x="6859" y="7650"/>
                  </a:cubicBezTo>
                  <a:cubicBezTo>
                    <a:pt x="8000" y="7357"/>
                    <a:pt x="8956" y="6528"/>
                    <a:pt x="9561" y="5699"/>
                  </a:cubicBezTo>
                  <a:cubicBezTo>
                    <a:pt x="8732" y="5055"/>
                    <a:pt x="9288" y="3718"/>
                    <a:pt x="10019" y="3718"/>
                  </a:cubicBezTo>
                  <a:cubicBezTo>
                    <a:pt x="10546" y="3718"/>
                    <a:pt x="10302" y="4704"/>
                    <a:pt x="9561" y="5699"/>
                  </a:cubicBezTo>
                  <a:cubicBezTo>
                    <a:pt x="9824" y="5904"/>
                    <a:pt x="10215" y="6040"/>
                    <a:pt x="10790" y="6040"/>
                  </a:cubicBezTo>
                  <a:cubicBezTo>
                    <a:pt x="13180" y="6040"/>
                    <a:pt x="14644" y="3952"/>
                    <a:pt x="14644" y="3952"/>
                  </a:cubicBezTo>
                  <a:cubicBezTo>
                    <a:pt x="14644" y="3952"/>
                    <a:pt x="15492" y="9484"/>
                    <a:pt x="16526" y="10537"/>
                  </a:cubicBezTo>
                  <a:cubicBezTo>
                    <a:pt x="16712" y="10167"/>
                    <a:pt x="17082" y="9620"/>
                    <a:pt x="17697" y="9562"/>
                  </a:cubicBezTo>
                  <a:lnTo>
                    <a:pt x="17697" y="9396"/>
                  </a:lnTo>
                  <a:cubicBezTo>
                    <a:pt x="17697" y="9396"/>
                    <a:pt x="18517" y="3650"/>
                    <a:pt x="16917" y="2421"/>
                  </a:cubicBezTo>
                  <a:cubicBezTo>
                    <a:pt x="16642" y="2209"/>
                    <a:pt x="16333" y="2140"/>
                    <a:pt x="16050" y="2140"/>
                  </a:cubicBezTo>
                  <a:cubicBezTo>
                    <a:pt x="15540" y="2140"/>
                    <a:pt x="15112" y="2362"/>
                    <a:pt x="15112" y="2362"/>
                  </a:cubicBezTo>
                  <a:cubicBezTo>
                    <a:pt x="15239" y="2294"/>
                    <a:pt x="14009" y="870"/>
                    <a:pt x="13922" y="792"/>
                  </a:cubicBezTo>
                  <a:cubicBezTo>
                    <a:pt x="13512" y="431"/>
                    <a:pt x="12897" y="21"/>
                    <a:pt x="12332" y="1"/>
                  </a:cubicBezTo>
                  <a:cubicBezTo>
                    <a:pt x="12323" y="1"/>
                    <a:pt x="12314" y="1"/>
                    <a:pt x="12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1194450" y="1046425"/>
              <a:ext cx="57050" cy="67025"/>
            </a:xfrm>
            <a:custGeom>
              <a:rect b="b" l="l" r="r" t="t"/>
              <a:pathLst>
                <a:path extrusionOk="0" h="2681" w="2282">
                  <a:moveTo>
                    <a:pt x="1140" y="1"/>
                  </a:moveTo>
                  <a:cubicBezTo>
                    <a:pt x="374" y="1"/>
                    <a:pt x="1" y="1832"/>
                    <a:pt x="652" y="2681"/>
                  </a:cubicBezTo>
                  <a:cubicBezTo>
                    <a:pt x="1657" y="1891"/>
                    <a:pt x="2281" y="798"/>
                    <a:pt x="1598" y="203"/>
                  </a:cubicBezTo>
                  <a:cubicBezTo>
                    <a:pt x="1435" y="62"/>
                    <a:pt x="1281" y="1"/>
                    <a:pt x="1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1290975" y="1024175"/>
              <a:ext cx="45400" cy="49525"/>
            </a:xfrm>
            <a:custGeom>
              <a:rect b="b" l="l" r="r" t="t"/>
              <a:pathLst>
                <a:path extrusionOk="0" h="1981" w="1816">
                  <a:moveTo>
                    <a:pt x="1288" y="0"/>
                  </a:moveTo>
                  <a:cubicBezTo>
                    <a:pt x="557" y="0"/>
                    <a:pt x="1" y="1337"/>
                    <a:pt x="830" y="1981"/>
                  </a:cubicBezTo>
                  <a:cubicBezTo>
                    <a:pt x="1571" y="986"/>
                    <a:pt x="1815" y="0"/>
                    <a:pt x="12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140400" y="2604575"/>
              <a:ext cx="131100" cy="55700"/>
            </a:xfrm>
            <a:custGeom>
              <a:rect b="b" l="l" r="r" t="t"/>
              <a:pathLst>
                <a:path extrusionOk="0" h="2228" w="5244">
                  <a:moveTo>
                    <a:pt x="5204" y="0"/>
                  </a:moveTo>
                  <a:cubicBezTo>
                    <a:pt x="4552" y="311"/>
                    <a:pt x="3709" y="399"/>
                    <a:pt x="2967" y="399"/>
                  </a:cubicBezTo>
                  <a:cubicBezTo>
                    <a:pt x="2012" y="399"/>
                    <a:pt x="1224" y="254"/>
                    <a:pt x="1224" y="254"/>
                  </a:cubicBezTo>
                  <a:cubicBezTo>
                    <a:pt x="1224" y="576"/>
                    <a:pt x="34" y="1580"/>
                    <a:pt x="14" y="1922"/>
                  </a:cubicBezTo>
                  <a:cubicBezTo>
                    <a:pt x="1" y="2138"/>
                    <a:pt x="355" y="2227"/>
                    <a:pt x="880" y="2227"/>
                  </a:cubicBezTo>
                  <a:cubicBezTo>
                    <a:pt x="2273" y="2227"/>
                    <a:pt x="4868" y="1602"/>
                    <a:pt x="5009" y="1063"/>
                  </a:cubicBezTo>
                  <a:cubicBezTo>
                    <a:pt x="5038" y="927"/>
                    <a:pt x="5116" y="556"/>
                    <a:pt x="52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434875" y="2599675"/>
              <a:ext cx="117575" cy="68775"/>
            </a:xfrm>
            <a:custGeom>
              <a:rect b="b" l="l" r="r" t="t"/>
              <a:pathLst>
                <a:path extrusionOk="0" h="2751" w="4703">
                  <a:moveTo>
                    <a:pt x="4673" y="1"/>
                  </a:moveTo>
                  <a:cubicBezTo>
                    <a:pt x="3923" y="585"/>
                    <a:pt x="3035" y="739"/>
                    <a:pt x="2309" y="739"/>
                  </a:cubicBezTo>
                  <a:cubicBezTo>
                    <a:pt x="1543" y="739"/>
                    <a:pt x="958" y="567"/>
                    <a:pt x="908" y="547"/>
                  </a:cubicBezTo>
                  <a:lnTo>
                    <a:pt x="908" y="547"/>
                  </a:lnTo>
                  <a:cubicBezTo>
                    <a:pt x="918" y="596"/>
                    <a:pt x="927" y="635"/>
                    <a:pt x="937" y="684"/>
                  </a:cubicBezTo>
                  <a:cubicBezTo>
                    <a:pt x="1044" y="1133"/>
                    <a:pt x="1" y="2069"/>
                    <a:pt x="1" y="2586"/>
                  </a:cubicBezTo>
                  <a:cubicBezTo>
                    <a:pt x="1" y="2700"/>
                    <a:pt x="209" y="2751"/>
                    <a:pt x="537" y="2751"/>
                  </a:cubicBezTo>
                  <a:cubicBezTo>
                    <a:pt x="1676" y="2751"/>
                    <a:pt x="4260" y="2136"/>
                    <a:pt x="4586" y="1386"/>
                  </a:cubicBezTo>
                  <a:cubicBezTo>
                    <a:pt x="4625" y="1279"/>
                    <a:pt x="4673" y="781"/>
                    <a:pt x="47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1168800" y="1875350"/>
              <a:ext cx="390000" cy="742625"/>
            </a:xfrm>
            <a:custGeom>
              <a:rect b="b" l="l" r="r" t="t"/>
              <a:pathLst>
                <a:path extrusionOk="0" h="29705" w="15600">
                  <a:moveTo>
                    <a:pt x="517" y="0"/>
                  </a:moveTo>
                  <a:cubicBezTo>
                    <a:pt x="498" y="761"/>
                    <a:pt x="0" y="22487"/>
                    <a:pt x="88" y="29413"/>
                  </a:cubicBezTo>
                  <a:cubicBezTo>
                    <a:pt x="88" y="29413"/>
                    <a:pt x="891" y="29564"/>
                    <a:pt x="1858" y="29564"/>
                  </a:cubicBezTo>
                  <a:cubicBezTo>
                    <a:pt x="2593" y="29564"/>
                    <a:pt x="3424" y="29477"/>
                    <a:pt x="4068" y="29169"/>
                  </a:cubicBezTo>
                  <a:lnTo>
                    <a:pt x="4098" y="29169"/>
                  </a:lnTo>
                  <a:cubicBezTo>
                    <a:pt x="4937" y="25150"/>
                    <a:pt x="7571" y="11668"/>
                    <a:pt x="7785" y="10565"/>
                  </a:cubicBezTo>
                  <a:cubicBezTo>
                    <a:pt x="8907" y="16477"/>
                    <a:pt x="10702" y="25872"/>
                    <a:pt x="11541" y="29520"/>
                  </a:cubicBezTo>
                  <a:cubicBezTo>
                    <a:pt x="11596" y="29535"/>
                    <a:pt x="12184" y="29705"/>
                    <a:pt x="12952" y="29705"/>
                  </a:cubicBezTo>
                  <a:cubicBezTo>
                    <a:pt x="13679" y="29705"/>
                    <a:pt x="14567" y="29553"/>
                    <a:pt x="15316" y="28974"/>
                  </a:cubicBezTo>
                  <a:lnTo>
                    <a:pt x="15346" y="28974"/>
                  </a:lnTo>
                  <a:cubicBezTo>
                    <a:pt x="15599" y="23091"/>
                    <a:pt x="15473" y="771"/>
                    <a:pt x="15473" y="771"/>
                  </a:cubicBezTo>
                  <a:lnTo>
                    <a:pt x="15473" y="771"/>
                  </a:lnTo>
                  <a:cubicBezTo>
                    <a:pt x="15239" y="1210"/>
                    <a:pt x="12819" y="2079"/>
                    <a:pt x="9624" y="2079"/>
                  </a:cubicBezTo>
                  <a:cubicBezTo>
                    <a:pt x="9345" y="2079"/>
                    <a:pt x="9060" y="2073"/>
                    <a:pt x="8770" y="2058"/>
                  </a:cubicBezTo>
                  <a:cubicBezTo>
                    <a:pt x="5317" y="1893"/>
                    <a:pt x="1522" y="751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1163675" y="1380475"/>
              <a:ext cx="443900" cy="547100"/>
            </a:xfrm>
            <a:custGeom>
              <a:rect b="b" l="l" r="r" t="t"/>
              <a:pathLst>
                <a:path extrusionOk="0" h="21884" w="17756">
                  <a:moveTo>
                    <a:pt x="14102" y="1"/>
                  </a:moveTo>
                  <a:cubicBezTo>
                    <a:pt x="12820" y="1"/>
                    <a:pt x="11510" y="617"/>
                    <a:pt x="11122" y="811"/>
                  </a:cubicBezTo>
                  <a:lnTo>
                    <a:pt x="11122" y="830"/>
                  </a:lnTo>
                  <a:cubicBezTo>
                    <a:pt x="11102" y="899"/>
                    <a:pt x="10702" y="1913"/>
                    <a:pt x="9024" y="1991"/>
                  </a:cubicBezTo>
                  <a:cubicBezTo>
                    <a:pt x="8949" y="1995"/>
                    <a:pt x="8876" y="1997"/>
                    <a:pt x="8804" y="1997"/>
                  </a:cubicBezTo>
                  <a:cubicBezTo>
                    <a:pt x="7205" y="1997"/>
                    <a:pt x="6615" y="1094"/>
                    <a:pt x="6615" y="1094"/>
                  </a:cubicBezTo>
                  <a:cubicBezTo>
                    <a:pt x="6615" y="1094"/>
                    <a:pt x="5796" y="859"/>
                    <a:pt x="4878" y="859"/>
                  </a:cubicBezTo>
                  <a:cubicBezTo>
                    <a:pt x="4322" y="859"/>
                    <a:pt x="3729" y="945"/>
                    <a:pt x="3259" y="1221"/>
                  </a:cubicBezTo>
                  <a:cubicBezTo>
                    <a:pt x="2244" y="1816"/>
                    <a:pt x="810" y="3845"/>
                    <a:pt x="0" y="5093"/>
                  </a:cubicBezTo>
                  <a:cubicBezTo>
                    <a:pt x="49" y="5571"/>
                    <a:pt x="391" y="7757"/>
                    <a:pt x="2595" y="8879"/>
                  </a:cubicBezTo>
                  <a:cubicBezTo>
                    <a:pt x="2449" y="9386"/>
                    <a:pt x="2293" y="9922"/>
                    <a:pt x="2147" y="10488"/>
                  </a:cubicBezTo>
                  <a:cubicBezTo>
                    <a:pt x="1347" y="13483"/>
                    <a:pt x="527" y="17073"/>
                    <a:pt x="469" y="19454"/>
                  </a:cubicBezTo>
                  <a:cubicBezTo>
                    <a:pt x="459" y="19551"/>
                    <a:pt x="556" y="19678"/>
                    <a:pt x="722" y="19795"/>
                  </a:cubicBezTo>
                  <a:cubicBezTo>
                    <a:pt x="1727" y="20556"/>
                    <a:pt x="5522" y="21697"/>
                    <a:pt x="8975" y="21863"/>
                  </a:cubicBezTo>
                  <a:cubicBezTo>
                    <a:pt x="9263" y="21877"/>
                    <a:pt x="9545" y="21884"/>
                    <a:pt x="9822" y="21884"/>
                  </a:cubicBezTo>
                  <a:cubicBezTo>
                    <a:pt x="13021" y="21884"/>
                    <a:pt x="15445" y="21006"/>
                    <a:pt x="15687" y="20575"/>
                  </a:cubicBezTo>
                  <a:cubicBezTo>
                    <a:pt x="15941" y="20097"/>
                    <a:pt x="15687" y="16615"/>
                    <a:pt x="15687" y="16615"/>
                  </a:cubicBezTo>
                  <a:cubicBezTo>
                    <a:pt x="14161" y="17394"/>
                    <a:pt x="12510" y="17689"/>
                    <a:pt x="10905" y="17689"/>
                  </a:cubicBezTo>
                  <a:cubicBezTo>
                    <a:pt x="6406" y="17689"/>
                    <a:pt x="2274" y="15376"/>
                    <a:pt x="2303" y="14966"/>
                  </a:cubicBezTo>
                  <a:cubicBezTo>
                    <a:pt x="2310" y="14855"/>
                    <a:pt x="2418" y="14813"/>
                    <a:pt x="2576" y="14813"/>
                  </a:cubicBezTo>
                  <a:cubicBezTo>
                    <a:pt x="3028" y="14813"/>
                    <a:pt x="3892" y="15154"/>
                    <a:pt x="4000" y="15190"/>
                  </a:cubicBezTo>
                  <a:cubicBezTo>
                    <a:pt x="3434" y="14839"/>
                    <a:pt x="2186" y="13766"/>
                    <a:pt x="2439" y="13464"/>
                  </a:cubicBezTo>
                  <a:cubicBezTo>
                    <a:pt x="2468" y="13431"/>
                    <a:pt x="2514" y="13416"/>
                    <a:pt x="2575" y="13416"/>
                  </a:cubicBezTo>
                  <a:cubicBezTo>
                    <a:pt x="3075" y="13416"/>
                    <a:pt x="4527" y="14410"/>
                    <a:pt x="4527" y="14410"/>
                  </a:cubicBezTo>
                  <a:cubicBezTo>
                    <a:pt x="4039" y="13864"/>
                    <a:pt x="3025" y="13093"/>
                    <a:pt x="3600" y="12732"/>
                  </a:cubicBezTo>
                  <a:cubicBezTo>
                    <a:pt x="3623" y="12718"/>
                    <a:pt x="3653" y="12712"/>
                    <a:pt x="3687" y="12712"/>
                  </a:cubicBezTo>
                  <a:cubicBezTo>
                    <a:pt x="4119" y="12712"/>
                    <a:pt x="5366" y="13708"/>
                    <a:pt x="5366" y="13708"/>
                  </a:cubicBezTo>
                  <a:lnTo>
                    <a:pt x="5298" y="12488"/>
                  </a:lnTo>
                  <a:lnTo>
                    <a:pt x="5298" y="12488"/>
                  </a:lnTo>
                  <a:cubicBezTo>
                    <a:pt x="6010" y="12615"/>
                    <a:pt x="6137" y="13532"/>
                    <a:pt x="6137" y="13532"/>
                  </a:cubicBezTo>
                  <a:cubicBezTo>
                    <a:pt x="6137" y="13532"/>
                    <a:pt x="11814" y="13512"/>
                    <a:pt x="12595" y="12566"/>
                  </a:cubicBezTo>
                  <a:cubicBezTo>
                    <a:pt x="12790" y="12322"/>
                    <a:pt x="12712" y="11083"/>
                    <a:pt x="12575" y="9825"/>
                  </a:cubicBezTo>
                  <a:lnTo>
                    <a:pt x="12575" y="9825"/>
                  </a:lnTo>
                  <a:cubicBezTo>
                    <a:pt x="12730" y="9830"/>
                    <a:pt x="12881" y="9832"/>
                    <a:pt x="13029" y="9832"/>
                  </a:cubicBezTo>
                  <a:cubicBezTo>
                    <a:pt x="15064" y="9832"/>
                    <a:pt x="16392" y="9412"/>
                    <a:pt x="17102" y="9093"/>
                  </a:cubicBezTo>
                  <a:cubicBezTo>
                    <a:pt x="17336" y="9005"/>
                    <a:pt x="17551" y="8888"/>
                    <a:pt x="17755" y="8742"/>
                  </a:cubicBezTo>
                  <a:cubicBezTo>
                    <a:pt x="17755" y="8742"/>
                    <a:pt x="17492" y="1777"/>
                    <a:pt x="15756" y="489"/>
                  </a:cubicBezTo>
                  <a:cubicBezTo>
                    <a:pt x="15271" y="130"/>
                    <a:pt x="14689" y="1"/>
                    <a:pt x="14102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1174400" y="1506975"/>
              <a:ext cx="83425" cy="360575"/>
            </a:xfrm>
            <a:custGeom>
              <a:rect b="b" l="l" r="r" t="t"/>
              <a:pathLst>
                <a:path extrusionOk="0" h="14423" w="3337">
                  <a:moveTo>
                    <a:pt x="3298" y="0"/>
                  </a:moveTo>
                  <a:cubicBezTo>
                    <a:pt x="3288" y="0"/>
                    <a:pt x="3276" y="9"/>
                    <a:pt x="3269" y="24"/>
                  </a:cubicBezTo>
                  <a:cubicBezTo>
                    <a:pt x="3074" y="609"/>
                    <a:pt x="2888" y="1194"/>
                    <a:pt x="2713" y="1780"/>
                  </a:cubicBezTo>
                  <a:cubicBezTo>
                    <a:pt x="2527" y="2375"/>
                    <a:pt x="2352" y="2960"/>
                    <a:pt x="2186" y="3555"/>
                  </a:cubicBezTo>
                  <a:cubicBezTo>
                    <a:pt x="1844" y="4736"/>
                    <a:pt x="1513" y="5926"/>
                    <a:pt x="1220" y="7116"/>
                  </a:cubicBezTo>
                  <a:cubicBezTo>
                    <a:pt x="918" y="8316"/>
                    <a:pt x="654" y="9516"/>
                    <a:pt x="430" y="10726"/>
                  </a:cubicBezTo>
                  <a:cubicBezTo>
                    <a:pt x="196" y="11935"/>
                    <a:pt x="49" y="13155"/>
                    <a:pt x="1" y="14394"/>
                  </a:cubicBezTo>
                  <a:cubicBezTo>
                    <a:pt x="1" y="14403"/>
                    <a:pt x="10" y="14423"/>
                    <a:pt x="30" y="14423"/>
                  </a:cubicBezTo>
                  <a:cubicBezTo>
                    <a:pt x="49" y="14423"/>
                    <a:pt x="59" y="14403"/>
                    <a:pt x="59" y="14394"/>
                  </a:cubicBezTo>
                  <a:cubicBezTo>
                    <a:pt x="88" y="13779"/>
                    <a:pt x="147" y="13164"/>
                    <a:pt x="235" y="12560"/>
                  </a:cubicBezTo>
                  <a:cubicBezTo>
                    <a:pt x="313" y="11955"/>
                    <a:pt x="420" y="11350"/>
                    <a:pt x="527" y="10745"/>
                  </a:cubicBezTo>
                  <a:cubicBezTo>
                    <a:pt x="762" y="9535"/>
                    <a:pt x="1035" y="8335"/>
                    <a:pt x="1337" y="7145"/>
                  </a:cubicBezTo>
                  <a:cubicBezTo>
                    <a:pt x="1483" y="6550"/>
                    <a:pt x="1640" y="5955"/>
                    <a:pt x="1796" y="5360"/>
                  </a:cubicBezTo>
                  <a:lnTo>
                    <a:pt x="2283" y="3575"/>
                  </a:lnTo>
                  <a:cubicBezTo>
                    <a:pt x="2449" y="2989"/>
                    <a:pt x="2625" y="2394"/>
                    <a:pt x="2800" y="1809"/>
                  </a:cubicBezTo>
                  <a:cubicBezTo>
                    <a:pt x="2966" y="1214"/>
                    <a:pt x="3152" y="629"/>
                    <a:pt x="3337" y="43"/>
                  </a:cubicBezTo>
                  <a:cubicBezTo>
                    <a:pt x="3337" y="24"/>
                    <a:pt x="3327" y="14"/>
                    <a:pt x="3308" y="4"/>
                  </a:cubicBezTo>
                  <a:cubicBezTo>
                    <a:pt x="3305" y="2"/>
                    <a:pt x="3302" y="0"/>
                    <a:pt x="329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218300" y="1608025"/>
              <a:ext cx="381225" cy="214675"/>
            </a:xfrm>
            <a:custGeom>
              <a:rect b="b" l="l" r="r" t="t"/>
              <a:pathLst>
                <a:path extrusionOk="0" h="8587" w="15249">
                  <a:moveTo>
                    <a:pt x="14917" y="1"/>
                  </a:moveTo>
                  <a:cubicBezTo>
                    <a:pt x="14214" y="316"/>
                    <a:pt x="12903" y="732"/>
                    <a:pt x="10901" y="732"/>
                  </a:cubicBezTo>
                  <a:cubicBezTo>
                    <a:pt x="10735" y="732"/>
                    <a:pt x="10565" y="729"/>
                    <a:pt x="10390" y="723"/>
                  </a:cubicBezTo>
                  <a:lnTo>
                    <a:pt x="10390" y="723"/>
                  </a:lnTo>
                  <a:cubicBezTo>
                    <a:pt x="10527" y="1981"/>
                    <a:pt x="10605" y="3230"/>
                    <a:pt x="10400" y="3474"/>
                  </a:cubicBezTo>
                  <a:cubicBezTo>
                    <a:pt x="9629" y="4420"/>
                    <a:pt x="3952" y="4430"/>
                    <a:pt x="3952" y="4430"/>
                  </a:cubicBezTo>
                  <a:cubicBezTo>
                    <a:pt x="3952" y="4430"/>
                    <a:pt x="3786" y="3532"/>
                    <a:pt x="3083" y="3406"/>
                  </a:cubicBezTo>
                  <a:lnTo>
                    <a:pt x="3083" y="3406"/>
                  </a:lnTo>
                  <a:lnTo>
                    <a:pt x="3181" y="4615"/>
                  </a:lnTo>
                  <a:cubicBezTo>
                    <a:pt x="3181" y="4615"/>
                    <a:pt x="1934" y="3620"/>
                    <a:pt x="1502" y="3620"/>
                  </a:cubicBezTo>
                  <a:cubicBezTo>
                    <a:pt x="1468" y="3620"/>
                    <a:pt x="1438" y="3626"/>
                    <a:pt x="1415" y="3640"/>
                  </a:cubicBezTo>
                  <a:cubicBezTo>
                    <a:pt x="830" y="4001"/>
                    <a:pt x="1854" y="4771"/>
                    <a:pt x="2342" y="5318"/>
                  </a:cubicBezTo>
                  <a:cubicBezTo>
                    <a:pt x="2342" y="5318"/>
                    <a:pt x="875" y="4327"/>
                    <a:pt x="383" y="4327"/>
                  </a:cubicBezTo>
                  <a:cubicBezTo>
                    <a:pt x="325" y="4327"/>
                    <a:pt x="281" y="4341"/>
                    <a:pt x="254" y="4371"/>
                  </a:cubicBezTo>
                  <a:cubicBezTo>
                    <a:pt x="1" y="4674"/>
                    <a:pt x="1249" y="5737"/>
                    <a:pt x="1815" y="6088"/>
                  </a:cubicBezTo>
                  <a:cubicBezTo>
                    <a:pt x="1707" y="6052"/>
                    <a:pt x="843" y="5711"/>
                    <a:pt x="391" y="5711"/>
                  </a:cubicBezTo>
                  <a:cubicBezTo>
                    <a:pt x="233" y="5711"/>
                    <a:pt x="125" y="5753"/>
                    <a:pt x="118" y="5864"/>
                  </a:cubicBezTo>
                  <a:cubicBezTo>
                    <a:pt x="89" y="6274"/>
                    <a:pt x="4221" y="8587"/>
                    <a:pt x="8720" y="8587"/>
                  </a:cubicBezTo>
                  <a:cubicBezTo>
                    <a:pt x="10325" y="8587"/>
                    <a:pt x="11976" y="8292"/>
                    <a:pt x="13502" y="7513"/>
                  </a:cubicBezTo>
                  <a:cubicBezTo>
                    <a:pt x="15249" y="6615"/>
                    <a:pt x="14936" y="313"/>
                    <a:pt x="14917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1219775" y="1749250"/>
              <a:ext cx="63675" cy="42450"/>
            </a:xfrm>
            <a:custGeom>
              <a:rect b="b" l="l" r="r" t="t"/>
              <a:pathLst>
                <a:path extrusionOk="0" h="1698" w="2547">
                  <a:moveTo>
                    <a:pt x="332" y="0"/>
                  </a:moveTo>
                  <a:cubicBezTo>
                    <a:pt x="283" y="0"/>
                    <a:pt x="224" y="10"/>
                    <a:pt x="176" y="20"/>
                  </a:cubicBezTo>
                  <a:cubicBezTo>
                    <a:pt x="107" y="39"/>
                    <a:pt x="49" y="78"/>
                    <a:pt x="20" y="147"/>
                  </a:cubicBezTo>
                  <a:cubicBezTo>
                    <a:pt x="10" y="157"/>
                    <a:pt x="10" y="176"/>
                    <a:pt x="10" y="196"/>
                  </a:cubicBezTo>
                  <a:cubicBezTo>
                    <a:pt x="0" y="215"/>
                    <a:pt x="0" y="235"/>
                    <a:pt x="10" y="254"/>
                  </a:cubicBezTo>
                  <a:cubicBezTo>
                    <a:pt x="10" y="283"/>
                    <a:pt x="29" y="313"/>
                    <a:pt x="49" y="342"/>
                  </a:cubicBezTo>
                  <a:cubicBezTo>
                    <a:pt x="78" y="381"/>
                    <a:pt x="117" y="420"/>
                    <a:pt x="156" y="459"/>
                  </a:cubicBezTo>
                  <a:cubicBezTo>
                    <a:pt x="234" y="527"/>
                    <a:pt x="312" y="596"/>
                    <a:pt x="390" y="654"/>
                  </a:cubicBezTo>
                  <a:cubicBezTo>
                    <a:pt x="722" y="869"/>
                    <a:pt x="1073" y="1064"/>
                    <a:pt x="1434" y="1239"/>
                  </a:cubicBezTo>
                  <a:cubicBezTo>
                    <a:pt x="1785" y="1405"/>
                    <a:pt x="2156" y="1561"/>
                    <a:pt x="2527" y="1698"/>
                  </a:cubicBezTo>
                  <a:cubicBezTo>
                    <a:pt x="2537" y="1698"/>
                    <a:pt x="2546" y="1688"/>
                    <a:pt x="2546" y="1688"/>
                  </a:cubicBezTo>
                  <a:cubicBezTo>
                    <a:pt x="2546" y="1678"/>
                    <a:pt x="2546" y="1669"/>
                    <a:pt x="2537" y="1669"/>
                  </a:cubicBezTo>
                  <a:cubicBezTo>
                    <a:pt x="2176" y="1503"/>
                    <a:pt x="1824" y="1327"/>
                    <a:pt x="1473" y="1152"/>
                  </a:cubicBezTo>
                  <a:cubicBezTo>
                    <a:pt x="1122" y="976"/>
                    <a:pt x="790" y="771"/>
                    <a:pt x="468" y="547"/>
                  </a:cubicBezTo>
                  <a:cubicBezTo>
                    <a:pt x="390" y="498"/>
                    <a:pt x="303" y="430"/>
                    <a:pt x="234" y="371"/>
                  </a:cubicBezTo>
                  <a:cubicBezTo>
                    <a:pt x="176" y="313"/>
                    <a:pt x="107" y="244"/>
                    <a:pt x="127" y="196"/>
                  </a:cubicBezTo>
                  <a:cubicBezTo>
                    <a:pt x="146" y="147"/>
                    <a:pt x="244" y="118"/>
                    <a:pt x="332" y="118"/>
                  </a:cubicBezTo>
                  <a:cubicBezTo>
                    <a:pt x="429" y="127"/>
                    <a:pt x="527" y="127"/>
                    <a:pt x="615" y="147"/>
                  </a:cubicBezTo>
                  <a:cubicBezTo>
                    <a:pt x="810" y="186"/>
                    <a:pt x="1005" y="225"/>
                    <a:pt x="1190" y="283"/>
                  </a:cubicBezTo>
                  <a:cubicBezTo>
                    <a:pt x="1376" y="342"/>
                    <a:pt x="1561" y="400"/>
                    <a:pt x="1756" y="459"/>
                  </a:cubicBezTo>
                  <a:lnTo>
                    <a:pt x="1785" y="439"/>
                  </a:lnTo>
                  <a:cubicBezTo>
                    <a:pt x="1785" y="430"/>
                    <a:pt x="1785" y="430"/>
                    <a:pt x="1785" y="430"/>
                  </a:cubicBezTo>
                  <a:cubicBezTo>
                    <a:pt x="1776" y="420"/>
                    <a:pt x="1776" y="420"/>
                    <a:pt x="1766" y="420"/>
                  </a:cubicBezTo>
                  <a:cubicBezTo>
                    <a:pt x="1405" y="254"/>
                    <a:pt x="1024" y="127"/>
                    <a:pt x="634" y="39"/>
                  </a:cubicBezTo>
                  <a:cubicBezTo>
                    <a:pt x="537" y="20"/>
                    <a:pt x="439" y="0"/>
                    <a:pt x="332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1221950" y="1714850"/>
              <a:ext cx="55150" cy="45875"/>
            </a:xfrm>
            <a:custGeom>
              <a:rect b="b" l="l" r="r" t="t"/>
              <a:pathLst>
                <a:path extrusionOk="0" h="1835" w="2206">
                  <a:moveTo>
                    <a:pt x="206" y="1"/>
                  </a:moveTo>
                  <a:lnTo>
                    <a:pt x="157" y="11"/>
                  </a:lnTo>
                  <a:cubicBezTo>
                    <a:pt x="137" y="11"/>
                    <a:pt x="128" y="20"/>
                    <a:pt x="108" y="30"/>
                  </a:cubicBezTo>
                  <a:cubicBezTo>
                    <a:pt x="79" y="50"/>
                    <a:pt x="50" y="69"/>
                    <a:pt x="30" y="108"/>
                  </a:cubicBezTo>
                  <a:cubicBezTo>
                    <a:pt x="11" y="167"/>
                    <a:pt x="1" y="235"/>
                    <a:pt x="20" y="294"/>
                  </a:cubicBezTo>
                  <a:cubicBezTo>
                    <a:pt x="40" y="342"/>
                    <a:pt x="59" y="401"/>
                    <a:pt x="89" y="440"/>
                  </a:cubicBezTo>
                  <a:cubicBezTo>
                    <a:pt x="147" y="528"/>
                    <a:pt x="206" y="616"/>
                    <a:pt x="274" y="694"/>
                  </a:cubicBezTo>
                  <a:cubicBezTo>
                    <a:pt x="401" y="850"/>
                    <a:pt x="537" y="986"/>
                    <a:pt x="694" y="1123"/>
                  </a:cubicBezTo>
                  <a:cubicBezTo>
                    <a:pt x="986" y="1386"/>
                    <a:pt x="1308" y="1630"/>
                    <a:pt x="1659" y="1835"/>
                  </a:cubicBezTo>
                  <a:lnTo>
                    <a:pt x="1679" y="1835"/>
                  </a:lnTo>
                  <a:cubicBezTo>
                    <a:pt x="1679" y="1825"/>
                    <a:pt x="1679" y="1815"/>
                    <a:pt x="1679" y="1815"/>
                  </a:cubicBezTo>
                  <a:cubicBezTo>
                    <a:pt x="1513" y="1698"/>
                    <a:pt x="1357" y="1572"/>
                    <a:pt x="1211" y="1445"/>
                  </a:cubicBezTo>
                  <a:cubicBezTo>
                    <a:pt x="1055" y="1318"/>
                    <a:pt x="908" y="1191"/>
                    <a:pt x="762" y="1055"/>
                  </a:cubicBezTo>
                  <a:cubicBezTo>
                    <a:pt x="625" y="918"/>
                    <a:pt x="489" y="772"/>
                    <a:pt x="362" y="625"/>
                  </a:cubicBezTo>
                  <a:cubicBezTo>
                    <a:pt x="294" y="547"/>
                    <a:pt x="245" y="469"/>
                    <a:pt x="196" y="391"/>
                  </a:cubicBezTo>
                  <a:cubicBezTo>
                    <a:pt x="147" y="313"/>
                    <a:pt x="128" y="206"/>
                    <a:pt x="147" y="167"/>
                  </a:cubicBezTo>
                  <a:cubicBezTo>
                    <a:pt x="153" y="137"/>
                    <a:pt x="192" y="125"/>
                    <a:pt x="244" y="125"/>
                  </a:cubicBezTo>
                  <a:cubicBezTo>
                    <a:pt x="277" y="125"/>
                    <a:pt x="314" y="130"/>
                    <a:pt x="352" y="137"/>
                  </a:cubicBezTo>
                  <a:cubicBezTo>
                    <a:pt x="440" y="157"/>
                    <a:pt x="537" y="186"/>
                    <a:pt x="625" y="225"/>
                  </a:cubicBezTo>
                  <a:cubicBezTo>
                    <a:pt x="801" y="294"/>
                    <a:pt x="976" y="381"/>
                    <a:pt x="1152" y="479"/>
                  </a:cubicBezTo>
                  <a:cubicBezTo>
                    <a:pt x="1503" y="664"/>
                    <a:pt x="1845" y="869"/>
                    <a:pt x="2186" y="1074"/>
                  </a:cubicBezTo>
                  <a:cubicBezTo>
                    <a:pt x="2186" y="1074"/>
                    <a:pt x="2196" y="1064"/>
                    <a:pt x="2206" y="1064"/>
                  </a:cubicBezTo>
                  <a:cubicBezTo>
                    <a:pt x="2206" y="1055"/>
                    <a:pt x="2206" y="1045"/>
                    <a:pt x="2206" y="1035"/>
                  </a:cubicBezTo>
                  <a:cubicBezTo>
                    <a:pt x="1884" y="801"/>
                    <a:pt x="1542" y="576"/>
                    <a:pt x="1201" y="381"/>
                  </a:cubicBezTo>
                  <a:cubicBezTo>
                    <a:pt x="1025" y="284"/>
                    <a:pt x="850" y="186"/>
                    <a:pt x="664" y="108"/>
                  </a:cubicBezTo>
                  <a:cubicBezTo>
                    <a:pt x="567" y="69"/>
                    <a:pt x="469" y="40"/>
                    <a:pt x="372" y="11"/>
                  </a:cubicBezTo>
                  <a:cubicBezTo>
                    <a:pt x="313" y="1"/>
                    <a:pt x="255" y="1"/>
                    <a:pt x="206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1249275" y="1697450"/>
              <a:ext cx="49050" cy="44025"/>
            </a:xfrm>
            <a:custGeom>
              <a:rect b="b" l="l" r="r" t="t"/>
              <a:pathLst>
                <a:path extrusionOk="0" h="1761" w="1962">
                  <a:moveTo>
                    <a:pt x="256" y="0"/>
                  </a:moveTo>
                  <a:cubicBezTo>
                    <a:pt x="214" y="0"/>
                    <a:pt x="173" y="9"/>
                    <a:pt x="137" y="24"/>
                  </a:cubicBezTo>
                  <a:cubicBezTo>
                    <a:pt x="88" y="53"/>
                    <a:pt x="49" y="92"/>
                    <a:pt x="30" y="141"/>
                  </a:cubicBezTo>
                  <a:cubicBezTo>
                    <a:pt x="10" y="199"/>
                    <a:pt x="1" y="248"/>
                    <a:pt x="10" y="307"/>
                  </a:cubicBezTo>
                  <a:cubicBezTo>
                    <a:pt x="30" y="394"/>
                    <a:pt x="59" y="482"/>
                    <a:pt x="108" y="560"/>
                  </a:cubicBezTo>
                  <a:cubicBezTo>
                    <a:pt x="186" y="716"/>
                    <a:pt x="283" y="863"/>
                    <a:pt x="401" y="999"/>
                  </a:cubicBezTo>
                  <a:cubicBezTo>
                    <a:pt x="615" y="1263"/>
                    <a:pt x="849" y="1516"/>
                    <a:pt x="1093" y="1760"/>
                  </a:cubicBezTo>
                  <a:lnTo>
                    <a:pt x="1113" y="1760"/>
                  </a:lnTo>
                  <a:cubicBezTo>
                    <a:pt x="1122" y="1751"/>
                    <a:pt x="1122" y="1741"/>
                    <a:pt x="1113" y="1741"/>
                  </a:cubicBezTo>
                  <a:cubicBezTo>
                    <a:pt x="898" y="1468"/>
                    <a:pt x="674" y="1214"/>
                    <a:pt x="479" y="931"/>
                  </a:cubicBezTo>
                  <a:cubicBezTo>
                    <a:pt x="371" y="804"/>
                    <a:pt x="283" y="658"/>
                    <a:pt x="205" y="512"/>
                  </a:cubicBezTo>
                  <a:cubicBezTo>
                    <a:pt x="166" y="443"/>
                    <a:pt x="137" y="365"/>
                    <a:pt x="127" y="287"/>
                  </a:cubicBezTo>
                  <a:cubicBezTo>
                    <a:pt x="118" y="209"/>
                    <a:pt x="137" y="160"/>
                    <a:pt x="196" y="131"/>
                  </a:cubicBezTo>
                  <a:cubicBezTo>
                    <a:pt x="222" y="124"/>
                    <a:pt x="248" y="120"/>
                    <a:pt x="274" y="120"/>
                  </a:cubicBezTo>
                  <a:cubicBezTo>
                    <a:pt x="316" y="120"/>
                    <a:pt x="358" y="129"/>
                    <a:pt x="401" y="141"/>
                  </a:cubicBezTo>
                  <a:cubicBezTo>
                    <a:pt x="479" y="170"/>
                    <a:pt x="557" y="199"/>
                    <a:pt x="625" y="238"/>
                  </a:cubicBezTo>
                  <a:cubicBezTo>
                    <a:pt x="781" y="307"/>
                    <a:pt x="927" y="394"/>
                    <a:pt x="1074" y="482"/>
                  </a:cubicBezTo>
                  <a:cubicBezTo>
                    <a:pt x="1366" y="658"/>
                    <a:pt x="1649" y="853"/>
                    <a:pt x="1922" y="1048"/>
                  </a:cubicBezTo>
                  <a:cubicBezTo>
                    <a:pt x="1927" y="1053"/>
                    <a:pt x="1932" y="1055"/>
                    <a:pt x="1937" y="1055"/>
                  </a:cubicBezTo>
                  <a:cubicBezTo>
                    <a:pt x="1942" y="1055"/>
                    <a:pt x="1947" y="1053"/>
                    <a:pt x="1952" y="1048"/>
                  </a:cubicBezTo>
                  <a:cubicBezTo>
                    <a:pt x="1961" y="1048"/>
                    <a:pt x="1961" y="1029"/>
                    <a:pt x="1952" y="1019"/>
                  </a:cubicBezTo>
                  <a:cubicBezTo>
                    <a:pt x="1688" y="794"/>
                    <a:pt x="1415" y="590"/>
                    <a:pt x="1132" y="394"/>
                  </a:cubicBezTo>
                  <a:cubicBezTo>
                    <a:pt x="986" y="297"/>
                    <a:pt x="840" y="209"/>
                    <a:pt x="683" y="131"/>
                  </a:cubicBezTo>
                  <a:cubicBezTo>
                    <a:pt x="605" y="92"/>
                    <a:pt x="518" y="63"/>
                    <a:pt x="440" y="34"/>
                  </a:cubicBezTo>
                  <a:cubicBezTo>
                    <a:pt x="391" y="14"/>
                    <a:pt x="342" y="4"/>
                    <a:pt x="303" y="4"/>
                  </a:cubicBezTo>
                  <a:cubicBezTo>
                    <a:pt x="287" y="2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296600" y="1692425"/>
              <a:ext cx="182450" cy="27575"/>
            </a:xfrm>
            <a:custGeom>
              <a:rect b="b" l="l" r="r" t="t"/>
              <a:pathLst>
                <a:path extrusionOk="0" h="1103" w="7298">
                  <a:moveTo>
                    <a:pt x="20" y="0"/>
                  </a:moveTo>
                  <a:cubicBezTo>
                    <a:pt x="10" y="0"/>
                    <a:pt x="10" y="0"/>
                    <a:pt x="0" y="10"/>
                  </a:cubicBezTo>
                  <a:cubicBezTo>
                    <a:pt x="0" y="20"/>
                    <a:pt x="10" y="30"/>
                    <a:pt x="10" y="30"/>
                  </a:cubicBezTo>
                  <a:cubicBezTo>
                    <a:pt x="127" y="59"/>
                    <a:pt x="224" y="117"/>
                    <a:pt x="322" y="176"/>
                  </a:cubicBezTo>
                  <a:cubicBezTo>
                    <a:pt x="400" y="254"/>
                    <a:pt x="478" y="332"/>
                    <a:pt x="546" y="430"/>
                  </a:cubicBezTo>
                  <a:cubicBezTo>
                    <a:pt x="605" y="527"/>
                    <a:pt x="654" y="625"/>
                    <a:pt x="693" y="732"/>
                  </a:cubicBezTo>
                  <a:cubicBezTo>
                    <a:pt x="732" y="839"/>
                    <a:pt x="761" y="947"/>
                    <a:pt x="781" y="1064"/>
                  </a:cubicBezTo>
                  <a:cubicBezTo>
                    <a:pt x="781" y="1083"/>
                    <a:pt x="800" y="1103"/>
                    <a:pt x="820" y="1103"/>
                  </a:cubicBezTo>
                  <a:cubicBezTo>
                    <a:pt x="1376" y="1103"/>
                    <a:pt x="1922" y="1093"/>
                    <a:pt x="2468" y="1064"/>
                  </a:cubicBezTo>
                  <a:cubicBezTo>
                    <a:pt x="3024" y="1044"/>
                    <a:pt x="3571" y="1015"/>
                    <a:pt x="4127" y="956"/>
                  </a:cubicBezTo>
                  <a:cubicBezTo>
                    <a:pt x="4673" y="908"/>
                    <a:pt x="5219" y="830"/>
                    <a:pt x="5766" y="732"/>
                  </a:cubicBezTo>
                  <a:cubicBezTo>
                    <a:pt x="6039" y="674"/>
                    <a:pt x="6312" y="605"/>
                    <a:pt x="6575" y="517"/>
                  </a:cubicBezTo>
                  <a:cubicBezTo>
                    <a:pt x="6829" y="430"/>
                    <a:pt x="7102" y="322"/>
                    <a:pt x="7297" y="108"/>
                  </a:cubicBezTo>
                  <a:cubicBezTo>
                    <a:pt x="7297" y="98"/>
                    <a:pt x="7288" y="88"/>
                    <a:pt x="7278" y="78"/>
                  </a:cubicBezTo>
                  <a:lnTo>
                    <a:pt x="7248" y="78"/>
                  </a:lnTo>
                  <a:cubicBezTo>
                    <a:pt x="7044" y="264"/>
                    <a:pt x="6800" y="391"/>
                    <a:pt x="6536" y="449"/>
                  </a:cubicBezTo>
                  <a:cubicBezTo>
                    <a:pt x="6273" y="527"/>
                    <a:pt x="6010" y="586"/>
                    <a:pt x="5736" y="635"/>
                  </a:cubicBezTo>
                  <a:cubicBezTo>
                    <a:pt x="5200" y="722"/>
                    <a:pt x="4654" y="791"/>
                    <a:pt x="4107" y="839"/>
                  </a:cubicBezTo>
                  <a:cubicBezTo>
                    <a:pt x="3561" y="888"/>
                    <a:pt x="3015" y="927"/>
                    <a:pt x="2468" y="956"/>
                  </a:cubicBezTo>
                  <a:cubicBezTo>
                    <a:pt x="1923" y="976"/>
                    <a:pt x="1387" y="1004"/>
                    <a:pt x="851" y="1014"/>
                  </a:cubicBezTo>
                  <a:lnTo>
                    <a:pt x="851" y="1014"/>
                  </a:lnTo>
                  <a:cubicBezTo>
                    <a:pt x="830" y="911"/>
                    <a:pt x="796" y="808"/>
                    <a:pt x="761" y="713"/>
                  </a:cubicBezTo>
                  <a:cubicBezTo>
                    <a:pt x="712" y="595"/>
                    <a:pt x="654" y="498"/>
                    <a:pt x="585" y="400"/>
                  </a:cubicBezTo>
                  <a:cubicBezTo>
                    <a:pt x="517" y="303"/>
                    <a:pt x="439" y="215"/>
                    <a:pt x="342" y="147"/>
                  </a:cubicBezTo>
                  <a:cubicBezTo>
                    <a:pt x="244" y="78"/>
                    <a:pt x="137" y="30"/>
                    <a:pt x="20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466200" y="1516000"/>
              <a:ext cx="12850" cy="111150"/>
            </a:xfrm>
            <a:custGeom>
              <a:rect b="b" l="l" r="r" t="t"/>
              <a:pathLst>
                <a:path extrusionOk="0" h="4446" w="514">
                  <a:moveTo>
                    <a:pt x="34" y="0"/>
                  </a:moveTo>
                  <a:cubicBezTo>
                    <a:pt x="17" y="0"/>
                    <a:pt x="1" y="13"/>
                    <a:pt x="6" y="33"/>
                  </a:cubicBezTo>
                  <a:cubicBezTo>
                    <a:pt x="25" y="404"/>
                    <a:pt x="55" y="775"/>
                    <a:pt x="94" y="1136"/>
                  </a:cubicBezTo>
                  <a:lnTo>
                    <a:pt x="191" y="2228"/>
                  </a:lnTo>
                  <a:lnTo>
                    <a:pt x="318" y="3331"/>
                  </a:lnTo>
                  <a:cubicBezTo>
                    <a:pt x="357" y="3692"/>
                    <a:pt x="396" y="4053"/>
                    <a:pt x="445" y="4414"/>
                  </a:cubicBezTo>
                  <a:cubicBezTo>
                    <a:pt x="453" y="4430"/>
                    <a:pt x="461" y="4446"/>
                    <a:pt x="474" y="4446"/>
                  </a:cubicBezTo>
                  <a:cubicBezTo>
                    <a:pt x="477" y="4446"/>
                    <a:pt x="480" y="4445"/>
                    <a:pt x="484" y="4443"/>
                  </a:cubicBezTo>
                  <a:cubicBezTo>
                    <a:pt x="504" y="4443"/>
                    <a:pt x="513" y="4433"/>
                    <a:pt x="513" y="4414"/>
                  </a:cubicBezTo>
                  <a:cubicBezTo>
                    <a:pt x="484" y="4043"/>
                    <a:pt x="455" y="3682"/>
                    <a:pt x="425" y="3311"/>
                  </a:cubicBezTo>
                  <a:lnTo>
                    <a:pt x="318" y="2219"/>
                  </a:lnTo>
                  <a:lnTo>
                    <a:pt x="201" y="1126"/>
                  </a:lnTo>
                  <a:cubicBezTo>
                    <a:pt x="162" y="765"/>
                    <a:pt x="113" y="404"/>
                    <a:pt x="65" y="33"/>
                  </a:cubicBezTo>
                  <a:cubicBezTo>
                    <a:pt x="65" y="10"/>
                    <a:pt x="49" y="0"/>
                    <a:pt x="3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338650" y="2011200"/>
              <a:ext cx="50150" cy="261700"/>
            </a:xfrm>
            <a:custGeom>
              <a:rect b="b" l="l" r="r" t="t"/>
              <a:pathLst>
                <a:path extrusionOk="0" h="10468" w="2006">
                  <a:moveTo>
                    <a:pt x="41" y="0"/>
                  </a:moveTo>
                  <a:cubicBezTo>
                    <a:pt x="21" y="0"/>
                    <a:pt x="0" y="16"/>
                    <a:pt x="6" y="39"/>
                  </a:cubicBezTo>
                  <a:lnTo>
                    <a:pt x="230" y="1346"/>
                  </a:lnTo>
                  <a:lnTo>
                    <a:pt x="474" y="2653"/>
                  </a:lnTo>
                  <a:lnTo>
                    <a:pt x="962" y="5268"/>
                  </a:lnTo>
                  <a:lnTo>
                    <a:pt x="1469" y="7873"/>
                  </a:lnTo>
                  <a:lnTo>
                    <a:pt x="1742" y="9170"/>
                  </a:lnTo>
                  <a:lnTo>
                    <a:pt x="2006" y="10468"/>
                  </a:lnTo>
                  <a:lnTo>
                    <a:pt x="1791" y="9160"/>
                  </a:lnTo>
                  <a:lnTo>
                    <a:pt x="1557" y="7853"/>
                  </a:lnTo>
                  <a:lnTo>
                    <a:pt x="1079" y="5239"/>
                  </a:lnTo>
                  <a:lnTo>
                    <a:pt x="591" y="2634"/>
                  </a:lnTo>
                  <a:lnTo>
                    <a:pt x="338" y="1327"/>
                  </a:lnTo>
                  <a:lnTo>
                    <a:pt x="74" y="29"/>
                  </a:lnTo>
                  <a:cubicBezTo>
                    <a:pt x="70" y="9"/>
                    <a:pt x="56" y="0"/>
                    <a:pt x="41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294875" y="1976850"/>
              <a:ext cx="45825" cy="35850"/>
            </a:xfrm>
            <a:custGeom>
              <a:rect b="b" l="l" r="r" t="t"/>
              <a:pathLst>
                <a:path extrusionOk="0" h="1434" w="1833">
                  <a:moveTo>
                    <a:pt x="25" y="1"/>
                  </a:moveTo>
                  <a:cubicBezTo>
                    <a:pt x="20" y="1"/>
                    <a:pt x="15" y="3"/>
                    <a:pt x="11" y="8"/>
                  </a:cubicBezTo>
                  <a:cubicBezTo>
                    <a:pt x="1" y="18"/>
                    <a:pt x="1" y="37"/>
                    <a:pt x="11" y="47"/>
                  </a:cubicBezTo>
                  <a:cubicBezTo>
                    <a:pt x="128" y="193"/>
                    <a:pt x="254" y="330"/>
                    <a:pt x="391" y="467"/>
                  </a:cubicBezTo>
                  <a:cubicBezTo>
                    <a:pt x="528" y="593"/>
                    <a:pt x="664" y="720"/>
                    <a:pt x="811" y="837"/>
                  </a:cubicBezTo>
                  <a:cubicBezTo>
                    <a:pt x="957" y="954"/>
                    <a:pt x="1113" y="1071"/>
                    <a:pt x="1279" y="1169"/>
                  </a:cubicBezTo>
                  <a:cubicBezTo>
                    <a:pt x="1435" y="1267"/>
                    <a:pt x="1601" y="1354"/>
                    <a:pt x="1776" y="1432"/>
                  </a:cubicBezTo>
                  <a:cubicBezTo>
                    <a:pt x="1779" y="1433"/>
                    <a:pt x="1782" y="1434"/>
                    <a:pt x="1784" y="1434"/>
                  </a:cubicBezTo>
                  <a:cubicBezTo>
                    <a:pt x="1810" y="1434"/>
                    <a:pt x="1832" y="1392"/>
                    <a:pt x="1806" y="1384"/>
                  </a:cubicBezTo>
                  <a:cubicBezTo>
                    <a:pt x="1640" y="1286"/>
                    <a:pt x="1484" y="1189"/>
                    <a:pt x="1337" y="1081"/>
                  </a:cubicBezTo>
                  <a:cubicBezTo>
                    <a:pt x="1181" y="974"/>
                    <a:pt x="1035" y="857"/>
                    <a:pt x="889" y="750"/>
                  </a:cubicBezTo>
                  <a:cubicBezTo>
                    <a:pt x="742" y="632"/>
                    <a:pt x="606" y="506"/>
                    <a:pt x="459" y="389"/>
                  </a:cubicBezTo>
                  <a:cubicBezTo>
                    <a:pt x="323" y="262"/>
                    <a:pt x="186" y="135"/>
                    <a:pt x="50" y="18"/>
                  </a:cubicBezTo>
                  <a:lnTo>
                    <a:pt x="40" y="8"/>
                  </a:lnTo>
                  <a:cubicBezTo>
                    <a:pt x="35" y="3"/>
                    <a:pt x="30" y="1"/>
                    <a:pt x="2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1311225" y="1029775"/>
              <a:ext cx="127825" cy="53750"/>
            </a:xfrm>
            <a:custGeom>
              <a:rect b="b" l="l" r="r" t="t"/>
              <a:pathLst>
                <a:path extrusionOk="0" h="2150" w="5113">
                  <a:moveTo>
                    <a:pt x="5083" y="1"/>
                  </a:moveTo>
                  <a:cubicBezTo>
                    <a:pt x="4937" y="186"/>
                    <a:pt x="4771" y="371"/>
                    <a:pt x="4595" y="537"/>
                  </a:cubicBezTo>
                  <a:cubicBezTo>
                    <a:pt x="4420" y="703"/>
                    <a:pt x="4244" y="859"/>
                    <a:pt x="4049" y="1005"/>
                  </a:cubicBezTo>
                  <a:cubicBezTo>
                    <a:pt x="3669" y="1298"/>
                    <a:pt x="3249" y="1542"/>
                    <a:pt x="2810" y="1727"/>
                  </a:cubicBezTo>
                  <a:cubicBezTo>
                    <a:pt x="2361" y="1913"/>
                    <a:pt x="1893" y="2010"/>
                    <a:pt x="1405" y="2040"/>
                  </a:cubicBezTo>
                  <a:cubicBezTo>
                    <a:pt x="1331" y="2046"/>
                    <a:pt x="1256" y="2049"/>
                    <a:pt x="1181" y="2049"/>
                  </a:cubicBezTo>
                  <a:cubicBezTo>
                    <a:pt x="1018" y="2049"/>
                    <a:pt x="853" y="2034"/>
                    <a:pt x="693" y="2001"/>
                  </a:cubicBezTo>
                  <a:cubicBezTo>
                    <a:pt x="459" y="1971"/>
                    <a:pt x="235" y="1874"/>
                    <a:pt x="39" y="1737"/>
                  </a:cubicBezTo>
                  <a:cubicBezTo>
                    <a:pt x="30" y="1737"/>
                    <a:pt x="10" y="1737"/>
                    <a:pt x="10" y="1747"/>
                  </a:cubicBezTo>
                  <a:cubicBezTo>
                    <a:pt x="0" y="1757"/>
                    <a:pt x="0" y="1766"/>
                    <a:pt x="10" y="1776"/>
                  </a:cubicBezTo>
                  <a:cubicBezTo>
                    <a:pt x="205" y="1932"/>
                    <a:pt x="430" y="2040"/>
                    <a:pt x="674" y="2088"/>
                  </a:cubicBezTo>
                  <a:cubicBezTo>
                    <a:pt x="877" y="2129"/>
                    <a:pt x="1080" y="2149"/>
                    <a:pt x="1283" y="2149"/>
                  </a:cubicBezTo>
                  <a:cubicBezTo>
                    <a:pt x="1324" y="2149"/>
                    <a:pt x="1365" y="2148"/>
                    <a:pt x="1405" y="2147"/>
                  </a:cubicBezTo>
                  <a:cubicBezTo>
                    <a:pt x="1903" y="2127"/>
                    <a:pt x="2391" y="2030"/>
                    <a:pt x="2849" y="1844"/>
                  </a:cubicBezTo>
                  <a:cubicBezTo>
                    <a:pt x="3298" y="1649"/>
                    <a:pt x="3727" y="1396"/>
                    <a:pt x="4108" y="1093"/>
                  </a:cubicBezTo>
                  <a:cubicBezTo>
                    <a:pt x="4488" y="781"/>
                    <a:pt x="4820" y="420"/>
                    <a:pt x="5112" y="20"/>
                  </a:cubicBezTo>
                  <a:cubicBezTo>
                    <a:pt x="5112" y="20"/>
                    <a:pt x="5112" y="10"/>
                    <a:pt x="51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299750" y="1022550"/>
              <a:ext cx="31975" cy="51650"/>
            </a:xfrm>
            <a:custGeom>
              <a:rect b="b" l="l" r="r" t="t"/>
              <a:pathLst>
                <a:path extrusionOk="0" h="2066" w="1279">
                  <a:moveTo>
                    <a:pt x="967" y="124"/>
                  </a:moveTo>
                  <a:cubicBezTo>
                    <a:pt x="1006" y="134"/>
                    <a:pt x="1045" y="143"/>
                    <a:pt x="1074" y="173"/>
                  </a:cubicBezTo>
                  <a:cubicBezTo>
                    <a:pt x="1133" y="231"/>
                    <a:pt x="1172" y="319"/>
                    <a:pt x="1162" y="407"/>
                  </a:cubicBezTo>
                  <a:cubicBezTo>
                    <a:pt x="1152" y="602"/>
                    <a:pt x="1113" y="797"/>
                    <a:pt x="1035" y="973"/>
                  </a:cubicBezTo>
                  <a:cubicBezTo>
                    <a:pt x="967" y="1168"/>
                    <a:pt x="879" y="1343"/>
                    <a:pt x="781" y="1519"/>
                  </a:cubicBezTo>
                  <a:cubicBezTo>
                    <a:pt x="742" y="1616"/>
                    <a:pt x="684" y="1704"/>
                    <a:pt x="635" y="1782"/>
                  </a:cubicBezTo>
                  <a:cubicBezTo>
                    <a:pt x="606" y="1821"/>
                    <a:pt x="577" y="1870"/>
                    <a:pt x="547" y="1909"/>
                  </a:cubicBezTo>
                  <a:cubicBezTo>
                    <a:pt x="528" y="1948"/>
                    <a:pt x="498" y="1987"/>
                    <a:pt x="479" y="2026"/>
                  </a:cubicBezTo>
                  <a:cubicBezTo>
                    <a:pt x="411" y="1958"/>
                    <a:pt x="342" y="1890"/>
                    <a:pt x="294" y="1812"/>
                  </a:cubicBezTo>
                  <a:cubicBezTo>
                    <a:pt x="255" y="1772"/>
                    <a:pt x="235" y="1733"/>
                    <a:pt x="216" y="1694"/>
                  </a:cubicBezTo>
                  <a:lnTo>
                    <a:pt x="177" y="1616"/>
                  </a:lnTo>
                  <a:cubicBezTo>
                    <a:pt x="167" y="1597"/>
                    <a:pt x="167" y="1577"/>
                    <a:pt x="157" y="1548"/>
                  </a:cubicBezTo>
                  <a:cubicBezTo>
                    <a:pt x="98" y="1363"/>
                    <a:pt x="89" y="1158"/>
                    <a:pt x="128" y="973"/>
                  </a:cubicBezTo>
                  <a:cubicBezTo>
                    <a:pt x="167" y="777"/>
                    <a:pt x="255" y="592"/>
                    <a:pt x="372" y="446"/>
                  </a:cubicBezTo>
                  <a:cubicBezTo>
                    <a:pt x="489" y="290"/>
                    <a:pt x="645" y="173"/>
                    <a:pt x="840" y="134"/>
                  </a:cubicBezTo>
                  <a:cubicBezTo>
                    <a:pt x="879" y="134"/>
                    <a:pt x="928" y="124"/>
                    <a:pt x="967" y="124"/>
                  </a:cubicBezTo>
                  <a:close/>
                  <a:moveTo>
                    <a:pt x="912" y="0"/>
                  </a:moveTo>
                  <a:cubicBezTo>
                    <a:pt x="879" y="0"/>
                    <a:pt x="845" y="5"/>
                    <a:pt x="811" y="17"/>
                  </a:cubicBezTo>
                  <a:cubicBezTo>
                    <a:pt x="596" y="56"/>
                    <a:pt x="411" y="182"/>
                    <a:pt x="284" y="368"/>
                  </a:cubicBezTo>
                  <a:cubicBezTo>
                    <a:pt x="157" y="534"/>
                    <a:pt x="69" y="738"/>
                    <a:pt x="40" y="943"/>
                  </a:cubicBezTo>
                  <a:cubicBezTo>
                    <a:pt x="1" y="1158"/>
                    <a:pt x="20" y="1373"/>
                    <a:pt x="98" y="1568"/>
                  </a:cubicBezTo>
                  <a:cubicBezTo>
                    <a:pt x="167" y="1772"/>
                    <a:pt x="303" y="1948"/>
                    <a:pt x="489" y="2065"/>
                  </a:cubicBezTo>
                  <a:cubicBezTo>
                    <a:pt x="518" y="2026"/>
                    <a:pt x="557" y="1977"/>
                    <a:pt x="586" y="1929"/>
                  </a:cubicBezTo>
                  <a:cubicBezTo>
                    <a:pt x="616" y="1890"/>
                    <a:pt x="645" y="1851"/>
                    <a:pt x="674" y="1812"/>
                  </a:cubicBezTo>
                  <a:cubicBezTo>
                    <a:pt x="733" y="1724"/>
                    <a:pt x="791" y="1636"/>
                    <a:pt x="850" y="1548"/>
                  </a:cubicBezTo>
                  <a:cubicBezTo>
                    <a:pt x="957" y="1373"/>
                    <a:pt x="1045" y="1197"/>
                    <a:pt x="1123" y="1002"/>
                  </a:cubicBezTo>
                  <a:cubicBezTo>
                    <a:pt x="1211" y="816"/>
                    <a:pt x="1259" y="602"/>
                    <a:pt x="1269" y="397"/>
                  </a:cubicBezTo>
                  <a:cubicBezTo>
                    <a:pt x="1279" y="270"/>
                    <a:pt x="1240" y="153"/>
                    <a:pt x="1152" y="75"/>
                  </a:cubicBezTo>
                  <a:cubicBezTo>
                    <a:pt x="1103" y="36"/>
                    <a:pt x="1045" y="7"/>
                    <a:pt x="976" y="7"/>
                  </a:cubicBezTo>
                  <a:cubicBezTo>
                    <a:pt x="956" y="3"/>
                    <a:pt x="934" y="0"/>
                    <a:pt x="9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210250" y="1073425"/>
              <a:ext cx="101975" cy="51825"/>
            </a:xfrm>
            <a:custGeom>
              <a:rect b="b" l="l" r="r" t="t"/>
              <a:pathLst>
                <a:path extrusionOk="0" h="2073" w="4079">
                  <a:moveTo>
                    <a:pt x="4049" y="1"/>
                  </a:moveTo>
                  <a:cubicBezTo>
                    <a:pt x="3796" y="313"/>
                    <a:pt x="3513" y="606"/>
                    <a:pt x="3210" y="879"/>
                  </a:cubicBezTo>
                  <a:cubicBezTo>
                    <a:pt x="2908" y="1142"/>
                    <a:pt x="2576" y="1367"/>
                    <a:pt x="2225" y="1562"/>
                  </a:cubicBezTo>
                  <a:cubicBezTo>
                    <a:pt x="2137" y="1611"/>
                    <a:pt x="2049" y="1650"/>
                    <a:pt x="1952" y="1689"/>
                  </a:cubicBezTo>
                  <a:cubicBezTo>
                    <a:pt x="1864" y="1728"/>
                    <a:pt x="1766" y="1776"/>
                    <a:pt x="1679" y="1806"/>
                  </a:cubicBezTo>
                  <a:cubicBezTo>
                    <a:pt x="1483" y="1874"/>
                    <a:pt x="1298" y="1923"/>
                    <a:pt x="1103" y="1962"/>
                  </a:cubicBezTo>
                  <a:cubicBezTo>
                    <a:pt x="1043" y="1971"/>
                    <a:pt x="981" y="1975"/>
                    <a:pt x="920" y="1975"/>
                  </a:cubicBezTo>
                  <a:cubicBezTo>
                    <a:pt x="783" y="1975"/>
                    <a:pt x="646" y="1953"/>
                    <a:pt x="518" y="1913"/>
                  </a:cubicBezTo>
                  <a:cubicBezTo>
                    <a:pt x="332" y="1854"/>
                    <a:pt x="166" y="1737"/>
                    <a:pt x="40" y="1591"/>
                  </a:cubicBezTo>
                  <a:cubicBezTo>
                    <a:pt x="33" y="1584"/>
                    <a:pt x="26" y="1577"/>
                    <a:pt x="19" y="1577"/>
                  </a:cubicBezTo>
                  <a:cubicBezTo>
                    <a:pt x="16" y="1577"/>
                    <a:pt x="13" y="1578"/>
                    <a:pt x="10" y="1581"/>
                  </a:cubicBezTo>
                  <a:cubicBezTo>
                    <a:pt x="1" y="1591"/>
                    <a:pt x="1" y="1601"/>
                    <a:pt x="10" y="1611"/>
                  </a:cubicBezTo>
                  <a:cubicBezTo>
                    <a:pt x="127" y="1786"/>
                    <a:pt x="293" y="1923"/>
                    <a:pt x="498" y="2001"/>
                  </a:cubicBezTo>
                  <a:cubicBezTo>
                    <a:pt x="635" y="2049"/>
                    <a:pt x="781" y="2072"/>
                    <a:pt x="927" y="2072"/>
                  </a:cubicBezTo>
                  <a:cubicBezTo>
                    <a:pt x="989" y="2072"/>
                    <a:pt x="1051" y="2068"/>
                    <a:pt x="1113" y="2059"/>
                  </a:cubicBezTo>
                  <a:cubicBezTo>
                    <a:pt x="1220" y="2050"/>
                    <a:pt x="1318" y="2030"/>
                    <a:pt x="1425" y="2001"/>
                  </a:cubicBezTo>
                  <a:cubicBezTo>
                    <a:pt x="1523" y="1981"/>
                    <a:pt x="1620" y="1952"/>
                    <a:pt x="1718" y="1913"/>
                  </a:cubicBezTo>
                  <a:cubicBezTo>
                    <a:pt x="1913" y="1845"/>
                    <a:pt x="2098" y="1767"/>
                    <a:pt x="2283" y="1669"/>
                  </a:cubicBezTo>
                  <a:cubicBezTo>
                    <a:pt x="2644" y="1474"/>
                    <a:pt x="2976" y="1230"/>
                    <a:pt x="3279" y="957"/>
                  </a:cubicBezTo>
                  <a:cubicBezTo>
                    <a:pt x="3425" y="811"/>
                    <a:pt x="3571" y="664"/>
                    <a:pt x="3708" y="508"/>
                  </a:cubicBezTo>
                  <a:cubicBezTo>
                    <a:pt x="3835" y="352"/>
                    <a:pt x="3961" y="196"/>
                    <a:pt x="4069" y="20"/>
                  </a:cubicBezTo>
                  <a:cubicBezTo>
                    <a:pt x="4078" y="20"/>
                    <a:pt x="4078" y="11"/>
                    <a:pt x="406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200975" y="1044900"/>
              <a:ext cx="42225" cy="69050"/>
            </a:xfrm>
            <a:custGeom>
              <a:rect b="b" l="l" r="r" t="t"/>
              <a:pathLst>
                <a:path extrusionOk="0" h="2762" w="1689">
                  <a:moveTo>
                    <a:pt x="869" y="120"/>
                  </a:moveTo>
                  <a:cubicBezTo>
                    <a:pt x="930" y="120"/>
                    <a:pt x="991" y="132"/>
                    <a:pt x="1045" y="157"/>
                  </a:cubicBezTo>
                  <a:cubicBezTo>
                    <a:pt x="1172" y="205"/>
                    <a:pt x="1279" y="283"/>
                    <a:pt x="1357" y="381"/>
                  </a:cubicBezTo>
                  <a:cubicBezTo>
                    <a:pt x="1406" y="430"/>
                    <a:pt x="1445" y="479"/>
                    <a:pt x="1474" y="537"/>
                  </a:cubicBezTo>
                  <a:cubicBezTo>
                    <a:pt x="1494" y="557"/>
                    <a:pt x="1503" y="596"/>
                    <a:pt x="1513" y="625"/>
                  </a:cubicBezTo>
                  <a:lnTo>
                    <a:pt x="1533" y="664"/>
                  </a:lnTo>
                  <a:lnTo>
                    <a:pt x="1542" y="713"/>
                  </a:lnTo>
                  <a:cubicBezTo>
                    <a:pt x="1572" y="839"/>
                    <a:pt x="1572" y="966"/>
                    <a:pt x="1542" y="1103"/>
                  </a:cubicBezTo>
                  <a:cubicBezTo>
                    <a:pt x="1513" y="1230"/>
                    <a:pt x="1474" y="1357"/>
                    <a:pt x="1415" y="1474"/>
                  </a:cubicBezTo>
                  <a:cubicBezTo>
                    <a:pt x="1298" y="1717"/>
                    <a:pt x="1142" y="1952"/>
                    <a:pt x="967" y="2156"/>
                  </a:cubicBezTo>
                  <a:cubicBezTo>
                    <a:pt x="879" y="2254"/>
                    <a:pt x="781" y="2352"/>
                    <a:pt x="684" y="2449"/>
                  </a:cubicBezTo>
                  <a:cubicBezTo>
                    <a:pt x="635" y="2498"/>
                    <a:pt x="586" y="2547"/>
                    <a:pt x="537" y="2586"/>
                  </a:cubicBezTo>
                  <a:cubicBezTo>
                    <a:pt x="489" y="2634"/>
                    <a:pt x="440" y="2674"/>
                    <a:pt x="391" y="2722"/>
                  </a:cubicBezTo>
                  <a:cubicBezTo>
                    <a:pt x="323" y="2605"/>
                    <a:pt x="264" y="2488"/>
                    <a:pt x="225" y="2371"/>
                  </a:cubicBezTo>
                  <a:cubicBezTo>
                    <a:pt x="177" y="2235"/>
                    <a:pt x="147" y="2108"/>
                    <a:pt x="128" y="1971"/>
                  </a:cubicBezTo>
                  <a:cubicBezTo>
                    <a:pt x="89" y="1698"/>
                    <a:pt x="98" y="1425"/>
                    <a:pt x="147" y="1161"/>
                  </a:cubicBezTo>
                  <a:cubicBezTo>
                    <a:pt x="177" y="898"/>
                    <a:pt x="274" y="644"/>
                    <a:pt x="411" y="410"/>
                  </a:cubicBezTo>
                  <a:cubicBezTo>
                    <a:pt x="479" y="303"/>
                    <a:pt x="577" y="215"/>
                    <a:pt x="694" y="157"/>
                  </a:cubicBezTo>
                  <a:cubicBezTo>
                    <a:pt x="747" y="132"/>
                    <a:pt x="808" y="120"/>
                    <a:pt x="869" y="120"/>
                  </a:cubicBezTo>
                  <a:close/>
                  <a:moveTo>
                    <a:pt x="879" y="1"/>
                  </a:moveTo>
                  <a:cubicBezTo>
                    <a:pt x="791" y="10"/>
                    <a:pt x="723" y="30"/>
                    <a:pt x="645" y="59"/>
                  </a:cubicBezTo>
                  <a:cubicBezTo>
                    <a:pt x="518" y="127"/>
                    <a:pt x="401" y="235"/>
                    <a:pt x="323" y="361"/>
                  </a:cubicBezTo>
                  <a:cubicBezTo>
                    <a:pt x="177" y="596"/>
                    <a:pt x="79" y="869"/>
                    <a:pt x="40" y="1152"/>
                  </a:cubicBezTo>
                  <a:cubicBezTo>
                    <a:pt x="1" y="1435"/>
                    <a:pt x="1" y="1708"/>
                    <a:pt x="50" y="1991"/>
                  </a:cubicBezTo>
                  <a:cubicBezTo>
                    <a:pt x="79" y="2127"/>
                    <a:pt x="118" y="2264"/>
                    <a:pt x="177" y="2391"/>
                  </a:cubicBezTo>
                  <a:cubicBezTo>
                    <a:pt x="225" y="2527"/>
                    <a:pt x="303" y="2654"/>
                    <a:pt x="391" y="2761"/>
                  </a:cubicBezTo>
                  <a:cubicBezTo>
                    <a:pt x="450" y="2713"/>
                    <a:pt x="508" y="2674"/>
                    <a:pt x="567" y="2625"/>
                  </a:cubicBezTo>
                  <a:cubicBezTo>
                    <a:pt x="625" y="2586"/>
                    <a:pt x="674" y="2537"/>
                    <a:pt x="723" y="2488"/>
                  </a:cubicBezTo>
                  <a:cubicBezTo>
                    <a:pt x="830" y="2400"/>
                    <a:pt x="928" y="2303"/>
                    <a:pt x="1025" y="2195"/>
                  </a:cubicBezTo>
                  <a:cubicBezTo>
                    <a:pt x="1220" y="1991"/>
                    <a:pt x="1376" y="1766"/>
                    <a:pt x="1513" y="1513"/>
                  </a:cubicBezTo>
                  <a:cubicBezTo>
                    <a:pt x="1572" y="1386"/>
                    <a:pt x="1620" y="1259"/>
                    <a:pt x="1659" y="1122"/>
                  </a:cubicBezTo>
                  <a:cubicBezTo>
                    <a:pt x="1689" y="976"/>
                    <a:pt x="1689" y="830"/>
                    <a:pt x="1659" y="683"/>
                  </a:cubicBezTo>
                  <a:lnTo>
                    <a:pt x="1650" y="635"/>
                  </a:lnTo>
                  <a:lnTo>
                    <a:pt x="1630" y="576"/>
                  </a:lnTo>
                  <a:cubicBezTo>
                    <a:pt x="1611" y="547"/>
                    <a:pt x="1601" y="508"/>
                    <a:pt x="1581" y="479"/>
                  </a:cubicBezTo>
                  <a:cubicBezTo>
                    <a:pt x="1552" y="410"/>
                    <a:pt x="1503" y="352"/>
                    <a:pt x="1455" y="293"/>
                  </a:cubicBezTo>
                  <a:lnTo>
                    <a:pt x="1376" y="215"/>
                  </a:lnTo>
                  <a:lnTo>
                    <a:pt x="1289" y="147"/>
                  </a:lnTo>
                  <a:cubicBezTo>
                    <a:pt x="1230" y="108"/>
                    <a:pt x="1172" y="69"/>
                    <a:pt x="1094" y="49"/>
                  </a:cubicBezTo>
                  <a:cubicBezTo>
                    <a:pt x="1025" y="20"/>
                    <a:pt x="947" y="1"/>
                    <a:pt x="8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116600" y="1076425"/>
              <a:ext cx="94775" cy="61250"/>
            </a:xfrm>
            <a:custGeom>
              <a:rect b="b" l="l" r="r" t="t"/>
              <a:pathLst>
                <a:path extrusionOk="0" h="2450" w="3791">
                  <a:moveTo>
                    <a:pt x="444" y="0"/>
                  </a:moveTo>
                  <a:cubicBezTo>
                    <a:pt x="440" y="0"/>
                    <a:pt x="435" y="3"/>
                    <a:pt x="430" y="8"/>
                  </a:cubicBezTo>
                  <a:cubicBezTo>
                    <a:pt x="264" y="183"/>
                    <a:pt x="137" y="398"/>
                    <a:pt x="69" y="642"/>
                  </a:cubicBezTo>
                  <a:cubicBezTo>
                    <a:pt x="1" y="876"/>
                    <a:pt x="10" y="1130"/>
                    <a:pt x="88" y="1373"/>
                  </a:cubicBezTo>
                  <a:cubicBezTo>
                    <a:pt x="176" y="1608"/>
                    <a:pt x="303" y="1822"/>
                    <a:pt x="469" y="2008"/>
                  </a:cubicBezTo>
                  <a:cubicBezTo>
                    <a:pt x="635" y="2193"/>
                    <a:pt x="859" y="2330"/>
                    <a:pt x="1103" y="2388"/>
                  </a:cubicBezTo>
                  <a:cubicBezTo>
                    <a:pt x="1253" y="2430"/>
                    <a:pt x="1403" y="2450"/>
                    <a:pt x="1553" y="2450"/>
                  </a:cubicBezTo>
                  <a:cubicBezTo>
                    <a:pt x="1647" y="2450"/>
                    <a:pt x="1741" y="2442"/>
                    <a:pt x="1835" y="2427"/>
                  </a:cubicBezTo>
                  <a:cubicBezTo>
                    <a:pt x="2078" y="2398"/>
                    <a:pt x="2313" y="2330"/>
                    <a:pt x="2547" y="2242"/>
                  </a:cubicBezTo>
                  <a:cubicBezTo>
                    <a:pt x="2771" y="2154"/>
                    <a:pt x="2986" y="2037"/>
                    <a:pt x="3191" y="1910"/>
                  </a:cubicBezTo>
                  <a:cubicBezTo>
                    <a:pt x="3298" y="1852"/>
                    <a:pt x="3395" y="1783"/>
                    <a:pt x="3493" y="1705"/>
                  </a:cubicBezTo>
                  <a:lnTo>
                    <a:pt x="3776" y="1491"/>
                  </a:lnTo>
                  <a:cubicBezTo>
                    <a:pt x="3791" y="1483"/>
                    <a:pt x="3783" y="1464"/>
                    <a:pt x="3774" y="1464"/>
                  </a:cubicBezTo>
                  <a:cubicBezTo>
                    <a:pt x="3771" y="1464"/>
                    <a:pt x="3769" y="1466"/>
                    <a:pt x="3766" y="1471"/>
                  </a:cubicBezTo>
                  <a:lnTo>
                    <a:pt x="3454" y="1666"/>
                  </a:lnTo>
                  <a:cubicBezTo>
                    <a:pt x="3356" y="1734"/>
                    <a:pt x="3259" y="1793"/>
                    <a:pt x="3152" y="1852"/>
                  </a:cubicBezTo>
                  <a:cubicBezTo>
                    <a:pt x="2947" y="1969"/>
                    <a:pt x="2732" y="2066"/>
                    <a:pt x="2508" y="2154"/>
                  </a:cubicBezTo>
                  <a:cubicBezTo>
                    <a:pt x="2210" y="2253"/>
                    <a:pt x="1895" y="2325"/>
                    <a:pt x="1581" y="2325"/>
                  </a:cubicBezTo>
                  <a:cubicBezTo>
                    <a:pt x="1430" y="2325"/>
                    <a:pt x="1280" y="2309"/>
                    <a:pt x="1132" y="2271"/>
                  </a:cubicBezTo>
                  <a:cubicBezTo>
                    <a:pt x="674" y="2164"/>
                    <a:pt x="352" y="1764"/>
                    <a:pt x="186" y="1334"/>
                  </a:cubicBezTo>
                  <a:cubicBezTo>
                    <a:pt x="108" y="1120"/>
                    <a:pt x="88" y="876"/>
                    <a:pt x="147" y="652"/>
                  </a:cubicBezTo>
                  <a:cubicBezTo>
                    <a:pt x="196" y="427"/>
                    <a:pt x="303" y="213"/>
                    <a:pt x="459" y="27"/>
                  </a:cubicBezTo>
                  <a:cubicBezTo>
                    <a:pt x="459" y="27"/>
                    <a:pt x="469" y="17"/>
                    <a:pt x="459" y="8"/>
                  </a:cubicBezTo>
                  <a:cubicBezTo>
                    <a:pt x="454" y="3"/>
                    <a:pt x="449" y="0"/>
                    <a:pt x="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127325" y="1059775"/>
              <a:ext cx="33450" cy="18075"/>
            </a:xfrm>
            <a:custGeom>
              <a:rect b="b" l="l" r="r" t="t"/>
              <a:pathLst>
                <a:path extrusionOk="0" h="723" w="1338">
                  <a:moveTo>
                    <a:pt x="1123" y="118"/>
                  </a:moveTo>
                  <a:cubicBezTo>
                    <a:pt x="1142" y="118"/>
                    <a:pt x="1171" y="118"/>
                    <a:pt x="1191" y="127"/>
                  </a:cubicBezTo>
                  <a:cubicBezTo>
                    <a:pt x="1201" y="137"/>
                    <a:pt x="1210" y="147"/>
                    <a:pt x="1210" y="166"/>
                  </a:cubicBezTo>
                  <a:cubicBezTo>
                    <a:pt x="1210" y="215"/>
                    <a:pt x="1191" y="254"/>
                    <a:pt x="1162" y="293"/>
                  </a:cubicBezTo>
                  <a:cubicBezTo>
                    <a:pt x="1132" y="342"/>
                    <a:pt x="1103" y="381"/>
                    <a:pt x="1054" y="420"/>
                  </a:cubicBezTo>
                  <a:cubicBezTo>
                    <a:pt x="957" y="488"/>
                    <a:pt x="859" y="547"/>
                    <a:pt x="742" y="576"/>
                  </a:cubicBezTo>
                  <a:cubicBezTo>
                    <a:pt x="625" y="615"/>
                    <a:pt x="508" y="635"/>
                    <a:pt x="381" y="654"/>
                  </a:cubicBezTo>
                  <a:cubicBezTo>
                    <a:pt x="323" y="654"/>
                    <a:pt x="264" y="664"/>
                    <a:pt x="196" y="664"/>
                  </a:cubicBezTo>
                  <a:lnTo>
                    <a:pt x="108" y="664"/>
                  </a:lnTo>
                  <a:cubicBezTo>
                    <a:pt x="89" y="664"/>
                    <a:pt x="59" y="674"/>
                    <a:pt x="30" y="674"/>
                  </a:cubicBezTo>
                  <a:cubicBezTo>
                    <a:pt x="50" y="664"/>
                    <a:pt x="69" y="654"/>
                    <a:pt x="89" y="635"/>
                  </a:cubicBezTo>
                  <a:cubicBezTo>
                    <a:pt x="118" y="615"/>
                    <a:pt x="137" y="596"/>
                    <a:pt x="167" y="576"/>
                  </a:cubicBezTo>
                  <a:cubicBezTo>
                    <a:pt x="206" y="527"/>
                    <a:pt x="254" y="498"/>
                    <a:pt x="313" y="459"/>
                  </a:cubicBezTo>
                  <a:cubicBezTo>
                    <a:pt x="410" y="391"/>
                    <a:pt x="508" y="323"/>
                    <a:pt x="625" y="264"/>
                  </a:cubicBezTo>
                  <a:cubicBezTo>
                    <a:pt x="723" y="215"/>
                    <a:pt x="840" y="166"/>
                    <a:pt x="957" y="137"/>
                  </a:cubicBezTo>
                  <a:cubicBezTo>
                    <a:pt x="1006" y="118"/>
                    <a:pt x="1064" y="118"/>
                    <a:pt x="1123" y="118"/>
                  </a:cubicBezTo>
                  <a:close/>
                  <a:moveTo>
                    <a:pt x="1132" y="1"/>
                  </a:moveTo>
                  <a:cubicBezTo>
                    <a:pt x="1064" y="1"/>
                    <a:pt x="996" y="1"/>
                    <a:pt x="928" y="30"/>
                  </a:cubicBezTo>
                  <a:cubicBezTo>
                    <a:pt x="801" y="59"/>
                    <a:pt x="684" y="108"/>
                    <a:pt x="576" y="176"/>
                  </a:cubicBezTo>
                  <a:cubicBezTo>
                    <a:pt x="459" y="244"/>
                    <a:pt x="362" y="313"/>
                    <a:pt x="264" y="401"/>
                  </a:cubicBezTo>
                  <a:cubicBezTo>
                    <a:pt x="215" y="440"/>
                    <a:pt x="167" y="488"/>
                    <a:pt x="128" y="527"/>
                  </a:cubicBezTo>
                  <a:cubicBezTo>
                    <a:pt x="108" y="557"/>
                    <a:pt x="79" y="576"/>
                    <a:pt x="59" y="605"/>
                  </a:cubicBezTo>
                  <a:cubicBezTo>
                    <a:pt x="40" y="625"/>
                    <a:pt x="20" y="654"/>
                    <a:pt x="1" y="693"/>
                  </a:cubicBezTo>
                  <a:cubicBezTo>
                    <a:pt x="30" y="703"/>
                    <a:pt x="69" y="713"/>
                    <a:pt x="108" y="722"/>
                  </a:cubicBezTo>
                  <a:lnTo>
                    <a:pt x="391" y="722"/>
                  </a:lnTo>
                  <a:cubicBezTo>
                    <a:pt x="518" y="713"/>
                    <a:pt x="645" y="693"/>
                    <a:pt x="771" y="664"/>
                  </a:cubicBezTo>
                  <a:cubicBezTo>
                    <a:pt x="898" y="635"/>
                    <a:pt x="1015" y="586"/>
                    <a:pt x="1123" y="508"/>
                  </a:cubicBezTo>
                  <a:cubicBezTo>
                    <a:pt x="1181" y="469"/>
                    <a:pt x="1230" y="420"/>
                    <a:pt x="1269" y="362"/>
                  </a:cubicBezTo>
                  <a:cubicBezTo>
                    <a:pt x="1308" y="293"/>
                    <a:pt x="1337" y="215"/>
                    <a:pt x="1328" y="137"/>
                  </a:cubicBezTo>
                  <a:cubicBezTo>
                    <a:pt x="1318" y="88"/>
                    <a:pt x="1288" y="49"/>
                    <a:pt x="1249" y="30"/>
                  </a:cubicBezTo>
                  <a:cubicBezTo>
                    <a:pt x="1210" y="10"/>
                    <a:pt x="1171" y="1"/>
                    <a:pt x="1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085375" y="1038375"/>
              <a:ext cx="42725" cy="38750"/>
            </a:xfrm>
            <a:custGeom>
              <a:rect b="b" l="l" r="r" t="t"/>
              <a:pathLst>
                <a:path extrusionOk="0" h="1550" w="1709">
                  <a:moveTo>
                    <a:pt x="211" y="1"/>
                  </a:moveTo>
                  <a:cubicBezTo>
                    <a:pt x="206" y="1"/>
                    <a:pt x="201" y="3"/>
                    <a:pt x="196" y="8"/>
                  </a:cubicBezTo>
                  <a:cubicBezTo>
                    <a:pt x="98" y="76"/>
                    <a:pt x="30" y="174"/>
                    <a:pt x="11" y="291"/>
                  </a:cubicBezTo>
                  <a:cubicBezTo>
                    <a:pt x="1" y="408"/>
                    <a:pt x="11" y="525"/>
                    <a:pt x="50" y="632"/>
                  </a:cubicBezTo>
                  <a:cubicBezTo>
                    <a:pt x="89" y="740"/>
                    <a:pt x="147" y="837"/>
                    <a:pt x="215" y="935"/>
                  </a:cubicBezTo>
                  <a:cubicBezTo>
                    <a:pt x="284" y="1022"/>
                    <a:pt x="362" y="1100"/>
                    <a:pt x="459" y="1169"/>
                  </a:cubicBezTo>
                  <a:cubicBezTo>
                    <a:pt x="635" y="1296"/>
                    <a:pt x="840" y="1393"/>
                    <a:pt x="1054" y="1461"/>
                  </a:cubicBezTo>
                  <a:cubicBezTo>
                    <a:pt x="1259" y="1520"/>
                    <a:pt x="1474" y="1549"/>
                    <a:pt x="1698" y="1549"/>
                  </a:cubicBezTo>
                  <a:cubicBezTo>
                    <a:pt x="1698" y="1549"/>
                    <a:pt x="1708" y="1549"/>
                    <a:pt x="1708" y="1539"/>
                  </a:cubicBezTo>
                  <a:cubicBezTo>
                    <a:pt x="1708" y="1530"/>
                    <a:pt x="1708" y="1520"/>
                    <a:pt x="1698" y="1520"/>
                  </a:cubicBezTo>
                  <a:cubicBezTo>
                    <a:pt x="1484" y="1491"/>
                    <a:pt x="1279" y="1442"/>
                    <a:pt x="1084" y="1364"/>
                  </a:cubicBezTo>
                  <a:cubicBezTo>
                    <a:pt x="889" y="1296"/>
                    <a:pt x="703" y="1198"/>
                    <a:pt x="528" y="1071"/>
                  </a:cubicBezTo>
                  <a:cubicBezTo>
                    <a:pt x="362" y="954"/>
                    <a:pt x="235" y="788"/>
                    <a:pt x="157" y="593"/>
                  </a:cubicBezTo>
                  <a:cubicBezTo>
                    <a:pt x="118" y="505"/>
                    <a:pt x="98" y="408"/>
                    <a:pt x="98" y="301"/>
                  </a:cubicBezTo>
                  <a:cubicBezTo>
                    <a:pt x="108" y="203"/>
                    <a:pt x="147" y="105"/>
                    <a:pt x="225" y="47"/>
                  </a:cubicBezTo>
                  <a:cubicBezTo>
                    <a:pt x="235" y="37"/>
                    <a:pt x="235" y="18"/>
                    <a:pt x="225" y="8"/>
                  </a:cubicBezTo>
                  <a:cubicBezTo>
                    <a:pt x="220" y="3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206350" y="1671100"/>
              <a:ext cx="32700" cy="9875"/>
            </a:xfrm>
            <a:custGeom>
              <a:rect b="b" l="l" r="r" t="t"/>
              <a:pathLst>
                <a:path extrusionOk="0" h="395" w="1308">
                  <a:moveTo>
                    <a:pt x="36" y="1"/>
                  </a:moveTo>
                  <a:cubicBezTo>
                    <a:pt x="25" y="1"/>
                    <a:pt x="17" y="10"/>
                    <a:pt x="10" y="24"/>
                  </a:cubicBezTo>
                  <a:cubicBezTo>
                    <a:pt x="1" y="34"/>
                    <a:pt x="10" y="53"/>
                    <a:pt x="30" y="63"/>
                  </a:cubicBezTo>
                  <a:cubicBezTo>
                    <a:pt x="235" y="141"/>
                    <a:pt x="430" y="200"/>
                    <a:pt x="644" y="258"/>
                  </a:cubicBezTo>
                  <a:cubicBezTo>
                    <a:pt x="742" y="288"/>
                    <a:pt x="849" y="307"/>
                    <a:pt x="957" y="336"/>
                  </a:cubicBezTo>
                  <a:cubicBezTo>
                    <a:pt x="1054" y="356"/>
                    <a:pt x="1161" y="375"/>
                    <a:pt x="1269" y="395"/>
                  </a:cubicBezTo>
                  <a:cubicBezTo>
                    <a:pt x="1288" y="395"/>
                    <a:pt x="1298" y="385"/>
                    <a:pt x="1308" y="375"/>
                  </a:cubicBezTo>
                  <a:cubicBezTo>
                    <a:pt x="1308" y="356"/>
                    <a:pt x="1308" y="336"/>
                    <a:pt x="1288" y="336"/>
                  </a:cubicBezTo>
                  <a:cubicBezTo>
                    <a:pt x="1191" y="297"/>
                    <a:pt x="1083" y="258"/>
                    <a:pt x="986" y="229"/>
                  </a:cubicBezTo>
                  <a:cubicBezTo>
                    <a:pt x="879" y="200"/>
                    <a:pt x="781" y="171"/>
                    <a:pt x="674" y="141"/>
                  </a:cubicBezTo>
                  <a:cubicBezTo>
                    <a:pt x="469" y="83"/>
                    <a:pt x="264" y="34"/>
                    <a:pt x="49" y="5"/>
                  </a:cubicBezTo>
                  <a:cubicBezTo>
                    <a:pt x="44" y="2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1215375" y="1628825"/>
              <a:ext cx="32950" cy="29850"/>
            </a:xfrm>
            <a:custGeom>
              <a:rect b="b" l="l" r="r" t="t"/>
              <a:pathLst>
                <a:path extrusionOk="0" h="1194" w="1318">
                  <a:moveTo>
                    <a:pt x="40" y="1"/>
                  </a:moveTo>
                  <a:cubicBezTo>
                    <a:pt x="32" y="1"/>
                    <a:pt x="25" y="3"/>
                    <a:pt x="20" y="8"/>
                  </a:cubicBezTo>
                  <a:cubicBezTo>
                    <a:pt x="1" y="27"/>
                    <a:pt x="1" y="47"/>
                    <a:pt x="20" y="57"/>
                  </a:cubicBezTo>
                  <a:cubicBezTo>
                    <a:pt x="205" y="262"/>
                    <a:pt x="410" y="447"/>
                    <a:pt x="615" y="642"/>
                  </a:cubicBezTo>
                  <a:cubicBezTo>
                    <a:pt x="722" y="730"/>
                    <a:pt x="830" y="827"/>
                    <a:pt x="937" y="915"/>
                  </a:cubicBezTo>
                  <a:cubicBezTo>
                    <a:pt x="1044" y="1003"/>
                    <a:pt x="1152" y="1101"/>
                    <a:pt x="1259" y="1179"/>
                  </a:cubicBezTo>
                  <a:cubicBezTo>
                    <a:pt x="1264" y="1188"/>
                    <a:pt x="1271" y="1193"/>
                    <a:pt x="1278" y="1193"/>
                  </a:cubicBezTo>
                  <a:cubicBezTo>
                    <a:pt x="1286" y="1193"/>
                    <a:pt x="1293" y="1188"/>
                    <a:pt x="1298" y="1179"/>
                  </a:cubicBezTo>
                  <a:cubicBezTo>
                    <a:pt x="1318" y="1169"/>
                    <a:pt x="1318" y="1149"/>
                    <a:pt x="1298" y="1140"/>
                  </a:cubicBezTo>
                  <a:cubicBezTo>
                    <a:pt x="1200" y="1032"/>
                    <a:pt x="1103" y="935"/>
                    <a:pt x="1005" y="837"/>
                  </a:cubicBezTo>
                  <a:cubicBezTo>
                    <a:pt x="908" y="740"/>
                    <a:pt x="800" y="652"/>
                    <a:pt x="693" y="554"/>
                  </a:cubicBezTo>
                  <a:cubicBezTo>
                    <a:pt x="488" y="369"/>
                    <a:pt x="283" y="184"/>
                    <a:pt x="59" y="8"/>
                  </a:cubicBezTo>
                  <a:cubicBezTo>
                    <a:pt x="54" y="3"/>
                    <a:pt x="47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1250750" y="1616825"/>
              <a:ext cx="14900" cy="33425"/>
            </a:xfrm>
            <a:custGeom>
              <a:rect b="b" l="l" r="r" t="t"/>
              <a:pathLst>
                <a:path extrusionOk="0" h="1337" w="596">
                  <a:moveTo>
                    <a:pt x="20" y="0"/>
                  </a:moveTo>
                  <a:cubicBezTo>
                    <a:pt x="10" y="10"/>
                    <a:pt x="0" y="29"/>
                    <a:pt x="0" y="39"/>
                  </a:cubicBezTo>
                  <a:cubicBezTo>
                    <a:pt x="68" y="264"/>
                    <a:pt x="156" y="478"/>
                    <a:pt x="244" y="693"/>
                  </a:cubicBezTo>
                  <a:cubicBezTo>
                    <a:pt x="283" y="800"/>
                    <a:pt x="332" y="907"/>
                    <a:pt x="381" y="1015"/>
                  </a:cubicBezTo>
                  <a:cubicBezTo>
                    <a:pt x="429" y="1112"/>
                    <a:pt x="478" y="1220"/>
                    <a:pt x="537" y="1327"/>
                  </a:cubicBezTo>
                  <a:cubicBezTo>
                    <a:pt x="537" y="1337"/>
                    <a:pt x="556" y="1337"/>
                    <a:pt x="566" y="1337"/>
                  </a:cubicBezTo>
                  <a:cubicBezTo>
                    <a:pt x="585" y="1337"/>
                    <a:pt x="595" y="1317"/>
                    <a:pt x="585" y="1298"/>
                  </a:cubicBezTo>
                  <a:cubicBezTo>
                    <a:pt x="556" y="1190"/>
                    <a:pt x="507" y="1083"/>
                    <a:pt x="478" y="966"/>
                  </a:cubicBezTo>
                  <a:cubicBezTo>
                    <a:pt x="439" y="859"/>
                    <a:pt x="400" y="751"/>
                    <a:pt x="351" y="644"/>
                  </a:cubicBezTo>
                  <a:cubicBezTo>
                    <a:pt x="263" y="439"/>
                    <a:pt x="176" y="225"/>
                    <a:pt x="59" y="20"/>
                  </a:cubicBezTo>
                  <a:cubicBezTo>
                    <a:pt x="49" y="0"/>
                    <a:pt x="39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1498050" y="1198900"/>
              <a:ext cx="36600" cy="26250"/>
            </a:xfrm>
            <a:custGeom>
              <a:rect b="b" l="l" r="r" t="t"/>
              <a:pathLst>
                <a:path extrusionOk="0" h="1050" w="1464">
                  <a:moveTo>
                    <a:pt x="900" y="0"/>
                  </a:moveTo>
                  <a:cubicBezTo>
                    <a:pt x="866" y="0"/>
                    <a:pt x="832" y="2"/>
                    <a:pt x="800" y="6"/>
                  </a:cubicBezTo>
                  <a:cubicBezTo>
                    <a:pt x="703" y="16"/>
                    <a:pt x="605" y="45"/>
                    <a:pt x="527" y="94"/>
                  </a:cubicBezTo>
                  <a:cubicBezTo>
                    <a:pt x="371" y="191"/>
                    <a:pt x="244" y="338"/>
                    <a:pt x="166" y="504"/>
                  </a:cubicBezTo>
                  <a:cubicBezTo>
                    <a:pt x="88" y="660"/>
                    <a:pt x="29" y="835"/>
                    <a:pt x="0" y="1011"/>
                  </a:cubicBezTo>
                  <a:cubicBezTo>
                    <a:pt x="0" y="1030"/>
                    <a:pt x="10" y="1040"/>
                    <a:pt x="29" y="1050"/>
                  </a:cubicBezTo>
                  <a:cubicBezTo>
                    <a:pt x="39" y="1050"/>
                    <a:pt x="59" y="1040"/>
                    <a:pt x="68" y="1030"/>
                  </a:cubicBezTo>
                  <a:cubicBezTo>
                    <a:pt x="108" y="864"/>
                    <a:pt x="176" y="708"/>
                    <a:pt x="264" y="552"/>
                  </a:cubicBezTo>
                  <a:cubicBezTo>
                    <a:pt x="332" y="406"/>
                    <a:pt x="449" y="279"/>
                    <a:pt x="586" y="191"/>
                  </a:cubicBezTo>
                  <a:cubicBezTo>
                    <a:pt x="654" y="152"/>
                    <a:pt x="732" y="123"/>
                    <a:pt x="810" y="113"/>
                  </a:cubicBezTo>
                  <a:cubicBezTo>
                    <a:pt x="849" y="108"/>
                    <a:pt x="888" y="106"/>
                    <a:pt x="928" y="106"/>
                  </a:cubicBezTo>
                  <a:cubicBezTo>
                    <a:pt x="968" y="106"/>
                    <a:pt x="1010" y="108"/>
                    <a:pt x="1054" y="113"/>
                  </a:cubicBezTo>
                  <a:cubicBezTo>
                    <a:pt x="1210" y="143"/>
                    <a:pt x="1346" y="250"/>
                    <a:pt x="1405" y="406"/>
                  </a:cubicBezTo>
                  <a:lnTo>
                    <a:pt x="1405" y="425"/>
                  </a:lnTo>
                  <a:cubicBezTo>
                    <a:pt x="1405" y="432"/>
                    <a:pt x="1415" y="439"/>
                    <a:pt x="1424" y="439"/>
                  </a:cubicBezTo>
                  <a:cubicBezTo>
                    <a:pt x="1428" y="439"/>
                    <a:pt x="1431" y="438"/>
                    <a:pt x="1434" y="435"/>
                  </a:cubicBezTo>
                  <a:cubicBezTo>
                    <a:pt x="1454" y="435"/>
                    <a:pt x="1464" y="416"/>
                    <a:pt x="1464" y="396"/>
                  </a:cubicBezTo>
                  <a:cubicBezTo>
                    <a:pt x="1434" y="308"/>
                    <a:pt x="1385" y="221"/>
                    <a:pt x="1317" y="152"/>
                  </a:cubicBezTo>
                  <a:cubicBezTo>
                    <a:pt x="1249" y="94"/>
                    <a:pt x="1161" y="45"/>
                    <a:pt x="1073" y="25"/>
                  </a:cubicBezTo>
                  <a:cubicBezTo>
                    <a:pt x="1018" y="7"/>
                    <a:pt x="958" y="0"/>
                    <a:pt x="900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1429475" y="925450"/>
              <a:ext cx="31550" cy="38025"/>
            </a:xfrm>
            <a:custGeom>
              <a:rect b="b" l="l" r="r" t="t"/>
              <a:pathLst>
                <a:path extrusionOk="0" h="1521" w="1262">
                  <a:moveTo>
                    <a:pt x="653" y="1"/>
                  </a:moveTo>
                  <a:cubicBezTo>
                    <a:pt x="632" y="1"/>
                    <a:pt x="610" y="3"/>
                    <a:pt x="587" y="8"/>
                  </a:cubicBezTo>
                  <a:cubicBezTo>
                    <a:pt x="0" y="143"/>
                    <a:pt x="818" y="1521"/>
                    <a:pt x="1046" y="1521"/>
                  </a:cubicBezTo>
                  <a:cubicBezTo>
                    <a:pt x="1050" y="1521"/>
                    <a:pt x="1053" y="1521"/>
                    <a:pt x="1055" y="1520"/>
                  </a:cubicBezTo>
                  <a:cubicBezTo>
                    <a:pt x="1262" y="1473"/>
                    <a:pt x="1189" y="1"/>
                    <a:pt x="6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1470000" y="942950"/>
              <a:ext cx="37700" cy="26375"/>
            </a:xfrm>
            <a:custGeom>
              <a:rect b="b" l="l" r="r" t="t"/>
              <a:pathLst>
                <a:path extrusionOk="0" h="1055" w="1508">
                  <a:moveTo>
                    <a:pt x="1112" y="0"/>
                  </a:moveTo>
                  <a:cubicBezTo>
                    <a:pt x="747" y="0"/>
                    <a:pt x="0" y="740"/>
                    <a:pt x="0" y="947"/>
                  </a:cubicBezTo>
                  <a:cubicBezTo>
                    <a:pt x="0" y="1016"/>
                    <a:pt x="119" y="1054"/>
                    <a:pt x="286" y="1054"/>
                  </a:cubicBezTo>
                  <a:cubicBezTo>
                    <a:pt x="729" y="1054"/>
                    <a:pt x="1508" y="787"/>
                    <a:pt x="1288" y="128"/>
                  </a:cubicBezTo>
                  <a:cubicBezTo>
                    <a:pt x="1258" y="38"/>
                    <a:pt x="1195" y="0"/>
                    <a:pt x="1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1362125" y="1135300"/>
              <a:ext cx="55700" cy="29000"/>
            </a:xfrm>
            <a:custGeom>
              <a:rect b="b" l="l" r="r" t="t"/>
              <a:pathLst>
                <a:path extrusionOk="0" h="1160" w="2228">
                  <a:moveTo>
                    <a:pt x="655" y="1"/>
                  </a:moveTo>
                  <a:cubicBezTo>
                    <a:pt x="252" y="1"/>
                    <a:pt x="0" y="150"/>
                    <a:pt x="42" y="375"/>
                  </a:cubicBezTo>
                  <a:cubicBezTo>
                    <a:pt x="120" y="784"/>
                    <a:pt x="618" y="765"/>
                    <a:pt x="1145" y="901"/>
                  </a:cubicBezTo>
                  <a:cubicBezTo>
                    <a:pt x="1470" y="988"/>
                    <a:pt x="1736" y="1159"/>
                    <a:pt x="1919" y="1159"/>
                  </a:cubicBezTo>
                  <a:cubicBezTo>
                    <a:pt x="2006" y="1159"/>
                    <a:pt x="2073" y="1121"/>
                    <a:pt x="2120" y="1018"/>
                  </a:cubicBezTo>
                  <a:cubicBezTo>
                    <a:pt x="2228" y="784"/>
                    <a:pt x="1876" y="248"/>
                    <a:pt x="1184" y="72"/>
                  </a:cubicBezTo>
                  <a:cubicBezTo>
                    <a:pt x="990" y="23"/>
                    <a:pt x="811" y="1"/>
                    <a:pt x="6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1245375" y="1137250"/>
              <a:ext cx="50500" cy="38000"/>
            </a:xfrm>
            <a:custGeom>
              <a:rect b="b" l="l" r="r" t="t"/>
              <a:pathLst>
                <a:path extrusionOk="0" h="1520" w="2020">
                  <a:moveTo>
                    <a:pt x="1616" y="0"/>
                  </a:moveTo>
                  <a:cubicBezTo>
                    <a:pt x="1402" y="0"/>
                    <a:pt x="1115" y="85"/>
                    <a:pt x="810" y="267"/>
                  </a:cubicBezTo>
                  <a:cubicBezTo>
                    <a:pt x="196" y="618"/>
                    <a:pt x="0" y="1233"/>
                    <a:pt x="166" y="1428"/>
                  </a:cubicBezTo>
                  <a:cubicBezTo>
                    <a:pt x="222" y="1493"/>
                    <a:pt x="278" y="1520"/>
                    <a:pt x="338" y="1520"/>
                  </a:cubicBezTo>
                  <a:cubicBezTo>
                    <a:pt x="530" y="1520"/>
                    <a:pt x="754" y="1241"/>
                    <a:pt x="1074" y="1048"/>
                  </a:cubicBezTo>
                  <a:cubicBezTo>
                    <a:pt x="1542" y="775"/>
                    <a:pt x="2020" y="657"/>
                    <a:pt x="1981" y="238"/>
                  </a:cubicBezTo>
                  <a:cubicBezTo>
                    <a:pt x="1966" y="83"/>
                    <a:pt x="1827" y="0"/>
                    <a:pt x="16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1264400" y="1210675"/>
              <a:ext cx="36350" cy="25225"/>
            </a:xfrm>
            <a:custGeom>
              <a:rect b="b" l="l" r="r" t="t"/>
              <a:pathLst>
                <a:path extrusionOk="0" h="1009" w="1454">
                  <a:moveTo>
                    <a:pt x="1380" y="1"/>
                  </a:moveTo>
                  <a:cubicBezTo>
                    <a:pt x="1360" y="1"/>
                    <a:pt x="1347" y="17"/>
                    <a:pt x="1347" y="33"/>
                  </a:cubicBezTo>
                  <a:cubicBezTo>
                    <a:pt x="1337" y="228"/>
                    <a:pt x="1288" y="403"/>
                    <a:pt x="1210" y="569"/>
                  </a:cubicBezTo>
                  <a:cubicBezTo>
                    <a:pt x="1171" y="647"/>
                    <a:pt x="1113" y="715"/>
                    <a:pt x="1044" y="774"/>
                  </a:cubicBezTo>
                  <a:cubicBezTo>
                    <a:pt x="976" y="823"/>
                    <a:pt x="898" y="842"/>
                    <a:pt x="820" y="852"/>
                  </a:cubicBezTo>
                  <a:cubicBezTo>
                    <a:pt x="809" y="853"/>
                    <a:pt x="798" y="853"/>
                    <a:pt x="787" y="853"/>
                  </a:cubicBezTo>
                  <a:cubicBezTo>
                    <a:pt x="622" y="853"/>
                    <a:pt x="461" y="785"/>
                    <a:pt x="352" y="667"/>
                  </a:cubicBezTo>
                  <a:cubicBezTo>
                    <a:pt x="225" y="530"/>
                    <a:pt x="127" y="364"/>
                    <a:pt x="78" y="189"/>
                  </a:cubicBezTo>
                  <a:lnTo>
                    <a:pt x="88" y="189"/>
                  </a:lnTo>
                  <a:cubicBezTo>
                    <a:pt x="78" y="169"/>
                    <a:pt x="59" y="159"/>
                    <a:pt x="39" y="159"/>
                  </a:cubicBezTo>
                  <a:cubicBezTo>
                    <a:pt x="10" y="159"/>
                    <a:pt x="0" y="179"/>
                    <a:pt x="0" y="208"/>
                  </a:cubicBezTo>
                  <a:cubicBezTo>
                    <a:pt x="30" y="413"/>
                    <a:pt x="117" y="608"/>
                    <a:pt x="244" y="764"/>
                  </a:cubicBezTo>
                  <a:cubicBezTo>
                    <a:pt x="383" y="922"/>
                    <a:pt x="584" y="1009"/>
                    <a:pt x="796" y="1009"/>
                  </a:cubicBezTo>
                  <a:cubicBezTo>
                    <a:pt x="807" y="1009"/>
                    <a:pt x="818" y="1009"/>
                    <a:pt x="830" y="1008"/>
                  </a:cubicBezTo>
                  <a:cubicBezTo>
                    <a:pt x="937" y="998"/>
                    <a:pt x="1044" y="959"/>
                    <a:pt x="1142" y="891"/>
                  </a:cubicBezTo>
                  <a:cubicBezTo>
                    <a:pt x="1230" y="832"/>
                    <a:pt x="1298" y="745"/>
                    <a:pt x="1337" y="637"/>
                  </a:cubicBezTo>
                  <a:cubicBezTo>
                    <a:pt x="1415" y="452"/>
                    <a:pt x="1454" y="247"/>
                    <a:pt x="1434" y="33"/>
                  </a:cubicBezTo>
                  <a:cubicBezTo>
                    <a:pt x="1434" y="13"/>
                    <a:pt x="1415" y="3"/>
                    <a:pt x="1395" y="3"/>
                  </a:cubicBezTo>
                  <a:cubicBezTo>
                    <a:pt x="1390" y="1"/>
                    <a:pt x="1385" y="1"/>
                    <a:pt x="13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1371475" y="1201225"/>
              <a:ext cx="36350" cy="25425"/>
            </a:xfrm>
            <a:custGeom>
              <a:rect b="b" l="l" r="r" t="t"/>
              <a:pathLst>
                <a:path extrusionOk="0" h="1017" w="1454">
                  <a:moveTo>
                    <a:pt x="1395" y="1"/>
                  </a:moveTo>
                  <a:cubicBezTo>
                    <a:pt x="1376" y="1"/>
                    <a:pt x="1356" y="20"/>
                    <a:pt x="1346" y="40"/>
                  </a:cubicBezTo>
                  <a:cubicBezTo>
                    <a:pt x="1337" y="225"/>
                    <a:pt x="1288" y="411"/>
                    <a:pt x="1210" y="576"/>
                  </a:cubicBezTo>
                  <a:cubicBezTo>
                    <a:pt x="1171" y="654"/>
                    <a:pt x="1122" y="723"/>
                    <a:pt x="1054" y="771"/>
                  </a:cubicBezTo>
                  <a:cubicBezTo>
                    <a:pt x="985" y="820"/>
                    <a:pt x="898" y="850"/>
                    <a:pt x="820" y="850"/>
                  </a:cubicBezTo>
                  <a:cubicBezTo>
                    <a:pt x="800" y="852"/>
                    <a:pt x="780" y="853"/>
                    <a:pt x="760" y="853"/>
                  </a:cubicBezTo>
                  <a:cubicBezTo>
                    <a:pt x="605" y="853"/>
                    <a:pt x="455" y="786"/>
                    <a:pt x="351" y="674"/>
                  </a:cubicBezTo>
                  <a:cubicBezTo>
                    <a:pt x="224" y="537"/>
                    <a:pt x="137" y="371"/>
                    <a:pt x="88" y="196"/>
                  </a:cubicBezTo>
                  <a:lnTo>
                    <a:pt x="88" y="186"/>
                  </a:lnTo>
                  <a:cubicBezTo>
                    <a:pt x="78" y="167"/>
                    <a:pt x="59" y="157"/>
                    <a:pt x="39" y="157"/>
                  </a:cubicBezTo>
                  <a:cubicBezTo>
                    <a:pt x="20" y="167"/>
                    <a:pt x="0" y="186"/>
                    <a:pt x="0" y="206"/>
                  </a:cubicBezTo>
                  <a:cubicBezTo>
                    <a:pt x="29" y="411"/>
                    <a:pt x="117" y="606"/>
                    <a:pt x="244" y="771"/>
                  </a:cubicBezTo>
                  <a:cubicBezTo>
                    <a:pt x="383" y="929"/>
                    <a:pt x="584" y="1016"/>
                    <a:pt x="796" y="1016"/>
                  </a:cubicBezTo>
                  <a:cubicBezTo>
                    <a:pt x="807" y="1016"/>
                    <a:pt x="818" y="1016"/>
                    <a:pt x="829" y="1015"/>
                  </a:cubicBezTo>
                  <a:cubicBezTo>
                    <a:pt x="937" y="1006"/>
                    <a:pt x="1054" y="967"/>
                    <a:pt x="1141" y="898"/>
                  </a:cubicBezTo>
                  <a:cubicBezTo>
                    <a:pt x="1229" y="830"/>
                    <a:pt x="1298" y="742"/>
                    <a:pt x="1337" y="645"/>
                  </a:cubicBezTo>
                  <a:cubicBezTo>
                    <a:pt x="1424" y="450"/>
                    <a:pt x="1454" y="245"/>
                    <a:pt x="1434" y="40"/>
                  </a:cubicBezTo>
                  <a:cubicBezTo>
                    <a:pt x="1434" y="20"/>
                    <a:pt x="1415" y="1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1316600" y="1177825"/>
              <a:ext cx="23675" cy="71225"/>
            </a:xfrm>
            <a:custGeom>
              <a:rect b="b" l="l" r="r" t="t"/>
              <a:pathLst>
                <a:path extrusionOk="0" h="2849" w="947">
                  <a:moveTo>
                    <a:pt x="273" y="0"/>
                  </a:moveTo>
                  <a:cubicBezTo>
                    <a:pt x="254" y="0"/>
                    <a:pt x="244" y="0"/>
                    <a:pt x="234" y="20"/>
                  </a:cubicBezTo>
                  <a:cubicBezTo>
                    <a:pt x="234" y="20"/>
                    <a:pt x="185" y="225"/>
                    <a:pt x="137" y="527"/>
                  </a:cubicBezTo>
                  <a:cubicBezTo>
                    <a:pt x="68" y="908"/>
                    <a:pt x="29" y="1288"/>
                    <a:pt x="10" y="1678"/>
                  </a:cubicBezTo>
                  <a:cubicBezTo>
                    <a:pt x="0" y="1883"/>
                    <a:pt x="10" y="2098"/>
                    <a:pt x="39" y="2303"/>
                  </a:cubicBezTo>
                  <a:cubicBezTo>
                    <a:pt x="49" y="2410"/>
                    <a:pt x="98" y="2517"/>
                    <a:pt x="166" y="2595"/>
                  </a:cubicBezTo>
                  <a:lnTo>
                    <a:pt x="176" y="2605"/>
                  </a:lnTo>
                  <a:lnTo>
                    <a:pt x="176" y="2615"/>
                  </a:lnTo>
                  <a:lnTo>
                    <a:pt x="195" y="2624"/>
                  </a:lnTo>
                  <a:lnTo>
                    <a:pt x="215" y="2644"/>
                  </a:lnTo>
                  <a:lnTo>
                    <a:pt x="273" y="2683"/>
                  </a:lnTo>
                  <a:cubicBezTo>
                    <a:pt x="302" y="2703"/>
                    <a:pt x="342" y="2732"/>
                    <a:pt x="381" y="2751"/>
                  </a:cubicBezTo>
                  <a:cubicBezTo>
                    <a:pt x="420" y="2771"/>
                    <a:pt x="459" y="2781"/>
                    <a:pt x="498" y="2790"/>
                  </a:cubicBezTo>
                  <a:cubicBezTo>
                    <a:pt x="527" y="2810"/>
                    <a:pt x="566" y="2820"/>
                    <a:pt x="595" y="2820"/>
                  </a:cubicBezTo>
                  <a:cubicBezTo>
                    <a:pt x="654" y="2829"/>
                    <a:pt x="712" y="2839"/>
                    <a:pt x="771" y="2849"/>
                  </a:cubicBezTo>
                  <a:lnTo>
                    <a:pt x="917" y="2849"/>
                  </a:lnTo>
                  <a:cubicBezTo>
                    <a:pt x="946" y="2839"/>
                    <a:pt x="946" y="2800"/>
                    <a:pt x="917" y="2790"/>
                  </a:cubicBezTo>
                  <a:cubicBezTo>
                    <a:pt x="868" y="2790"/>
                    <a:pt x="829" y="2781"/>
                    <a:pt x="781" y="2771"/>
                  </a:cubicBezTo>
                  <a:cubicBezTo>
                    <a:pt x="732" y="2761"/>
                    <a:pt x="673" y="2751"/>
                    <a:pt x="624" y="2732"/>
                  </a:cubicBezTo>
                  <a:cubicBezTo>
                    <a:pt x="595" y="2722"/>
                    <a:pt x="566" y="2712"/>
                    <a:pt x="537" y="2693"/>
                  </a:cubicBezTo>
                  <a:cubicBezTo>
                    <a:pt x="507" y="2683"/>
                    <a:pt x="478" y="2664"/>
                    <a:pt x="449" y="2644"/>
                  </a:cubicBezTo>
                  <a:cubicBezTo>
                    <a:pt x="420" y="2624"/>
                    <a:pt x="381" y="2605"/>
                    <a:pt x="361" y="2585"/>
                  </a:cubicBezTo>
                  <a:lnTo>
                    <a:pt x="312" y="2546"/>
                  </a:lnTo>
                  <a:lnTo>
                    <a:pt x="283" y="2517"/>
                  </a:lnTo>
                  <a:lnTo>
                    <a:pt x="273" y="2507"/>
                  </a:lnTo>
                  <a:cubicBezTo>
                    <a:pt x="234" y="2439"/>
                    <a:pt x="205" y="2361"/>
                    <a:pt x="205" y="2283"/>
                  </a:cubicBezTo>
                  <a:cubicBezTo>
                    <a:pt x="185" y="2088"/>
                    <a:pt x="185" y="1883"/>
                    <a:pt x="195" y="1688"/>
                  </a:cubicBezTo>
                  <a:cubicBezTo>
                    <a:pt x="205" y="1278"/>
                    <a:pt x="244" y="859"/>
                    <a:pt x="263" y="556"/>
                  </a:cubicBezTo>
                  <a:lnTo>
                    <a:pt x="302" y="30"/>
                  </a:lnTo>
                  <a:cubicBezTo>
                    <a:pt x="302" y="2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1357200" y="1233750"/>
              <a:ext cx="9075" cy="8725"/>
            </a:xfrm>
            <a:custGeom>
              <a:rect b="b" l="l" r="r" t="t"/>
              <a:pathLst>
                <a:path extrusionOk="0" h="349" w="363">
                  <a:moveTo>
                    <a:pt x="219" y="0"/>
                  </a:moveTo>
                  <a:cubicBezTo>
                    <a:pt x="136" y="0"/>
                    <a:pt x="0" y="285"/>
                    <a:pt x="54" y="339"/>
                  </a:cubicBezTo>
                  <a:cubicBezTo>
                    <a:pt x="60" y="346"/>
                    <a:pt x="68" y="349"/>
                    <a:pt x="77" y="349"/>
                  </a:cubicBezTo>
                  <a:cubicBezTo>
                    <a:pt x="161" y="349"/>
                    <a:pt x="362" y="95"/>
                    <a:pt x="239" y="7"/>
                  </a:cubicBezTo>
                  <a:cubicBezTo>
                    <a:pt x="233" y="2"/>
                    <a:pt x="226" y="0"/>
                    <a:pt x="21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1454000" y="1933575"/>
              <a:ext cx="89925" cy="71325"/>
            </a:xfrm>
            <a:custGeom>
              <a:rect b="b" l="l" r="r" t="t"/>
              <a:pathLst>
                <a:path extrusionOk="0" h="2853" w="3597">
                  <a:moveTo>
                    <a:pt x="39" y="1"/>
                  </a:moveTo>
                  <a:cubicBezTo>
                    <a:pt x="20" y="1"/>
                    <a:pt x="0" y="18"/>
                    <a:pt x="6" y="42"/>
                  </a:cubicBezTo>
                  <a:cubicBezTo>
                    <a:pt x="123" y="442"/>
                    <a:pt x="289" y="812"/>
                    <a:pt x="494" y="1164"/>
                  </a:cubicBezTo>
                  <a:cubicBezTo>
                    <a:pt x="709" y="1524"/>
                    <a:pt x="972" y="1837"/>
                    <a:pt x="1274" y="2120"/>
                  </a:cubicBezTo>
                  <a:cubicBezTo>
                    <a:pt x="1431" y="2246"/>
                    <a:pt x="1606" y="2373"/>
                    <a:pt x="1782" y="2471"/>
                  </a:cubicBezTo>
                  <a:cubicBezTo>
                    <a:pt x="1967" y="2578"/>
                    <a:pt x="2152" y="2656"/>
                    <a:pt x="2348" y="2715"/>
                  </a:cubicBezTo>
                  <a:cubicBezTo>
                    <a:pt x="2636" y="2806"/>
                    <a:pt x="2930" y="2852"/>
                    <a:pt x="3226" y="2852"/>
                  </a:cubicBezTo>
                  <a:cubicBezTo>
                    <a:pt x="3339" y="2852"/>
                    <a:pt x="3453" y="2845"/>
                    <a:pt x="3567" y="2832"/>
                  </a:cubicBezTo>
                  <a:cubicBezTo>
                    <a:pt x="3586" y="2832"/>
                    <a:pt x="3596" y="2812"/>
                    <a:pt x="3596" y="2802"/>
                  </a:cubicBezTo>
                  <a:cubicBezTo>
                    <a:pt x="3596" y="2787"/>
                    <a:pt x="3590" y="2771"/>
                    <a:pt x="3577" y="2771"/>
                  </a:cubicBezTo>
                  <a:cubicBezTo>
                    <a:pt x="3574" y="2771"/>
                    <a:pt x="3571" y="2771"/>
                    <a:pt x="3567" y="2773"/>
                  </a:cubicBezTo>
                  <a:cubicBezTo>
                    <a:pt x="3516" y="2776"/>
                    <a:pt x="3465" y="2777"/>
                    <a:pt x="3415" y="2777"/>
                  </a:cubicBezTo>
                  <a:cubicBezTo>
                    <a:pt x="3264" y="2777"/>
                    <a:pt x="3116" y="2766"/>
                    <a:pt x="2962" y="2744"/>
                  </a:cubicBezTo>
                  <a:cubicBezTo>
                    <a:pt x="2767" y="2724"/>
                    <a:pt x="2572" y="2676"/>
                    <a:pt x="2387" y="2617"/>
                  </a:cubicBezTo>
                  <a:cubicBezTo>
                    <a:pt x="2006" y="2490"/>
                    <a:pt x="1655" y="2285"/>
                    <a:pt x="1362" y="2022"/>
                  </a:cubicBezTo>
                  <a:cubicBezTo>
                    <a:pt x="1060" y="1759"/>
                    <a:pt x="796" y="1446"/>
                    <a:pt x="592" y="1105"/>
                  </a:cubicBezTo>
                  <a:cubicBezTo>
                    <a:pt x="484" y="939"/>
                    <a:pt x="387" y="764"/>
                    <a:pt x="299" y="578"/>
                  </a:cubicBezTo>
                  <a:cubicBezTo>
                    <a:pt x="211" y="403"/>
                    <a:pt x="133" y="217"/>
                    <a:pt x="65" y="22"/>
                  </a:cubicBezTo>
                  <a:cubicBezTo>
                    <a:pt x="61" y="7"/>
                    <a:pt x="50" y="1"/>
                    <a:pt x="3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1301225" y="1304125"/>
              <a:ext cx="103925" cy="17375"/>
            </a:xfrm>
            <a:custGeom>
              <a:rect b="b" l="l" r="r" t="t"/>
              <a:pathLst>
                <a:path extrusionOk="0" h="695" w="4157">
                  <a:moveTo>
                    <a:pt x="1967" y="0"/>
                  </a:moveTo>
                  <a:cubicBezTo>
                    <a:pt x="1636" y="0"/>
                    <a:pt x="1312" y="40"/>
                    <a:pt x="996" y="119"/>
                  </a:cubicBezTo>
                  <a:cubicBezTo>
                    <a:pt x="654" y="206"/>
                    <a:pt x="293" y="324"/>
                    <a:pt x="20" y="587"/>
                  </a:cubicBezTo>
                  <a:cubicBezTo>
                    <a:pt x="0" y="606"/>
                    <a:pt x="0" y="645"/>
                    <a:pt x="30" y="665"/>
                  </a:cubicBezTo>
                  <a:cubicBezTo>
                    <a:pt x="64" y="685"/>
                    <a:pt x="103" y="694"/>
                    <a:pt x="142" y="694"/>
                  </a:cubicBezTo>
                  <a:cubicBezTo>
                    <a:pt x="181" y="694"/>
                    <a:pt x="220" y="685"/>
                    <a:pt x="254" y="665"/>
                  </a:cubicBezTo>
                  <a:cubicBezTo>
                    <a:pt x="264" y="655"/>
                    <a:pt x="274" y="626"/>
                    <a:pt x="264" y="616"/>
                  </a:cubicBezTo>
                  <a:cubicBezTo>
                    <a:pt x="257" y="594"/>
                    <a:pt x="244" y="583"/>
                    <a:pt x="225" y="583"/>
                  </a:cubicBezTo>
                  <a:cubicBezTo>
                    <a:pt x="219" y="583"/>
                    <a:pt x="213" y="585"/>
                    <a:pt x="205" y="587"/>
                  </a:cubicBezTo>
                  <a:cubicBezTo>
                    <a:pt x="191" y="594"/>
                    <a:pt x="174" y="599"/>
                    <a:pt x="158" y="600"/>
                  </a:cubicBezTo>
                  <a:lnTo>
                    <a:pt x="158" y="600"/>
                  </a:lnTo>
                  <a:cubicBezTo>
                    <a:pt x="421" y="426"/>
                    <a:pt x="715" y="308"/>
                    <a:pt x="1025" y="255"/>
                  </a:cubicBezTo>
                  <a:cubicBezTo>
                    <a:pt x="1331" y="194"/>
                    <a:pt x="1646" y="156"/>
                    <a:pt x="1961" y="156"/>
                  </a:cubicBezTo>
                  <a:cubicBezTo>
                    <a:pt x="1997" y="156"/>
                    <a:pt x="2033" y="157"/>
                    <a:pt x="2069" y="158"/>
                  </a:cubicBezTo>
                  <a:cubicBezTo>
                    <a:pt x="2771" y="177"/>
                    <a:pt x="3464" y="353"/>
                    <a:pt x="4088" y="685"/>
                  </a:cubicBezTo>
                  <a:cubicBezTo>
                    <a:pt x="4096" y="689"/>
                    <a:pt x="4104" y="691"/>
                    <a:pt x="4112" y="691"/>
                  </a:cubicBezTo>
                  <a:cubicBezTo>
                    <a:pt x="4122" y="691"/>
                    <a:pt x="4131" y="686"/>
                    <a:pt x="4137" y="675"/>
                  </a:cubicBezTo>
                  <a:cubicBezTo>
                    <a:pt x="4156" y="655"/>
                    <a:pt x="4147" y="626"/>
                    <a:pt x="4127" y="616"/>
                  </a:cubicBezTo>
                  <a:cubicBezTo>
                    <a:pt x="3825" y="421"/>
                    <a:pt x="3493" y="275"/>
                    <a:pt x="3142" y="167"/>
                  </a:cubicBezTo>
                  <a:cubicBezTo>
                    <a:pt x="2791" y="70"/>
                    <a:pt x="2439" y="11"/>
                    <a:pt x="2078" y="2"/>
                  </a:cubicBezTo>
                  <a:cubicBezTo>
                    <a:pt x="2041" y="1"/>
                    <a:pt x="2004" y="0"/>
                    <a:pt x="19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9"/>
          <p:cNvSpPr txBox="1"/>
          <p:nvPr/>
        </p:nvSpPr>
        <p:spPr>
          <a:xfrm>
            <a:off x="1807625" y="33671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11k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19"/>
          <p:cNvSpPr txBox="1"/>
          <p:nvPr/>
        </p:nvSpPr>
        <p:spPr>
          <a:xfrm>
            <a:off x="483450" y="219260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430</a:t>
            </a: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9" name="Google Shape;559;p19"/>
          <p:cNvCxnSpPr>
            <a:stCxn id="557" idx="0"/>
            <a:endCxn id="558" idx="0"/>
          </p:cNvCxnSpPr>
          <p:nvPr/>
        </p:nvCxnSpPr>
        <p:spPr>
          <a:xfrm flipH="1" rot="5400000">
            <a:off x="1120775" y="2117825"/>
            <a:ext cx="1174500" cy="1324200"/>
          </a:xfrm>
          <a:prstGeom prst="curvedConnector3">
            <a:avLst>
              <a:gd fmla="val 1202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19"/>
          <p:cNvSpPr txBox="1"/>
          <p:nvPr/>
        </p:nvSpPr>
        <p:spPr>
          <a:xfrm>
            <a:off x="2622075" y="179710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38 x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19"/>
          <p:cNvSpPr txBox="1"/>
          <p:nvPr/>
        </p:nvSpPr>
        <p:spPr>
          <a:xfrm>
            <a:off x="6760800" y="233695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19"/>
          <p:cNvSpPr txBox="1"/>
          <p:nvPr/>
        </p:nvSpPr>
        <p:spPr>
          <a:xfrm>
            <a:off x="5524875" y="1451500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1.8m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3" name="Google Shape;563;p19"/>
          <p:cNvCxnSpPr>
            <a:stCxn id="561" idx="0"/>
            <a:endCxn id="562" idx="0"/>
          </p:cNvCxnSpPr>
          <p:nvPr/>
        </p:nvCxnSpPr>
        <p:spPr>
          <a:xfrm flipH="1" rot="5400000">
            <a:off x="6262500" y="1276150"/>
            <a:ext cx="885600" cy="1236000"/>
          </a:xfrm>
          <a:prstGeom prst="curvedConnector3">
            <a:avLst>
              <a:gd fmla="val 1268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19"/>
          <p:cNvSpPr txBox="1"/>
          <p:nvPr/>
        </p:nvSpPr>
        <p:spPr>
          <a:xfrm>
            <a:off x="7210800" y="14733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b="1" lang="e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x</a:t>
            </a:r>
            <a:endParaRPr b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19"/>
          <p:cNvSpPr txBox="1"/>
          <p:nvPr/>
        </p:nvSpPr>
        <p:spPr>
          <a:xfrm>
            <a:off x="620075" y="820875"/>
            <a:ext cx="217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Florida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5733025" y="820875"/>
            <a:ext cx="217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 York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19"/>
          <p:cNvSpPr txBox="1"/>
          <p:nvPr/>
        </p:nvSpPr>
        <p:spPr>
          <a:xfrm>
            <a:off x="9815925" y="1443700"/>
            <a:ext cx="272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Florida has </a:t>
            </a:r>
            <a:r>
              <a:rPr lang="es" sz="16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requested double the amount</a:t>
            </a:r>
            <a:r>
              <a:rPr lang="es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of masks per infected patient vs NYC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Florida is</a:t>
            </a:r>
            <a:r>
              <a:rPr lang="es"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s" sz="16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further back in the COVID curve </a:t>
            </a:r>
            <a:r>
              <a:rPr lang="es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and it is hoarding necessary equipment needed by NYC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8" name="Google Shape;568;p19"/>
          <p:cNvSpPr txBox="1"/>
          <p:nvPr/>
        </p:nvSpPr>
        <p:spPr>
          <a:xfrm>
            <a:off x="634300" y="1340800"/>
            <a:ext cx="1414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to scale</a:t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19"/>
          <p:cNvSpPr txBox="1"/>
          <p:nvPr/>
        </p:nvSpPr>
        <p:spPr>
          <a:xfrm>
            <a:off x="168450" y="4907650"/>
            <a:ext cx="8429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Vox, NY Post, Microsoft Bing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0"/>
          <p:cNvSpPr/>
          <p:nvPr/>
        </p:nvSpPr>
        <p:spPr>
          <a:xfrm>
            <a:off x="5360575" y="1342975"/>
            <a:ext cx="3191400" cy="3191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20"/>
          <p:cNvGrpSpPr/>
          <p:nvPr/>
        </p:nvGrpSpPr>
        <p:grpSpPr>
          <a:xfrm>
            <a:off x="5098395" y="1557219"/>
            <a:ext cx="3659300" cy="2947179"/>
            <a:chOff x="4462675" y="1335550"/>
            <a:chExt cx="1305075" cy="1051100"/>
          </a:xfrm>
        </p:grpSpPr>
        <p:sp>
          <p:nvSpPr>
            <p:cNvPr id="576" name="Google Shape;576;p20"/>
            <p:cNvSpPr/>
            <p:nvPr/>
          </p:nvSpPr>
          <p:spPr>
            <a:xfrm>
              <a:off x="4569300" y="1727275"/>
              <a:ext cx="235975" cy="163325"/>
            </a:xfrm>
            <a:custGeom>
              <a:rect b="b" l="l" r="r" t="t"/>
              <a:pathLst>
                <a:path extrusionOk="0" h="6533" w="9439">
                  <a:moveTo>
                    <a:pt x="99" y="0"/>
                  </a:moveTo>
                  <a:cubicBezTo>
                    <a:pt x="90" y="0"/>
                    <a:pt x="81" y="0"/>
                    <a:pt x="72" y="5"/>
                  </a:cubicBezTo>
                  <a:lnTo>
                    <a:pt x="72" y="9"/>
                  </a:lnTo>
                  <a:cubicBezTo>
                    <a:pt x="50" y="18"/>
                    <a:pt x="27" y="32"/>
                    <a:pt x="18" y="59"/>
                  </a:cubicBezTo>
                  <a:cubicBezTo>
                    <a:pt x="5" y="77"/>
                    <a:pt x="0" y="104"/>
                    <a:pt x="9" y="126"/>
                  </a:cubicBezTo>
                  <a:cubicBezTo>
                    <a:pt x="27" y="176"/>
                    <a:pt x="36" y="225"/>
                    <a:pt x="50" y="270"/>
                  </a:cubicBezTo>
                  <a:cubicBezTo>
                    <a:pt x="59" y="306"/>
                    <a:pt x="68" y="342"/>
                    <a:pt x="81" y="378"/>
                  </a:cubicBezTo>
                  <a:cubicBezTo>
                    <a:pt x="95" y="428"/>
                    <a:pt x="104" y="477"/>
                    <a:pt x="117" y="527"/>
                  </a:cubicBezTo>
                  <a:cubicBezTo>
                    <a:pt x="126" y="553"/>
                    <a:pt x="131" y="580"/>
                    <a:pt x="140" y="612"/>
                  </a:cubicBezTo>
                  <a:cubicBezTo>
                    <a:pt x="158" y="684"/>
                    <a:pt x="180" y="760"/>
                    <a:pt x="207" y="832"/>
                  </a:cubicBezTo>
                  <a:cubicBezTo>
                    <a:pt x="234" y="904"/>
                    <a:pt x="266" y="976"/>
                    <a:pt x="302" y="1048"/>
                  </a:cubicBezTo>
                  <a:lnTo>
                    <a:pt x="306" y="1062"/>
                  </a:lnTo>
                  <a:lnTo>
                    <a:pt x="320" y="1084"/>
                  </a:lnTo>
                  <a:lnTo>
                    <a:pt x="329" y="1111"/>
                  </a:lnTo>
                  <a:lnTo>
                    <a:pt x="342" y="1138"/>
                  </a:lnTo>
                  <a:cubicBezTo>
                    <a:pt x="360" y="1174"/>
                    <a:pt x="374" y="1215"/>
                    <a:pt x="392" y="1251"/>
                  </a:cubicBezTo>
                  <a:lnTo>
                    <a:pt x="414" y="1314"/>
                  </a:lnTo>
                  <a:cubicBezTo>
                    <a:pt x="450" y="1395"/>
                    <a:pt x="491" y="1476"/>
                    <a:pt x="527" y="1557"/>
                  </a:cubicBezTo>
                  <a:lnTo>
                    <a:pt x="522" y="1539"/>
                  </a:lnTo>
                  <a:lnTo>
                    <a:pt x="522" y="1539"/>
                  </a:lnTo>
                  <a:cubicBezTo>
                    <a:pt x="540" y="1588"/>
                    <a:pt x="567" y="1642"/>
                    <a:pt x="599" y="1701"/>
                  </a:cubicBezTo>
                  <a:cubicBezTo>
                    <a:pt x="612" y="1728"/>
                    <a:pt x="626" y="1759"/>
                    <a:pt x="644" y="1791"/>
                  </a:cubicBezTo>
                  <a:cubicBezTo>
                    <a:pt x="653" y="1813"/>
                    <a:pt x="662" y="1836"/>
                    <a:pt x="675" y="1854"/>
                  </a:cubicBezTo>
                  <a:cubicBezTo>
                    <a:pt x="725" y="1957"/>
                    <a:pt x="774" y="2056"/>
                    <a:pt x="828" y="2155"/>
                  </a:cubicBezTo>
                  <a:cubicBezTo>
                    <a:pt x="878" y="2254"/>
                    <a:pt x="932" y="2353"/>
                    <a:pt x="994" y="2447"/>
                  </a:cubicBezTo>
                  <a:cubicBezTo>
                    <a:pt x="1057" y="2546"/>
                    <a:pt x="1116" y="2627"/>
                    <a:pt x="1179" y="2708"/>
                  </a:cubicBezTo>
                  <a:lnTo>
                    <a:pt x="1197" y="2731"/>
                  </a:lnTo>
                  <a:cubicBezTo>
                    <a:pt x="1350" y="2938"/>
                    <a:pt x="1521" y="3136"/>
                    <a:pt x="1683" y="3320"/>
                  </a:cubicBezTo>
                  <a:cubicBezTo>
                    <a:pt x="1764" y="3410"/>
                    <a:pt x="1849" y="3496"/>
                    <a:pt x="1930" y="3586"/>
                  </a:cubicBezTo>
                  <a:lnTo>
                    <a:pt x="1966" y="3622"/>
                  </a:lnTo>
                  <a:cubicBezTo>
                    <a:pt x="1998" y="3658"/>
                    <a:pt x="2029" y="3689"/>
                    <a:pt x="2061" y="3721"/>
                  </a:cubicBezTo>
                  <a:cubicBezTo>
                    <a:pt x="2101" y="3761"/>
                    <a:pt x="2146" y="3801"/>
                    <a:pt x="2187" y="3846"/>
                  </a:cubicBezTo>
                  <a:cubicBezTo>
                    <a:pt x="2380" y="4035"/>
                    <a:pt x="2551" y="4197"/>
                    <a:pt x="2708" y="4346"/>
                  </a:cubicBezTo>
                  <a:cubicBezTo>
                    <a:pt x="2843" y="4467"/>
                    <a:pt x="2992" y="4584"/>
                    <a:pt x="3131" y="4692"/>
                  </a:cubicBezTo>
                  <a:lnTo>
                    <a:pt x="3280" y="4814"/>
                  </a:lnTo>
                  <a:cubicBezTo>
                    <a:pt x="3365" y="4881"/>
                    <a:pt x="3455" y="4949"/>
                    <a:pt x="3554" y="5016"/>
                  </a:cubicBezTo>
                  <a:lnTo>
                    <a:pt x="3572" y="5030"/>
                  </a:lnTo>
                  <a:lnTo>
                    <a:pt x="3581" y="5034"/>
                  </a:lnTo>
                  <a:lnTo>
                    <a:pt x="3599" y="5052"/>
                  </a:lnTo>
                  <a:lnTo>
                    <a:pt x="3613" y="5061"/>
                  </a:lnTo>
                  <a:lnTo>
                    <a:pt x="3748" y="5151"/>
                  </a:lnTo>
                  <a:cubicBezTo>
                    <a:pt x="3766" y="5165"/>
                    <a:pt x="3779" y="5174"/>
                    <a:pt x="3797" y="5187"/>
                  </a:cubicBezTo>
                  <a:cubicBezTo>
                    <a:pt x="3833" y="5205"/>
                    <a:pt x="3869" y="5228"/>
                    <a:pt x="3910" y="5246"/>
                  </a:cubicBezTo>
                  <a:lnTo>
                    <a:pt x="3928" y="5255"/>
                  </a:lnTo>
                  <a:lnTo>
                    <a:pt x="4036" y="5313"/>
                  </a:lnTo>
                  <a:lnTo>
                    <a:pt x="4063" y="5327"/>
                  </a:lnTo>
                  <a:lnTo>
                    <a:pt x="4161" y="5376"/>
                  </a:lnTo>
                  <a:cubicBezTo>
                    <a:pt x="4224" y="5408"/>
                    <a:pt x="4287" y="5443"/>
                    <a:pt x="4350" y="5479"/>
                  </a:cubicBezTo>
                  <a:lnTo>
                    <a:pt x="4409" y="5511"/>
                  </a:lnTo>
                  <a:lnTo>
                    <a:pt x="4526" y="5574"/>
                  </a:lnTo>
                  <a:lnTo>
                    <a:pt x="4611" y="5623"/>
                  </a:lnTo>
                  <a:cubicBezTo>
                    <a:pt x="4679" y="5655"/>
                    <a:pt x="4742" y="5691"/>
                    <a:pt x="4805" y="5722"/>
                  </a:cubicBezTo>
                  <a:lnTo>
                    <a:pt x="4850" y="5749"/>
                  </a:lnTo>
                  <a:lnTo>
                    <a:pt x="4877" y="5767"/>
                  </a:lnTo>
                  <a:lnTo>
                    <a:pt x="5021" y="5844"/>
                  </a:lnTo>
                  <a:lnTo>
                    <a:pt x="5034" y="5848"/>
                  </a:lnTo>
                  <a:lnTo>
                    <a:pt x="5061" y="5866"/>
                  </a:lnTo>
                  <a:cubicBezTo>
                    <a:pt x="5201" y="5929"/>
                    <a:pt x="5345" y="5997"/>
                    <a:pt x="5484" y="6046"/>
                  </a:cubicBezTo>
                  <a:lnTo>
                    <a:pt x="5511" y="6055"/>
                  </a:lnTo>
                  <a:cubicBezTo>
                    <a:pt x="5502" y="6051"/>
                    <a:pt x="5493" y="6046"/>
                    <a:pt x="5489" y="6042"/>
                  </a:cubicBezTo>
                  <a:lnTo>
                    <a:pt x="5489" y="6042"/>
                  </a:lnTo>
                  <a:cubicBezTo>
                    <a:pt x="5574" y="6078"/>
                    <a:pt x="5660" y="6105"/>
                    <a:pt x="5749" y="6136"/>
                  </a:cubicBezTo>
                  <a:cubicBezTo>
                    <a:pt x="5803" y="6154"/>
                    <a:pt x="5862" y="6172"/>
                    <a:pt x="5916" y="6190"/>
                  </a:cubicBezTo>
                  <a:cubicBezTo>
                    <a:pt x="5974" y="6208"/>
                    <a:pt x="6028" y="6226"/>
                    <a:pt x="6087" y="6249"/>
                  </a:cubicBezTo>
                  <a:cubicBezTo>
                    <a:pt x="6141" y="6267"/>
                    <a:pt x="6208" y="6285"/>
                    <a:pt x="6271" y="6298"/>
                  </a:cubicBezTo>
                  <a:lnTo>
                    <a:pt x="6285" y="6303"/>
                  </a:lnTo>
                  <a:cubicBezTo>
                    <a:pt x="6334" y="6316"/>
                    <a:pt x="6384" y="6330"/>
                    <a:pt x="6438" y="6339"/>
                  </a:cubicBezTo>
                  <a:lnTo>
                    <a:pt x="6510" y="6357"/>
                  </a:lnTo>
                  <a:cubicBezTo>
                    <a:pt x="6541" y="6361"/>
                    <a:pt x="6573" y="6370"/>
                    <a:pt x="6609" y="6375"/>
                  </a:cubicBezTo>
                  <a:lnTo>
                    <a:pt x="6640" y="6384"/>
                  </a:lnTo>
                  <a:cubicBezTo>
                    <a:pt x="6685" y="6393"/>
                    <a:pt x="6730" y="6402"/>
                    <a:pt x="6771" y="6411"/>
                  </a:cubicBezTo>
                  <a:cubicBezTo>
                    <a:pt x="6870" y="6433"/>
                    <a:pt x="6973" y="6447"/>
                    <a:pt x="7072" y="6460"/>
                  </a:cubicBezTo>
                  <a:lnTo>
                    <a:pt x="7122" y="6465"/>
                  </a:lnTo>
                  <a:lnTo>
                    <a:pt x="7261" y="6483"/>
                  </a:lnTo>
                  <a:lnTo>
                    <a:pt x="7311" y="6492"/>
                  </a:lnTo>
                  <a:cubicBezTo>
                    <a:pt x="7347" y="6496"/>
                    <a:pt x="7378" y="6501"/>
                    <a:pt x="7409" y="6505"/>
                  </a:cubicBezTo>
                  <a:cubicBezTo>
                    <a:pt x="7490" y="6514"/>
                    <a:pt x="7571" y="6514"/>
                    <a:pt x="7648" y="6519"/>
                  </a:cubicBezTo>
                  <a:lnTo>
                    <a:pt x="7724" y="6523"/>
                  </a:lnTo>
                  <a:cubicBezTo>
                    <a:pt x="7828" y="6528"/>
                    <a:pt x="7927" y="6532"/>
                    <a:pt x="8030" y="6532"/>
                  </a:cubicBezTo>
                  <a:lnTo>
                    <a:pt x="8179" y="6532"/>
                  </a:lnTo>
                  <a:cubicBezTo>
                    <a:pt x="8219" y="6532"/>
                    <a:pt x="8264" y="6528"/>
                    <a:pt x="8309" y="6519"/>
                  </a:cubicBezTo>
                  <a:lnTo>
                    <a:pt x="8323" y="6519"/>
                  </a:lnTo>
                  <a:cubicBezTo>
                    <a:pt x="8386" y="6528"/>
                    <a:pt x="8444" y="6528"/>
                    <a:pt x="8507" y="6528"/>
                  </a:cubicBezTo>
                  <a:lnTo>
                    <a:pt x="8620" y="6528"/>
                  </a:lnTo>
                  <a:cubicBezTo>
                    <a:pt x="8710" y="6528"/>
                    <a:pt x="8800" y="6523"/>
                    <a:pt x="8885" y="6514"/>
                  </a:cubicBezTo>
                  <a:cubicBezTo>
                    <a:pt x="8939" y="6505"/>
                    <a:pt x="8993" y="6496"/>
                    <a:pt x="9047" y="6478"/>
                  </a:cubicBezTo>
                  <a:cubicBezTo>
                    <a:pt x="9114" y="6465"/>
                    <a:pt x="9177" y="6438"/>
                    <a:pt x="9240" y="6406"/>
                  </a:cubicBezTo>
                  <a:cubicBezTo>
                    <a:pt x="9276" y="6388"/>
                    <a:pt x="9317" y="6366"/>
                    <a:pt x="9353" y="6339"/>
                  </a:cubicBezTo>
                  <a:cubicBezTo>
                    <a:pt x="9384" y="6307"/>
                    <a:pt x="9411" y="6271"/>
                    <a:pt x="9429" y="6231"/>
                  </a:cubicBezTo>
                  <a:cubicBezTo>
                    <a:pt x="9429" y="6226"/>
                    <a:pt x="9429" y="6222"/>
                    <a:pt x="9434" y="6217"/>
                  </a:cubicBezTo>
                  <a:cubicBezTo>
                    <a:pt x="9434" y="6204"/>
                    <a:pt x="9434" y="6190"/>
                    <a:pt x="9438" y="6177"/>
                  </a:cubicBezTo>
                  <a:cubicBezTo>
                    <a:pt x="9438" y="6136"/>
                    <a:pt x="9425" y="6096"/>
                    <a:pt x="9398" y="6064"/>
                  </a:cubicBezTo>
                  <a:cubicBezTo>
                    <a:pt x="9357" y="6019"/>
                    <a:pt x="9308" y="5988"/>
                    <a:pt x="9249" y="5970"/>
                  </a:cubicBezTo>
                  <a:cubicBezTo>
                    <a:pt x="9200" y="5952"/>
                    <a:pt x="9150" y="5943"/>
                    <a:pt x="9101" y="5934"/>
                  </a:cubicBezTo>
                  <a:cubicBezTo>
                    <a:pt x="9038" y="5925"/>
                    <a:pt x="8975" y="5916"/>
                    <a:pt x="8908" y="5907"/>
                  </a:cubicBezTo>
                  <a:cubicBezTo>
                    <a:pt x="8845" y="5902"/>
                    <a:pt x="8791" y="5898"/>
                    <a:pt x="8732" y="5898"/>
                  </a:cubicBezTo>
                  <a:cubicBezTo>
                    <a:pt x="8674" y="5893"/>
                    <a:pt x="8624" y="5893"/>
                    <a:pt x="8570" y="5889"/>
                  </a:cubicBezTo>
                  <a:lnTo>
                    <a:pt x="8543" y="5889"/>
                  </a:lnTo>
                  <a:cubicBezTo>
                    <a:pt x="8512" y="5889"/>
                    <a:pt x="8476" y="5889"/>
                    <a:pt x="8444" y="5893"/>
                  </a:cubicBezTo>
                  <a:lnTo>
                    <a:pt x="8237" y="5893"/>
                  </a:lnTo>
                  <a:cubicBezTo>
                    <a:pt x="8251" y="5884"/>
                    <a:pt x="8264" y="5871"/>
                    <a:pt x="8278" y="5862"/>
                  </a:cubicBezTo>
                  <a:lnTo>
                    <a:pt x="8287" y="5853"/>
                  </a:lnTo>
                  <a:lnTo>
                    <a:pt x="8305" y="5835"/>
                  </a:lnTo>
                  <a:lnTo>
                    <a:pt x="8341" y="5799"/>
                  </a:lnTo>
                  <a:cubicBezTo>
                    <a:pt x="8359" y="5781"/>
                    <a:pt x="8377" y="5763"/>
                    <a:pt x="8399" y="5740"/>
                  </a:cubicBezTo>
                  <a:cubicBezTo>
                    <a:pt x="8431" y="5713"/>
                    <a:pt x="8458" y="5682"/>
                    <a:pt x="8485" y="5650"/>
                  </a:cubicBezTo>
                  <a:cubicBezTo>
                    <a:pt x="8516" y="5614"/>
                    <a:pt x="8543" y="5578"/>
                    <a:pt x="8561" y="5538"/>
                  </a:cubicBezTo>
                  <a:cubicBezTo>
                    <a:pt x="8575" y="5520"/>
                    <a:pt x="8584" y="5497"/>
                    <a:pt x="8588" y="5475"/>
                  </a:cubicBezTo>
                  <a:cubicBezTo>
                    <a:pt x="8593" y="5452"/>
                    <a:pt x="8597" y="5434"/>
                    <a:pt x="8597" y="5412"/>
                  </a:cubicBezTo>
                  <a:cubicBezTo>
                    <a:pt x="8593" y="5385"/>
                    <a:pt x="8588" y="5363"/>
                    <a:pt x="8579" y="5336"/>
                  </a:cubicBezTo>
                  <a:cubicBezTo>
                    <a:pt x="8566" y="5313"/>
                    <a:pt x="8552" y="5291"/>
                    <a:pt x="8534" y="5273"/>
                  </a:cubicBezTo>
                  <a:cubicBezTo>
                    <a:pt x="8489" y="5219"/>
                    <a:pt x="8426" y="5183"/>
                    <a:pt x="8354" y="5174"/>
                  </a:cubicBezTo>
                  <a:lnTo>
                    <a:pt x="8336" y="5174"/>
                  </a:lnTo>
                  <a:cubicBezTo>
                    <a:pt x="8323" y="5174"/>
                    <a:pt x="8314" y="5174"/>
                    <a:pt x="8296" y="5169"/>
                  </a:cubicBezTo>
                  <a:cubicBezTo>
                    <a:pt x="8269" y="5169"/>
                    <a:pt x="8237" y="5174"/>
                    <a:pt x="8206" y="5178"/>
                  </a:cubicBezTo>
                  <a:cubicBezTo>
                    <a:pt x="8183" y="5183"/>
                    <a:pt x="8156" y="5187"/>
                    <a:pt x="8134" y="5192"/>
                  </a:cubicBezTo>
                  <a:cubicBezTo>
                    <a:pt x="8093" y="5205"/>
                    <a:pt x="8057" y="5219"/>
                    <a:pt x="8021" y="5232"/>
                  </a:cubicBezTo>
                  <a:cubicBezTo>
                    <a:pt x="7900" y="5282"/>
                    <a:pt x="7787" y="5345"/>
                    <a:pt x="7684" y="5421"/>
                  </a:cubicBezTo>
                  <a:cubicBezTo>
                    <a:pt x="7648" y="5448"/>
                    <a:pt x="7616" y="5470"/>
                    <a:pt x="7585" y="5502"/>
                  </a:cubicBezTo>
                  <a:lnTo>
                    <a:pt x="7549" y="5533"/>
                  </a:lnTo>
                  <a:cubicBezTo>
                    <a:pt x="7526" y="5551"/>
                    <a:pt x="7508" y="5574"/>
                    <a:pt x="7481" y="5587"/>
                  </a:cubicBezTo>
                  <a:cubicBezTo>
                    <a:pt x="7459" y="5605"/>
                    <a:pt x="7432" y="5619"/>
                    <a:pt x="7405" y="5637"/>
                  </a:cubicBezTo>
                  <a:cubicBezTo>
                    <a:pt x="7378" y="5650"/>
                    <a:pt x="7347" y="5673"/>
                    <a:pt x="7324" y="5695"/>
                  </a:cubicBezTo>
                  <a:lnTo>
                    <a:pt x="7270" y="5682"/>
                  </a:lnTo>
                  <a:lnTo>
                    <a:pt x="7212" y="5668"/>
                  </a:lnTo>
                  <a:cubicBezTo>
                    <a:pt x="7167" y="5655"/>
                    <a:pt x="7122" y="5641"/>
                    <a:pt x="7077" y="5623"/>
                  </a:cubicBezTo>
                  <a:cubicBezTo>
                    <a:pt x="6973" y="5587"/>
                    <a:pt x="6865" y="5542"/>
                    <a:pt x="6748" y="5493"/>
                  </a:cubicBezTo>
                  <a:cubicBezTo>
                    <a:pt x="6636" y="5439"/>
                    <a:pt x="6523" y="5390"/>
                    <a:pt x="6429" y="5340"/>
                  </a:cubicBezTo>
                  <a:cubicBezTo>
                    <a:pt x="6303" y="5273"/>
                    <a:pt x="6199" y="5214"/>
                    <a:pt x="6105" y="5156"/>
                  </a:cubicBezTo>
                  <a:lnTo>
                    <a:pt x="5943" y="5061"/>
                  </a:lnTo>
                  <a:lnTo>
                    <a:pt x="5853" y="5007"/>
                  </a:lnTo>
                  <a:cubicBezTo>
                    <a:pt x="5830" y="4994"/>
                    <a:pt x="5803" y="4980"/>
                    <a:pt x="5781" y="4967"/>
                  </a:cubicBezTo>
                  <a:lnTo>
                    <a:pt x="5745" y="4944"/>
                  </a:lnTo>
                  <a:cubicBezTo>
                    <a:pt x="5700" y="4917"/>
                    <a:pt x="5655" y="4890"/>
                    <a:pt x="5615" y="4863"/>
                  </a:cubicBezTo>
                  <a:cubicBezTo>
                    <a:pt x="5579" y="4845"/>
                    <a:pt x="5547" y="4823"/>
                    <a:pt x="5507" y="4796"/>
                  </a:cubicBezTo>
                  <a:lnTo>
                    <a:pt x="5471" y="4764"/>
                  </a:lnTo>
                  <a:lnTo>
                    <a:pt x="5426" y="4737"/>
                  </a:lnTo>
                  <a:cubicBezTo>
                    <a:pt x="5390" y="4715"/>
                    <a:pt x="5354" y="4688"/>
                    <a:pt x="5318" y="4661"/>
                  </a:cubicBezTo>
                  <a:lnTo>
                    <a:pt x="5286" y="4638"/>
                  </a:lnTo>
                  <a:cubicBezTo>
                    <a:pt x="5165" y="4553"/>
                    <a:pt x="5048" y="4458"/>
                    <a:pt x="4935" y="4364"/>
                  </a:cubicBezTo>
                  <a:lnTo>
                    <a:pt x="4904" y="4337"/>
                  </a:lnTo>
                  <a:cubicBezTo>
                    <a:pt x="4859" y="4301"/>
                    <a:pt x="4809" y="4265"/>
                    <a:pt x="4764" y="4224"/>
                  </a:cubicBezTo>
                  <a:cubicBezTo>
                    <a:pt x="4688" y="4152"/>
                    <a:pt x="4611" y="4080"/>
                    <a:pt x="4539" y="4008"/>
                  </a:cubicBezTo>
                  <a:cubicBezTo>
                    <a:pt x="4490" y="3959"/>
                    <a:pt x="4440" y="3914"/>
                    <a:pt x="4386" y="3864"/>
                  </a:cubicBezTo>
                  <a:lnTo>
                    <a:pt x="4359" y="3833"/>
                  </a:lnTo>
                  <a:cubicBezTo>
                    <a:pt x="4251" y="3734"/>
                    <a:pt x="4143" y="3626"/>
                    <a:pt x="4045" y="3523"/>
                  </a:cubicBezTo>
                  <a:lnTo>
                    <a:pt x="4027" y="3505"/>
                  </a:lnTo>
                  <a:cubicBezTo>
                    <a:pt x="3896" y="3370"/>
                    <a:pt x="3734" y="3199"/>
                    <a:pt x="3590" y="3028"/>
                  </a:cubicBezTo>
                  <a:cubicBezTo>
                    <a:pt x="3514" y="2933"/>
                    <a:pt x="3442" y="2843"/>
                    <a:pt x="3370" y="2740"/>
                  </a:cubicBezTo>
                  <a:cubicBezTo>
                    <a:pt x="3316" y="2659"/>
                    <a:pt x="3239" y="2560"/>
                    <a:pt x="3176" y="2461"/>
                  </a:cubicBezTo>
                  <a:cubicBezTo>
                    <a:pt x="3154" y="2420"/>
                    <a:pt x="3127" y="2380"/>
                    <a:pt x="3104" y="2339"/>
                  </a:cubicBezTo>
                  <a:cubicBezTo>
                    <a:pt x="3091" y="2321"/>
                    <a:pt x="3073" y="2299"/>
                    <a:pt x="3059" y="2276"/>
                  </a:cubicBezTo>
                  <a:cubicBezTo>
                    <a:pt x="2996" y="2195"/>
                    <a:pt x="2938" y="2101"/>
                    <a:pt x="2866" y="1993"/>
                  </a:cubicBezTo>
                  <a:cubicBezTo>
                    <a:pt x="2735" y="1786"/>
                    <a:pt x="2614" y="1570"/>
                    <a:pt x="2506" y="1350"/>
                  </a:cubicBezTo>
                  <a:lnTo>
                    <a:pt x="2470" y="1269"/>
                  </a:lnTo>
                  <a:lnTo>
                    <a:pt x="2452" y="1224"/>
                  </a:lnTo>
                  <a:cubicBezTo>
                    <a:pt x="2439" y="1192"/>
                    <a:pt x="2430" y="1156"/>
                    <a:pt x="2416" y="1120"/>
                  </a:cubicBezTo>
                  <a:lnTo>
                    <a:pt x="2403" y="1093"/>
                  </a:lnTo>
                  <a:cubicBezTo>
                    <a:pt x="2385" y="1035"/>
                    <a:pt x="2362" y="985"/>
                    <a:pt x="2344" y="931"/>
                  </a:cubicBezTo>
                  <a:cubicBezTo>
                    <a:pt x="2326" y="895"/>
                    <a:pt x="2313" y="855"/>
                    <a:pt x="2299" y="819"/>
                  </a:cubicBezTo>
                  <a:lnTo>
                    <a:pt x="2254" y="706"/>
                  </a:lnTo>
                  <a:lnTo>
                    <a:pt x="2200" y="553"/>
                  </a:lnTo>
                  <a:cubicBezTo>
                    <a:pt x="2169" y="468"/>
                    <a:pt x="2146" y="383"/>
                    <a:pt x="2128" y="297"/>
                  </a:cubicBezTo>
                  <a:cubicBezTo>
                    <a:pt x="2124" y="257"/>
                    <a:pt x="2119" y="212"/>
                    <a:pt x="2119" y="171"/>
                  </a:cubicBezTo>
                  <a:cubicBezTo>
                    <a:pt x="2119" y="140"/>
                    <a:pt x="2106" y="113"/>
                    <a:pt x="2079" y="95"/>
                  </a:cubicBezTo>
                  <a:cubicBezTo>
                    <a:pt x="2079" y="90"/>
                    <a:pt x="2079" y="86"/>
                    <a:pt x="2079" y="81"/>
                  </a:cubicBezTo>
                  <a:cubicBezTo>
                    <a:pt x="2074" y="63"/>
                    <a:pt x="2061" y="45"/>
                    <a:pt x="2043" y="32"/>
                  </a:cubicBezTo>
                  <a:cubicBezTo>
                    <a:pt x="2034" y="18"/>
                    <a:pt x="2016" y="9"/>
                    <a:pt x="2002" y="5"/>
                  </a:cubicBezTo>
                  <a:lnTo>
                    <a:pt x="1957" y="9"/>
                  </a:lnTo>
                  <a:cubicBezTo>
                    <a:pt x="1930" y="9"/>
                    <a:pt x="1899" y="14"/>
                    <a:pt x="1872" y="14"/>
                  </a:cubicBezTo>
                  <a:lnTo>
                    <a:pt x="1822" y="14"/>
                  </a:lnTo>
                  <a:cubicBezTo>
                    <a:pt x="1773" y="23"/>
                    <a:pt x="1719" y="27"/>
                    <a:pt x="1665" y="32"/>
                  </a:cubicBezTo>
                  <a:cubicBezTo>
                    <a:pt x="1579" y="41"/>
                    <a:pt x="1494" y="50"/>
                    <a:pt x="1408" y="63"/>
                  </a:cubicBezTo>
                  <a:lnTo>
                    <a:pt x="1296" y="77"/>
                  </a:lnTo>
                  <a:lnTo>
                    <a:pt x="1242" y="81"/>
                  </a:lnTo>
                  <a:lnTo>
                    <a:pt x="1188" y="90"/>
                  </a:lnTo>
                  <a:cubicBezTo>
                    <a:pt x="1156" y="95"/>
                    <a:pt x="1120" y="99"/>
                    <a:pt x="1084" y="104"/>
                  </a:cubicBezTo>
                  <a:lnTo>
                    <a:pt x="743" y="104"/>
                  </a:lnTo>
                  <a:cubicBezTo>
                    <a:pt x="711" y="104"/>
                    <a:pt x="684" y="99"/>
                    <a:pt x="657" y="95"/>
                  </a:cubicBezTo>
                  <a:cubicBezTo>
                    <a:pt x="585" y="90"/>
                    <a:pt x="522" y="81"/>
                    <a:pt x="455" y="77"/>
                  </a:cubicBezTo>
                  <a:cubicBezTo>
                    <a:pt x="401" y="68"/>
                    <a:pt x="356" y="63"/>
                    <a:pt x="311" y="59"/>
                  </a:cubicBezTo>
                  <a:lnTo>
                    <a:pt x="198" y="59"/>
                  </a:lnTo>
                  <a:cubicBezTo>
                    <a:pt x="180" y="23"/>
                    <a:pt x="140" y="0"/>
                    <a:pt x="99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4853600" y="1547325"/>
              <a:ext cx="214175" cy="146000"/>
            </a:xfrm>
            <a:custGeom>
              <a:rect b="b" l="l" r="r" t="t"/>
              <a:pathLst>
                <a:path extrusionOk="0" h="5840" w="8567">
                  <a:moveTo>
                    <a:pt x="6767" y="0"/>
                  </a:moveTo>
                  <a:cubicBezTo>
                    <a:pt x="6735" y="0"/>
                    <a:pt x="6699" y="5"/>
                    <a:pt x="6668" y="14"/>
                  </a:cubicBezTo>
                  <a:lnTo>
                    <a:pt x="6663" y="5"/>
                  </a:lnTo>
                  <a:cubicBezTo>
                    <a:pt x="6632" y="18"/>
                    <a:pt x="6600" y="32"/>
                    <a:pt x="6573" y="45"/>
                  </a:cubicBezTo>
                  <a:cubicBezTo>
                    <a:pt x="6546" y="59"/>
                    <a:pt x="6519" y="77"/>
                    <a:pt x="6497" y="95"/>
                  </a:cubicBezTo>
                  <a:cubicBezTo>
                    <a:pt x="6438" y="135"/>
                    <a:pt x="6384" y="185"/>
                    <a:pt x="6339" y="243"/>
                  </a:cubicBezTo>
                  <a:cubicBezTo>
                    <a:pt x="6299" y="293"/>
                    <a:pt x="6254" y="347"/>
                    <a:pt x="6213" y="401"/>
                  </a:cubicBezTo>
                  <a:cubicBezTo>
                    <a:pt x="6182" y="441"/>
                    <a:pt x="6150" y="482"/>
                    <a:pt x="6123" y="527"/>
                  </a:cubicBezTo>
                  <a:lnTo>
                    <a:pt x="6096" y="576"/>
                  </a:lnTo>
                  <a:lnTo>
                    <a:pt x="6033" y="675"/>
                  </a:lnTo>
                  <a:cubicBezTo>
                    <a:pt x="5993" y="747"/>
                    <a:pt x="5952" y="819"/>
                    <a:pt x="5916" y="896"/>
                  </a:cubicBezTo>
                  <a:lnTo>
                    <a:pt x="5885" y="963"/>
                  </a:lnTo>
                  <a:cubicBezTo>
                    <a:pt x="5858" y="1017"/>
                    <a:pt x="5831" y="1067"/>
                    <a:pt x="5808" y="1121"/>
                  </a:cubicBezTo>
                  <a:lnTo>
                    <a:pt x="5799" y="1139"/>
                  </a:lnTo>
                  <a:cubicBezTo>
                    <a:pt x="5781" y="1184"/>
                    <a:pt x="5759" y="1229"/>
                    <a:pt x="5736" y="1273"/>
                  </a:cubicBezTo>
                  <a:cubicBezTo>
                    <a:pt x="5709" y="1318"/>
                    <a:pt x="5691" y="1354"/>
                    <a:pt x="5669" y="1395"/>
                  </a:cubicBezTo>
                  <a:lnTo>
                    <a:pt x="5651" y="1422"/>
                  </a:lnTo>
                  <a:cubicBezTo>
                    <a:pt x="5642" y="1444"/>
                    <a:pt x="5628" y="1462"/>
                    <a:pt x="5619" y="1480"/>
                  </a:cubicBezTo>
                  <a:cubicBezTo>
                    <a:pt x="5597" y="1485"/>
                    <a:pt x="5584" y="1494"/>
                    <a:pt x="5570" y="1507"/>
                  </a:cubicBezTo>
                  <a:lnTo>
                    <a:pt x="5552" y="1521"/>
                  </a:lnTo>
                  <a:cubicBezTo>
                    <a:pt x="5543" y="1530"/>
                    <a:pt x="5530" y="1543"/>
                    <a:pt x="5521" y="1552"/>
                  </a:cubicBezTo>
                  <a:lnTo>
                    <a:pt x="5498" y="1579"/>
                  </a:lnTo>
                  <a:cubicBezTo>
                    <a:pt x="5485" y="1593"/>
                    <a:pt x="5471" y="1611"/>
                    <a:pt x="5458" y="1624"/>
                  </a:cubicBezTo>
                  <a:cubicBezTo>
                    <a:pt x="5408" y="1669"/>
                    <a:pt x="5359" y="1714"/>
                    <a:pt x="5305" y="1755"/>
                  </a:cubicBezTo>
                  <a:lnTo>
                    <a:pt x="5287" y="1773"/>
                  </a:lnTo>
                  <a:lnTo>
                    <a:pt x="5273" y="1782"/>
                  </a:lnTo>
                  <a:lnTo>
                    <a:pt x="5237" y="1809"/>
                  </a:lnTo>
                  <a:lnTo>
                    <a:pt x="5152" y="1872"/>
                  </a:lnTo>
                  <a:lnTo>
                    <a:pt x="5035" y="1962"/>
                  </a:lnTo>
                  <a:cubicBezTo>
                    <a:pt x="4972" y="2007"/>
                    <a:pt x="4909" y="2056"/>
                    <a:pt x="4841" y="2101"/>
                  </a:cubicBezTo>
                  <a:lnTo>
                    <a:pt x="4787" y="2142"/>
                  </a:lnTo>
                  <a:cubicBezTo>
                    <a:pt x="4729" y="2182"/>
                    <a:pt x="4670" y="2223"/>
                    <a:pt x="4616" y="2272"/>
                  </a:cubicBezTo>
                  <a:lnTo>
                    <a:pt x="4562" y="2304"/>
                  </a:lnTo>
                  <a:lnTo>
                    <a:pt x="4508" y="2335"/>
                  </a:lnTo>
                  <a:lnTo>
                    <a:pt x="4414" y="2389"/>
                  </a:lnTo>
                  <a:lnTo>
                    <a:pt x="4391" y="2403"/>
                  </a:lnTo>
                  <a:cubicBezTo>
                    <a:pt x="4297" y="2457"/>
                    <a:pt x="4216" y="2497"/>
                    <a:pt x="4139" y="2533"/>
                  </a:cubicBezTo>
                  <a:lnTo>
                    <a:pt x="4148" y="2533"/>
                  </a:lnTo>
                  <a:cubicBezTo>
                    <a:pt x="4090" y="2560"/>
                    <a:pt x="4031" y="2587"/>
                    <a:pt x="3973" y="2614"/>
                  </a:cubicBezTo>
                  <a:cubicBezTo>
                    <a:pt x="3937" y="2632"/>
                    <a:pt x="3897" y="2655"/>
                    <a:pt x="3861" y="2673"/>
                  </a:cubicBezTo>
                  <a:lnTo>
                    <a:pt x="3789" y="2709"/>
                  </a:lnTo>
                  <a:lnTo>
                    <a:pt x="3775" y="2718"/>
                  </a:lnTo>
                  <a:cubicBezTo>
                    <a:pt x="3699" y="2749"/>
                    <a:pt x="3627" y="2781"/>
                    <a:pt x="3555" y="2812"/>
                  </a:cubicBezTo>
                  <a:lnTo>
                    <a:pt x="3442" y="2857"/>
                  </a:lnTo>
                  <a:lnTo>
                    <a:pt x="3325" y="2906"/>
                  </a:lnTo>
                  <a:cubicBezTo>
                    <a:pt x="3253" y="2938"/>
                    <a:pt x="3177" y="2969"/>
                    <a:pt x="3105" y="3001"/>
                  </a:cubicBezTo>
                  <a:cubicBezTo>
                    <a:pt x="3028" y="3037"/>
                    <a:pt x="2979" y="3059"/>
                    <a:pt x="2920" y="3082"/>
                  </a:cubicBezTo>
                  <a:lnTo>
                    <a:pt x="2902" y="3086"/>
                  </a:lnTo>
                  <a:cubicBezTo>
                    <a:pt x="2853" y="3104"/>
                    <a:pt x="2799" y="3127"/>
                    <a:pt x="2749" y="3145"/>
                  </a:cubicBezTo>
                  <a:lnTo>
                    <a:pt x="2587" y="3217"/>
                  </a:lnTo>
                  <a:lnTo>
                    <a:pt x="2421" y="3284"/>
                  </a:lnTo>
                  <a:lnTo>
                    <a:pt x="2372" y="3307"/>
                  </a:lnTo>
                  <a:cubicBezTo>
                    <a:pt x="2331" y="3325"/>
                    <a:pt x="2291" y="3343"/>
                    <a:pt x="2250" y="3356"/>
                  </a:cubicBezTo>
                  <a:cubicBezTo>
                    <a:pt x="2187" y="3379"/>
                    <a:pt x="2129" y="3401"/>
                    <a:pt x="2066" y="3424"/>
                  </a:cubicBezTo>
                  <a:cubicBezTo>
                    <a:pt x="1949" y="3464"/>
                    <a:pt x="1832" y="3500"/>
                    <a:pt x="1715" y="3541"/>
                  </a:cubicBezTo>
                  <a:lnTo>
                    <a:pt x="1611" y="3572"/>
                  </a:lnTo>
                  <a:cubicBezTo>
                    <a:pt x="1526" y="3599"/>
                    <a:pt x="1440" y="3622"/>
                    <a:pt x="1359" y="3649"/>
                  </a:cubicBezTo>
                  <a:cubicBezTo>
                    <a:pt x="1305" y="3671"/>
                    <a:pt x="1242" y="3685"/>
                    <a:pt x="1184" y="3698"/>
                  </a:cubicBezTo>
                  <a:cubicBezTo>
                    <a:pt x="1125" y="3716"/>
                    <a:pt x="1080" y="3725"/>
                    <a:pt x="1031" y="3743"/>
                  </a:cubicBezTo>
                  <a:cubicBezTo>
                    <a:pt x="968" y="3761"/>
                    <a:pt x="905" y="3779"/>
                    <a:pt x="842" y="3797"/>
                  </a:cubicBezTo>
                  <a:cubicBezTo>
                    <a:pt x="792" y="3811"/>
                    <a:pt x="743" y="3820"/>
                    <a:pt x="694" y="3833"/>
                  </a:cubicBezTo>
                  <a:lnTo>
                    <a:pt x="662" y="3838"/>
                  </a:lnTo>
                  <a:cubicBezTo>
                    <a:pt x="631" y="3847"/>
                    <a:pt x="599" y="3856"/>
                    <a:pt x="563" y="3865"/>
                  </a:cubicBezTo>
                  <a:lnTo>
                    <a:pt x="473" y="3887"/>
                  </a:lnTo>
                  <a:cubicBezTo>
                    <a:pt x="410" y="3901"/>
                    <a:pt x="352" y="3914"/>
                    <a:pt x="289" y="3923"/>
                  </a:cubicBezTo>
                  <a:cubicBezTo>
                    <a:pt x="248" y="3932"/>
                    <a:pt x="212" y="3932"/>
                    <a:pt x="181" y="3937"/>
                  </a:cubicBezTo>
                  <a:cubicBezTo>
                    <a:pt x="163" y="3923"/>
                    <a:pt x="136" y="3914"/>
                    <a:pt x="113" y="3914"/>
                  </a:cubicBezTo>
                  <a:cubicBezTo>
                    <a:pt x="100" y="3914"/>
                    <a:pt x="91" y="3914"/>
                    <a:pt x="77" y="3919"/>
                  </a:cubicBezTo>
                  <a:cubicBezTo>
                    <a:pt x="32" y="3937"/>
                    <a:pt x="1" y="3973"/>
                    <a:pt x="1" y="4022"/>
                  </a:cubicBezTo>
                  <a:cubicBezTo>
                    <a:pt x="10" y="4049"/>
                    <a:pt x="23" y="4072"/>
                    <a:pt x="37" y="4099"/>
                  </a:cubicBezTo>
                  <a:cubicBezTo>
                    <a:pt x="46" y="4126"/>
                    <a:pt x="64" y="4166"/>
                    <a:pt x="82" y="4198"/>
                  </a:cubicBezTo>
                  <a:cubicBezTo>
                    <a:pt x="118" y="4270"/>
                    <a:pt x="145" y="4342"/>
                    <a:pt x="172" y="4418"/>
                  </a:cubicBezTo>
                  <a:cubicBezTo>
                    <a:pt x="194" y="4459"/>
                    <a:pt x="208" y="4503"/>
                    <a:pt x="226" y="4548"/>
                  </a:cubicBezTo>
                  <a:lnTo>
                    <a:pt x="239" y="4589"/>
                  </a:lnTo>
                  <a:cubicBezTo>
                    <a:pt x="257" y="4625"/>
                    <a:pt x="271" y="4665"/>
                    <a:pt x="280" y="4710"/>
                  </a:cubicBezTo>
                  <a:cubicBezTo>
                    <a:pt x="284" y="4746"/>
                    <a:pt x="293" y="4782"/>
                    <a:pt x="298" y="4818"/>
                  </a:cubicBezTo>
                  <a:cubicBezTo>
                    <a:pt x="302" y="4854"/>
                    <a:pt x="307" y="4890"/>
                    <a:pt x="311" y="4931"/>
                  </a:cubicBezTo>
                  <a:lnTo>
                    <a:pt x="320" y="4985"/>
                  </a:lnTo>
                  <a:cubicBezTo>
                    <a:pt x="334" y="5048"/>
                    <a:pt x="343" y="5115"/>
                    <a:pt x="352" y="5183"/>
                  </a:cubicBezTo>
                  <a:lnTo>
                    <a:pt x="352" y="5187"/>
                  </a:lnTo>
                  <a:lnTo>
                    <a:pt x="356" y="5205"/>
                  </a:lnTo>
                  <a:lnTo>
                    <a:pt x="365" y="5246"/>
                  </a:lnTo>
                  <a:cubicBezTo>
                    <a:pt x="374" y="5300"/>
                    <a:pt x="383" y="5354"/>
                    <a:pt x="388" y="5408"/>
                  </a:cubicBezTo>
                  <a:lnTo>
                    <a:pt x="397" y="5466"/>
                  </a:lnTo>
                  <a:cubicBezTo>
                    <a:pt x="406" y="5507"/>
                    <a:pt x="410" y="5552"/>
                    <a:pt x="415" y="5597"/>
                  </a:cubicBezTo>
                  <a:cubicBezTo>
                    <a:pt x="419" y="5624"/>
                    <a:pt x="419" y="5651"/>
                    <a:pt x="424" y="5678"/>
                  </a:cubicBezTo>
                  <a:lnTo>
                    <a:pt x="428" y="5750"/>
                  </a:lnTo>
                  <a:lnTo>
                    <a:pt x="428" y="5772"/>
                  </a:lnTo>
                  <a:cubicBezTo>
                    <a:pt x="433" y="5790"/>
                    <a:pt x="433" y="5808"/>
                    <a:pt x="437" y="5822"/>
                  </a:cubicBezTo>
                  <a:cubicBezTo>
                    <a:pt x="451" y="5831"/>
                    <a:pt x="464" y="5840"/>
                    <a:pt x="482" y="5840"/>
                  </a:cubicBezTo>
                  <a:lnTo>
                    <a:pt x="505" y="5840"/>
                  </a:lnTo>
                  <a:cubicBezTo>
                    <a:pt x="559" y="5822"/>
                    <a:pt x="617" y="5808"/>
                    <a:pt x="671" y="5799"/>
                  </a:cubicBezTo>
                  <a:cubicBezTo>
                    <a:pt x="716" y="5790"/>
                    <a:pt x="761" y="5786"/>
                    <a:pt x="806" y="5781"/>
                  </a:cubicBezTo>
                  <a:lnTo>
                    <a:pt x="860" y="5772"/>
                  </a:lnTo>
                  <a:cubicBezTo>
                    <a:pt x="927" y="5763"/>
                    <a:pt x="990" y="5754"/>
                    <a:pt x="1053" y="5741"/>
                  </a:cubicBezTo>
                  <a:cubicBezTo>
                    <a:pt x="1116" y="5727"/>
                    <a:pt x="1170" y="5714"/>
                    <a:pt x="1229" y="5700"/>
                  </a:cubicBezTo>
                  <a:lnTo>
                    <a:pt x="1283" y="5687"/>
                  </a:lnTo>
                  <a:cubicBezTo>
                    <a:pt x="1377" y="5660"/>
                    <a:pt x="1476" y="5628"/>
                    <a:pt x="1571" y="5601"/>
                  </a:cubicBezTo>
                  <a:cubicBezTo>
                    <a:pt x="1692" y="5561"/>
                    <a:pt x="1809" y="5520"/>
                    <a:pt x="1926" y="5475"/>
                  </a:cubicBezTo>
                  <a:cubicBezTo>
                    <a:pt x="2057" y="5426"/>
                    <a:pt x="2183" y="5381"/>
                    <a:pt x="2309" y="5327"/>
                  </a:cubicBezTo>
                  <a:lnTo>
                    <a:pt x="2538" y="5223"/>
                  </a:lnTo>
                  <a:lnTo>
                    <a:pt x="2632" y="5183"/>
                  </a:lnTo>
                  <a:cubicBezTo>
                    <a:pt x="2740" y="5133"/>
                    <a:pt x="2844" y="5084"/>
                    <a:pt x="2961" y="5021"/>
                  </a:cubicBezTo>
                  <a:lnTo>
                    <a:pt x="2992" y="5007"/>
                  </a:lnTo>
                  <a:cubicBezTo>
                    <a:pt x="3091" y="4958"/>
                    <a:pt x="3186" y="4908"/>
                    <a:pt x="3285" y="4854"/>
                  </a:cubicBezTo>
                  <a:lnTo>
                    <a:pt x="3321" y="4836"/>
                  </a:lnTo>
                  <a:cubicBezTo>
                    <a:pt x="3415" y="4782"/>
                    <a:pt x="3510" y="4728"/>
                    <a:pt x="3604" y="4674"/>
                  </a:cubicBezTo>
                  <a:lnTo>
                    <a:pt x="3636" y="4656"/>
                  </a:lnTo>
                  <a:cubicBezTo>
                    <a:pt x="3681" y="4629"/>
                    <a:pt x="3726" y="4602"/>
                    <a:pt x="3766" y="4575"/>
                  </a:cubicBezTo>
                  <a:cubicBezTo>
                    <a:pt x="3811" y="4548"/>
                    <a:pt x="3847" y="4521"/>
                    <a:pt x="3888" y="4490"/>
                  </a:cubicBezTo>
                  <a:lnTo>
                    <a:pt x="3915" y="4468"/>
                  </a:lnTo>
                  <a:cubicBezTo>
                    <a:pt x="3964" y="4432"/>
                    <a:pt x="4013" y="4396"/>
                    <a:pt x="4063" y="4360"/>
                  </a:cubicBezTo>
                  <a:cubicBezTo>
                    <a:pt x="4094" y="4337"/>
                    <a:pt x="4130" y="4315"/>
                    <a:pt x="4162" y="4292"/>
                  </a:cubicBezTo>
                  <a:lnTo>
                    <a:pt x="4211" y="4261"/>
                  </a:lnTo>
                  <a:cubicBezTo>
                    <a:pt x="4315" y="4193"/>
                    <a:pt x="4418" y="4121"/>
                    <a:pt x="4526" y="4045"/>
                  </a:cubicBezTo>
                  <a:cubicBezTo>
                    <a:pt x="4630" y="3968"/>
                    <a:pt x="4724" y="3896"/>
                    <a:pt x="4823" y="3820"/>
                  </a:cubicBezTo>
                  <a:cubicBezTo>
                    <a:pt x="4918" y="3743"/>
                    <a:pt x="5012" y="3667"/>
                    <a:pt x="5102" y="3586"/>
                  </a:cubicBezTo>
                  <a:cubicBezTo>
                    <a:pt x="5170" y="3532"/>
                    <a:pt x="5237" y="3469"/>
                    <a:pt x="5300" y="3406"/>
                  </a:cubicBezTo>
                  <a:lnTo>
                    <a:pt x="5350" y="3361"/>
                  </a:lnTo>
                  <a:lnTo>
                    <a:pt x="5431" y="3284"/>
                  </a:lnTo>
                  <a:cubicBezTo>
                    <a:pt x="5480" y="3239"/>
                    <a:pt x="5525" y="3194"/>
                    <a:pt x="5575" y="3149"/>
                  </a:cubicBezTo>
                  <a:cubicBezTo>
                    <a:pt x="5619" y="3104"/>
                    <a:pt x="5678" y="3046"/>
                    <a:pt x="5727" y="2992"/>
                  </a:cubicBezTo>
                  <a:lnTo>
                    <a:pt x="5754" y="2965"/>
                  </a:lnTo>
                  <a:cubicBezTo>
                    <a:pt x="5808" y="2906"/>
                    <a:pt x="5862" y="2853"/>
                    <a:pt x="5912" y="2794"/>
                  </a:cubicBezTo>
                  <a:lnTo>
                    <a:pt x="5948" y="2754"/>
                  </a:lnTo>
                  <a:cubicBezTo>
                    <a:pt x="5988" y="2709"/>
                    <a:pt x="6024" y="2668"/>
                    <a:pt x="6060" y="2628"/>
                  </a:cubicBezTo>
                  <a:lnTo>
                    <a:pt x="6087" y="2601"/>
                  </a:lnTo>
                  <a:lnTo>
                    <a:pt x="6110" y="2578"/>
                  </a:lnTo>
                  <a:cubicBezTo>
                    <a:pt x="6141" y="2547"/>
                    <a:pt x="6168" y="2506"/>
                    <a:pt x="6182" y="2466"/>
                  </a:cubicBezTo>
                  <a:cubicBezTo>
                    <a:pt x="6182" y="2452"/>
                    <a:pt x="6186" y="2434"/>
                    <a:pt x="6182" y="2421"/>
                  </a:cubicBezTo>
                  <a:lnTo>
                    <a:pt x="6200" y="2403"/>
                  </a:lnTo>
                  <a:lnTo>
                    <a:pt x="6218" y="2380"/>
                  </a:lnTo>
                  <a:lnTo>
                    <a:pt x="6236" y="2358"/>
                  </a:lnTo>
                  <a:cubicBezTo>
                    <a:pt x="6254" y="2335"/>
                    <a:pt x="6276" y="2313"/>
                    <a:pt x="6299" y="2290"/>
                  </a:cubicBezTo>
                  <a:cubicBezTo>
                    <a:pt x="6317" y="2277"/>
                    <a:pt x="6335" y="2268"/>
                    <a:pt x="6348" y="2259"/>
                  </a:cubicBezTo>
                  <a:cubicBezTo>
                    <a:pt x="6362" y="2254"/>
                    <a:pt x="6380" y="2250"/>
                    <a:pt x="6393" y="2250"/>
                  </a:cubicBezTo>
                  <a:lnTo>
                    <a:pt x="6398" y="2250"/>
                  </a:lnTo>
                  <a:cubicBezTo>
                    <a:pt x="6402" y="2247"/>
                    <a:pt x="6407" y="2246"/>
                    <a:pt x="6411" y="2246"/>
                  </a:cubicBezTo>
                  <a:cubicBezTo>
                    <a:pt x="6416" y="2246"/>
                    <a:pt x="6420" y="2247"/>
                    <a:pt x="6425" y="2250"/>
                  </a:cubicBezTo>
                  <a:cubicBezTo>
                    <a:pt x="6497" y="2263"/>
                    <a:pt x="6564" y="2286"/>
                    <a:pt x="6632" y="2317"/>
                  </a:cubicBezTo>
                  <a:cubicBezTo>
                    <a:pt x="6663" y="2331"/>
                    <a:pt x="6695" y="2344"/>
                    <a:pt x="6726" y="2358"/>
                  </a:cubicBezTo>
                  <a:lnTo>
                    <a:pt x="6780" y="2385"/>
                  </a:lnTo>
                  <a:cubicBezTo>
                    <a:pt x="6839" y="2412"/>
                    <a:pt x="6897" y="2430"/>
                    <a:pt x="6960" y="2448"/>
                  </a:cubicBezTo>
                  <a:lnTo>
                    <a:pt x="7073" y="2475"/>
                  </a:lnTo>
                  <a:cubicBezTo>
                    <a:pt x="7145" y="2493"/>
                    <a:pt x="7221" y="2511"/>
                    <a:pt x="7297" y="2524"/>
                  </a:cubicBezTo>
                  <a:cubicBezTo>
                    <a:pt x="7405" y="2542"/>
                    <a:pt x="7513" y="2551"/>
                    <a:pt x="7639" y="2565"/>
                  </a:cubicBezTo>
                  <a:lnTo>
                    <a:pt x="7671" y="2565"/>
                  </a:lnTo>
                  <a:cubicBezTo>
                    <a:pt x="7707" y="2565"/>
                    <a:pt x="7743" y="2569"/>
                    <a:pt x="7783" y="2569"/>
                  </a:cubicBezTo>
                  <a:cubicBezTo>
                    <a:pt x="7806" y="2569"/>
                    <a:pt x="7824" y="2569"/>
                    <a:pt x="7846" y="2565"/>
                  </a:cubicBezTo>
                  <a:cubicBezTo>
                    <a:pt x="7896" y="2560"/>
                    <a:pt x="7941" y="2551"/>
                    <a:pt x="7986" y="2538"/>
                  </a:cubicBezTo>
                  <a:cubicBezTo>
                    <a:pt x="8040" y="2529"/>
                    <a:pt x="8085" y="2497"/>
                    <a:pt x="8116" y="2452"/>
                  </a:cubicBezTo>
                  <a:cubicBezTo>
                    <a:pt x="8152" y="2376"/>
                    <a:pt x="8139" y="2286"/>
                    <a:pt x="8076" y="2223"/>
                  </a:cubicBezTo>
                  <a:cubicBezTo>
                    <a:pt x="8058" y="2200"/>
                    <a:pt x="8035" y="2178"/>
                    <a:pt x="8008" y="2155"/>
                  </a:cubicBezTo>
                  <a:cubicBezTo>
                    <a:pt x="7963" y="2115"/>
                    <a:pt x="7914" y="2079"/>
                    <a:pt x="7860" y="2043"/>
                  </a:cubicBezTo>
                  <a:cubicBezTo>
                    <a:pt x="7765" y="1984"/>
                    <a:pt x="7666" y="1935"/>
                    <a:pt x="7567" y="1885"/>
                  </a:cubicBezTo>
                  <a:lnTo>
                    <a:pt x="7554" y="1881"/>
                  </a:lnTo>
                  <a:cubicBezTo>
                    <a:pt x="7522" y="1867"/>
                    <a:pt x="7486" y="1849"/>
                    <a:pt x="7455" y="1836"/>
                  </a:cubicBezTo>
                  <a:lnTo>
                    <a:pt x="7455" y="1836"/>
                  </a:lnTo>
                  <a:cubicBezTo>
                    <a:pt x="7509" y="1840"/>
                    <a:pt x="7554" y="1840"/>
                    <a:pt x="7599" y="1845"/>
                  </a:cubicBezTo>
                  <a:lnTo>
                    <a:pt x="7666" y="1849"/>
                  </a:lnTo>
                  <a:cubicBezTo>
                    <a:pt x="7729" y="1854"/>
                    <a:pt x="7792" y="1858"/>
                    <a:pt x="7855" y="1858"/>
                  </a:cubicBezTo>
                  <a:lnTo>
                    <a:pt x="7887" y="1858"/>
                  </a:lnTo>
                  <a:cubicBezTo>
                    <a:pt x="7945" y="1858"/>
                    <a:pt x="8004" y="1854"/>
                    <a:pt x="8067" y="1845"/>
                  </a:cubicBezTo>
                  <a:lnTo>
                    <a:pt x="8053" y="1845"/>
                  </a:lnTo>
                  <a:cubicBezTo>
                    <a:pt x="8112" y="1840"/>
                    <a:pt x="8161" y="1831"/>
                    <a:pt x="8215" y="1827"/>
                  </a:cubicBezTo>
                  <a:cubicBezTo>
                    <a:pt x="8269" y="1818"/>
                    <a:pt x="8319" y="1804"/>
                    <a:pt x="8368" y="1791"/>
                  </a:cubicBezTo>
                  <a:cubicBezTo>
                    <a:pt x="8436" y="1768"/>
                    <a:pt x="8494" y="1719"/>
                    <a:pt x="8530" y="1660"/>
                  </a:cubicBezTo>
                  <a:cubicBezTo>
                    <a:pt x="8539" y="1642"/>
                    <a:pt x="8548" y="1624"/>
                    <a:pt x="8557" y="1606"/>
                  </a:cubicBezTo>
                  <a:cubicBezTo>
                    <a:pt x="8566" y="1566"/>
                    <a:pt x="8566" y="1525"/>
                    <a:pt x="8562" y="1489"/>
                  </a:cubicBezTo>
                  <a:cubicBezTo>
                    <a:pt x="8548" y="1417"/>
                    <a:pt x="8512" y="1359"/>
                    <a:pt x="8458" y="1314"/>
                  </a:cubicBezTo>
                  <a:cubicBezTo>
                    <a:pt x="8436" y="1291"/>
                    <a:pt x="8409" y="1273"/>
                    <a:pt x="8382" y="1255"/>
                  </a:cubicBezTo>
                  <a:cubicBezTo>
                    <a:pt x="8350" y="1242"/>
                    <a:pt x="8319" y="1229"/>
                    <a:pt x="8287" y="1220"/>
                  </a:cubicBezTo>
                  <a:cubicBezTo>
                    <a:pt x="8251" y="1211"/>
                    <a:pt x="8220" y="1202"/>
                    <a:pt x="8184" y="1193"/>
                  </a:cubicBezTo>
                  <a:cubicBezTo>
                    <a:pt x="8116" y="1179"/>
                    <a:pt x="8053" y="1166"/>
                    <a:pt x="7986" y="1161"/>
                  </a:cubicBezTo>
                  <a:lnTo>
                    <a:pt x="7968" y="1161"/>
                  </a:lnTo>
                  <a:cubicBezTo>
                    <a:pt x="7909" y="1157"/>
                    <a:pt x="7860" y="1152"/>
                    <a:pt x="7806" y="1148"/>
                  </a:cubicBezTo>
                  <a:lnTo>
                    <a:pt x="7603" y="1148"/>
                  </a:lnTo>
                  <a:cubicBezTo>
                    <a:pt x="7567" y="1148"/>
                    <a:pt x="7536" y="1148"/>
                    <a:pt x="7500" y="1143"/>
                  </a:cubicBezTo>
                  <a:lnTo>
                    <a:pt x="7567" y="1125"/>
                  </a:lnTo>
                  <a:lnTo>
                    <a:pt x="7585" y="1121"/>
                  </a:lnTo>
                  <a:cubicBezTo>
                    <a:pt x="7635" y="1107"/>
                    <a:pt x="7689" y="1089"/>
                    <a:pt x="7743" y="1071"/>
                  </a:cubicBezTo>
                  <a:cubicBezTo>
                    <a:pt x="7801" y="1044"/>
                    <a:pt x="7864" y="1017"/>
                    <a:pt x="7918" y="981"/>
                  </a:cubicBezTo>
                  <a:cubicBezTo>
                    <a:pt x="7945" y="968"/>
                    <a:pt x="7968" y="954"/>
                    <a:pt x="7990" y="936"/>
                  </a:cubicBezTo>
                  <a:cubicBezTo>
                    <a:pt x="8004" y="932"/>
                    <a:pt x="8013" y="923"/>
                    <a:pt x="8026" y="914"/>
                  </a:cubicBezTo>
                  <a:lnTo>
                    <a:pt x="8058" y="887"/>
                  </a:lnTo>
                  <a:cubicBezTo>
                    <a:pt x="8071" y="878"/>
                    <a:pt x="8080" y="864"/>
                    <a:pt x="8089" y="851"/>
                  </a:cubicBezTo>
                  <a:cubicBezTo>
                    <a:pt x="8107" y="828"/>
                    <a:pt x="8121" y="801"/>
                    <a:pt x="8125" y="774"/>
                  </a:cubicBezTo>
                  <a:cubicBezTo>
                    <a:pt x="8130" y="743"/>
                    <a:pt x="8130" y="707"/>
                    <a:pt x="8125" y="675"/>
                  </a:cubicBezTo>
                  <a:cubicBezTo>
                    <a:pt x="8116" y="635"/>
                    <a:pt x="8098" y="599"/>
                    <a:pt x="8067" y="567"/>
                  </a:cubicBezTo>
                  <a:lnTo>
                    <a:pt x="8058" y="549"/>
                  </a:lnTo>
                  <a:cubicBezTo>
                    <a:pt x="8044" y="536"/>
                    <a:pt x="8031" y="531"/>
                    <a:pt x="8022" y="522"/>
                  </a:cubicBezTo>
                  <a:cubicBezTo>
                    <a:pt x="8004" y="513"/>
                    <a:pt x="7986" y="504"/>
                    <a:pt x="7963" y="495"/>
                  </a:cubicBezTo>
                  <a:lnTo>
                    <a:pt x="7950" y="491"/>
                  </a:lnTo>
                  <a:cubicBezTo>
                    <a:pt x="7923" y="482"/>
                    <a:pt x="7891" y="473"/>
                    <a:pt x="7864" y="464"/>
                  </a:cubicBezTo>
                  <a:lnTo>
                    <a:pt x="7828" y="455"/>
                  </a:lnTo>
                  <a:cubicBezTo>
                    <a:pt x="7810" y="450"/>
                    <a:pt x="7797" y="446"/>
                    <a:pt x="7779" y="441"/>
                  </a:cubicBezTo>
                  <a:cubicBezTo>
                    <a:pt x="7752" y="437"/>
                    <a:pt x="7725" y="432"/>
                    <a:pt x="7698" y="432"/>
                  </a:cubicBezTo>
                  <a:cubicBezTo>
                    <a:pt x="7644" y="437"/>
                    <a:pt x="7594" y="441"/>
                    <a:pt x="7545" y="450"/>
                  </a:cubicBezTo>
                  <a:lnTo>
                    <a:pt x="7518" y="455"/>
                  </a:lnTo>
                  <a:cubicBezTo>
                    <a:pt x="7432" y="468"/>
                    <a:pt x="7351" y="491"/>
                    <a:pt x="7270" y="518"/>
                  </a:cubicBezTo>
                  <a:cubicBezTo>
                    <a:pt x="7181" y="549"/>
                    <a:pt x="7086" y="585"/>
                    <a:pt x="6992" y="626"/>
                  </a:cubicBezTo>
                  <a:cubicBezTo>
                    <a:pt x="6947" y="644"/>
                    <a:pt x="6902" y="666"/>
                    <a:pt x="6852" y="689"/>
                  </a:cubicBezTo>
                  <a:cubicBezTo>
                    <a:pt x="6816" y="707"/>
                    <a:pt x="6780" y="725"/>
                    <a:pt x="6744" y="743"/>
                  </a:cubicBezTo>
                  <a:cubicBezTo>
                    <a:pt x="6672" y="774"/>
                    <a:pt x="6600" y="806"/>
                    <a:pt x="6524" y="837"/>
                  </a:cubicBezTo>
                  <a:cubicBezTo>
                    <a:pt x="6533" y="824"/>
                    <a:pt x="6542" y="815"/>
                    <a:pt x="6551" y="801"/>
                  </a:cubicBezTo>
                  <a:cubicBezTo>
                    <a:pt x="6573" y="797"/>
                    <a:pt x="6596" y="788"/>
                    <a:pt x="6618" y="774"/>
                  </a:cubicBezTo>
                  <a:cubicBezTo>
                    <a:pt x="6650" y="752"/>
                    <a:pt x="6681" y="725"/>
                    <a:pt x="6708" y="698"/>
                  </a:cubicBezTo>
                  <a:lnTo>
                    <a:pt x="6735" y="671"/>
                  </a:lnTo>
                  <a:cubicBezTo>
                    <a:pt x="6789" y="626"/>
                    <a:pt x="6834" y="576"/>
                    <a:pt x="6870" y="531"/>
                  </a:cubicBezTo>
                  <a:cubicBezTo>
                    <a:pt x="6893" y="509"/>
                    <a:pt x="6915" y="482"/>
                    <a:pt x="6933" y="450"/>
                  </a:cubicBezTo>
                  <a:cubicBezTo>
                    <a:pt x="6956" y="410"/>
                    <a:pt x="6978" y="369"/>
                    <a:pt x="6992" y="324"/>
                  </a:cubicBezTo>
                  <a:cubicBezTo>
                    <a:pt x="6996" y="306"/>
                    <a:pt x="6996" y="288"/>
                    <a:pt x="7001" y="270"/>
                  </a:cubicBezTo>
                  <a:cubicBezTo>
                    <a:pt x="7001" y="239"/>
                    <a:pt x="6996" y="203"/>
                    <a:pt x="6987" y="176"/>
                  </a:cubicBezTo>
                  <a:cubicBezTo>
                    <a:pt x="6965" y="135"/>
                    <a:pt x="6942" y="95"/>
                    <a:pt x="6911" y="63"/>
                  </a:cubicBezTo>
                  <a:cubicBezTo>
                    <a:pt x="6897" y="45"/>
                    <a:pt x="6884" y="36"/>
                    <a:pt x="6870" y="23"/>
                  </a:cubicBezTo>
                  <a:cubicBezTo>
                    <a:pt x="6852" y="14"/>
                    <a:pt x="6834" y="9"/>
                    <a:pt x="6821" y="5"/>
                  </a:cubicBezTo>
                  <a:cubicBezTo>
                    <a:pt x="6803" y="5"/>
                    <a:pt x="6785" y="0"/>
                    <a:pt x="676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4554675" y="1398650"/>
              <a:ext cx="192450" cy="252725"/>
            </a:xfrm>
            <a:custGeom>
              <a:rect b="b" l="l" r="r" t="t"/>
              <a:pathLst>
                <a:path extrusionOk="0" h="10109" w="7698">
                  <a:moveTo>
                    <a:pt x="4868" y="0"/>
                  </a:moveTo>
                  <a:cubicBezTo>
                    <a:pt x="4859" y="0"/>
                    <a:pt x="4845" y="0"/>
                    <a:pt x="4836" y="5"/>
                  </a:cubicBezTo>
                  <a:cubicBezTo>
                    <a:pt x="4832" y="5"/>
                    <a:pt x="4827" y="5"/>
                    <a:pt x="4827" y="9"/>
                  </a:cubicBezTo>
                  <a:cubicBezTo>
                    <a:pt x="4827" y="14"/>
                    <a:pt x="4827" y="18"/>
                    <a:pt x="4827" y="23"/>
                  </a:cubicBezTo>
                  <a:cubicBezTo>
                    <a:pt x="4823" y="50"/>
                    <a:pt x="4818" y="77"/>
                    <a:pt x="4814" y="104"/>
                  </a:cubicBezTo>
                  <a:lnTo>
                    <a:pt x="4809" y="176"/>
                  </a:lnTo>
                  <a:cubicBezTo>
                    <a:pt x="4805" y="248"/>
                    <a:pt x="4796" y="315"/>
                    <a:pt x="4787" y="383"/>
                  </a:cubicBezTo>
                  <a:cubicBezTo>
                    <a:pt x="4769" y="464"/>
                    <a:pt x="4746" y="545"/>
                    <a:pt x="4724" y="626"/>
                  </a:cubicBezTo>
                  <a:lnTo>
                    <a:pt x="4715" y="653"/>
                  </a:lnTo>
                  <a:cubicBezTo>
                    <a:pt x="4697" y="720"/>
                    <a:pt x="4670" y="787"/>
                    <a:pt x="4648" y="855"/>
                  </a:cubicBezTo>
                  <a:cubicBezTo>
                    <a:pt x="4639" y="886"/>
                    <a:pt x="4625" y="922"/>
                    <a:pt x="4616" y="954"/>
                  </a:cubicBezTo>
                  <a:cubicBezTo>
                    <a:pt x="4580" y="1062"/>
                    <a:pt x="4535" y="1165"/>
                    <a:pt x="4486" y="1264"/>
                  </a:cubicBezTo>
                  <a:cubicBezTo>
                    <a:pt x="4459" y="1309"/>
                    <a:pt x="4436" y="1359"/>
                    <a:pt x="4414" y="1404"/>
                  </a:cubicBezTo>
                  <a:cubicBezTo>
                    <a:pt x="4391" y="1449"/>
                    <a:pt x="4364" y="1507"/>
                    <a:pt x="4337" y="1557"/>
                  </a:cubicBezTo>
                  <a:cubicBezTo>
                    <a:pt x="4337" y="1557"/>
                    <a:pt x="4337" y="1561"/>
                    <a:pt x="4342" y="1561"/>
                  </a:cubicBezTo>
                  <a:lnTo>
                    <a:pt x="4319" y="1588"/>
                  </a:lnTo>
                  <a:lnTo>
                    <a:pt x="4310" y="1602"/>
                  </a:lnTo>
                  <a:cubicBezTo>
                    <a:pt x="4288" y="1642"/>
                    <a:pt x="4265" y="1683"/>
                    <a:pt x="4238" y="1723"/>
                  </a:cubicBezTo>
                  <a:cubicBezTo>
                    <a:pt x="4211" y="1768"/>
                    <a:pt x="4184" y="1813"/>
                    <a:pt x="4157" y="1863"/>
                  </a:cubicBezTo>
                  <a:cubicBezTo>
                    <a:pt x="4094" y="1980"/>
                    <a:pt x="4018" y="2092"/>
                    <a:pt x="3964" y="2178"/>
                  </a:cubicBezTo>
                  <a:lnTo>
                    <a:pt x="3932" y="2227"/>
                  </a:lnTo>
                  <a:lnTo>
                    <a:pt x="3919" y="2245"/>
                  </a:lnTo>
                  <a:cubicBezTo>
                    <a:pt x="3883" y="2304"/>
                    <a:pt x="3847" y="2362"/>
                    <a:pt x="3806" y="2416"/>
                  </a:cubicBezTo>
                  <a:cubicBezTo>
                    <a:pt x="3788" y="2443"/>
                    <a:pt x="3766" y="2465"/>
                    <a:pt x="3748" y="2492"/>
                  </a:cubicBezTo>
                  <a:lnTo>
                    <a:pt x="3671" y="2591"/>
                  </a:lnTo>
                  <a:cubicBezTo>
                    <a:pt x="3631" y="2645"/>
                    <a:pt x="3586" y="2704"/>
                    <a:pt x="3541" y="2758"/>
                  </a:cubicBezTo>
                  <a:cubicBezTo>
                    <a:pt x="3496" y="2816"/>
                    <a:pt x="3460" y="2870"/>
                    <a:pt x="3419" y="2929"/>
                  </a:cubicBezTo>
                  <a:cubicBezTo>
                    <a:pt x="3397" y="2956"/>
                    <a:pt x="3379" y="2983"/>
                    <a:pt x="3356" y="3010"/>
                  </a:cubicBezTo>
                  <a:cubicBezTo>
                    <a:pt x="3334" y="3037"/>
                    <a:pt x="3320" y="3068"/>
                    <a:pt x="3302" y="3091"/>
                  </a:cubicBezTo>
                  <a:cubicBezTo>
                    <a:pt x="3239" y="3176"/>
                    <a:pt x="3167" y="3257"/>
                    <a:pt x="3096" y="3334"/>
                  </a:cubicBezTo>
                  <a:lnTo>
                    <a:pt x="3060" y="3370"/>
                  </a:lnTo>
                  <a:lnTo>
                    <a:pt x="3019" y="3419"/>
                  </a:lnTo>
                  <a:cubicBezTo>
                    <a:pt x="3019" y="3419"/>
                    <a:pt x="3015" y="3424"/>
                    <a:pt x="3010" y="3424"/>
                  </a:cubicBezTo>
                  <a:lnTo>
                    <a:pt x="2947" y="3500"/>
                  </a:lnTo>
                  <a:cubicBezTo>
                    <a:pt x="2898" y="3559"/>
                    <a:pt x="2853" y="3617"/>
                    <a:pt x="2803" y="3676"/>
                  </a:cubicBezTo>
                  <a:cubicBezTo>
                    <a:pt x="2785" y="3694"/>
                    <a:pt x="2767" y="3716"/>
                    <a:pt x="2749" y="3739"/>
                  </a:cubicBezTo>
                  <a:lnTo>
                    <a:pt x="2700" y="3802"/>
                  </a:lnTo>
                  <a:cubicBezTo>
                    <a:pt x="2664" y="3842"/>
                    <a:pt x="2623" y="3878"/>
                    <a:pt x="2578" y="3919"/>
                  </a:cubicBezTo>
                  <a:lnTo>
                    <a:pt x="2560" y="3932"/>
                  </a:lnTo>
                  <a:lnTo>
                    <a:pt x="2547" y="3945"/>
                  </a:lnTo>
                  <a:lnTo>
                    <a:pt x="2502" y="3986"/>
                  </a:lnTo>
                  <a:cubicBezTo>
                    <a:pt x="2479" y="4013"/>
                    <a:pt x="2452" y="4035"/>
                    <a:pt x="2430" y="4058"/>
                  </a:cubicBezTo>
                  <a:lnTo>
                    <a:pt x="2371" y="4112"/>
                  </a:lnTo>
                  <a:cubicBezTo>
                    <a:pt x="2322" y="4161"/>
                    <a:pt x="2272" y="4206"/>
                    <a:pt x="2223" y="4251"/>
                  </a:cubicBezTo>
                  <a:cubicBezTo>
                    <a:pt x="2205" y="4269"/>
                    <a:pt x="2182" y="4283"/>
                    <a:pt x="2164" y="4301"/>
                  </a:cubicBezTo>
                  <a:lnTo>
                    <a:pt x="2115" y="4337"/>
                  </a:lnTo>
                  <a:cubicBezTo>
                    <a:pt x="2097" y="4350"/>
                    <a:pt x="2079" y="4368"/>
                    <a:pt x="2065" y="4382"/>
                  </a:cubicBezTo>
                  <a:cubicBezTo>
                    <a:pt x="2047" y="4395"/>
                    <a:pt x="2025" y="4413"/>
                    <a:pt x="2007" y="4431"/>
                  </a:cubicBezTo>
                  <a:cubicBezTo>
                    <a:pt x="1980" y="4454"/>
                    <a:pt x="1948" y="4472"/>
                    <a:pt x="1912" y="4490"/>
                  </a:cubicBezTo>
                  <a:cubicBezTo>
                    <a:pt x="1881" y="4512"/>
                    <a:pt x="1845" y="4530"/>
                    <a:pt x="1813" y="4544"/>
                  </a:cubicBezTo>
                  <a:cubicBezTo>
                    <a:pt x="1791" y="4553"/>
                    <a:pt x="1773" y="4557"/>
                    <a:pt x="1750" y="4566"/>
                  </a:cubicBezTo>
                  <a:lnTo>
                    <a:pt x="1723" y="4571"/>
                  </a:lnTo>
                  <a:cubicBezTo>
                    <a:pt x="1678" y="4584"/>
                    <a:pt x="1629" y="4598"/>
                    <a:pt x="1579" y="4607"/>
                  </a:cubicBezTo>
                  <a:lnTo>
                    <a:pt x="1539" y="4611"/>
                  </a:lnTo>
                  <a:cubicBezTo>
                    <a:pt x="1525" y="4625"/>
                    <a:pt x="1508" y="4629"/>
                    <a:pt x="1490" y="4629"/>
                  </a:cubicBezTo>
                  <a:cubicBezTo>
                    <a:pt x="1472" y="4629"/>
                    <a:pt x="1449" y="4625"/>
                    <a:pt x="1427" y="4620"/>
                  </a:cubicBezTo>
                  <a:lnTo>
                    <a:pt x="1400" y="4620"/>
                  </a:lnTo>
                  <a:cubicBezTo>
                    <a:pt x="1385" y="4621"/>
                    <a:pt x="1370" y="4622"/>
                    <a:pt x="1356" y="4622"/>
                  </a:cubicBezTo>
                  <a:cubicBezTo>
                    <a:pt x="1312" y="4622"/>
                    <a:pt x="1269" y="4617"/>
                    <a:pt x="1229" y="4607"/>
                  </a:cubicBezTo>
                  <a:cubicBezTo>
                    <a:pt x="1215" y="4607"/>
                    <a:pt x="1197" y="4602"/>
                    <a:pt x="1184" y="4598"/>
                  </a:cubicBezTo>
                  <a:cubicBezTo>
                    <a:pt x="1166" y="4593"/>
                    <a:pt x="1152" y="4589"/>
                    <a:pt x="1134" y="4584"/>
                  </a:cubicBezTo>
                  <a:cubicBezTo>
                    <a:pt x="1112" y="4571"/>
                    <a:pt x="1089" y="4562"/>
                    <a:pt x="1062" y="4548"/>
                  </a:cubicBezTo>
                  <a:lnTo>
                    <a:pt x="1013" y="4503"/>
                  </a:lnTo>
                  <a:cubicBezTo>
                    <a:pt x="1017" y="4499"/>
                    <a:pt x="1017" y="4499"/>
                    <a:pt x="1013" y="4494"/>
                  </a:cubicBezTo>
                  <a:cubicBezTo>
                    <a:pt x="1004" y="4485"/>
                    <a:pt x="990" y="4472"/>
                    <a:pt x="977" y="4463"/>
                  </a:cubicBezTo>
                  <a:cubicBezTo>
                    <a:pt x="968" y="4449"/>
                    <a:pt x="954" y="4440"/>
                    <a:pt x="945" y="4431"/>
                  </a:cubicBezTo>
                  <a:lnTo>
                    <a:pt x="936" y="4422"/>
                  </a:lnTo>
                  <a:cubicBezTo>
                    <a:pt x="905" y="4409"/>
                    <a:pt x="878" y="4400"/>
                    <a:pt x="846" y="4395"/>
                  </a:cubicBezTo>
                  <a:cubicBezTo>
                    <a:pt x="819" y="4386"/>
                    <a:pt x="788" y="4382"/>
                    <a:pt x="761" y="4382"/>
                  </a:cubicBezTo>
                  <a:lnTo>
                    <a:pt x="675" y="4382"/>
                  </a:lnTo>
                  <a:cubicBezTo>
                    <a:pt x="639" y="4382"/>
                    <a:pt x="608" y="4386"/>
                    <a:pt x="576" y="4391"/>
                  </a:cubicBezTo>
                  <a:lnTo>
                    <a:pt x="567" y="4391"/>
                  </a:lnTo>
                  <a:cubicBezTo>
                    <a:pt x="518" y="4404"/>
                    <a:pt x="473" y="4418"/>
                    <a:pt x="423" y="4440"/>
                  </a:cubicBezTo>
                  <a:cubicBezTo>
                    <a:pt x="414" y="4440"/>
                    <a:pt x="401" y="4445"/>
                    <a:pt x="392" y="4449"/>
                  </a:cubicBezTo>
                  <a:lnTo>
                    <a:pt x="387" y="4449"/>
                  </a:lnTo>
                  <a:cubicBezTo>
                    <a:pt x="369" y="4463"/>
                    <a:pt x="351" y="4472"/>
                    <a:pt x="333" y="4481"/>
                  </a:cubicBezTo>
                  <a:cubicBezTo>
                    <a:pt x="315" y="4494"/>
                    <a:pt x="297" y="4508"/>
                    <a:pt x="284" y="4521"/>
                  </a:cubicBezTo>
                  <a:cubicBezTo>
                    <a:pt x="225" y="4580"/>
                    <a:pt x="176" y="4643"/>
                    <a:pt x="131" y="4710"/>
                  </a:cubicBezTo>
                  <a:cubicBezTo>
                    <a:pt x="126" y="4719"/>
                    <a:pt x="122" y="4724"/>
                    <a:pt x="122" y="4728"/>
                  </a:cubicBezTo>
                  <a:lnTo>
                    <a:pt x="135" y="4715"/>
                  </a:lnTo>
                  <a:lnTo>
                    <a:pt x="135" y="4715"/>
                  </a:lnTo>
                  <a:cubicBezTo>
                    <a:pt x="99" y="4773"/>
                    <a:pt x="68" y="4836"/>
                    <a:pt x="50" y="4899"/>
                  </a:cubicBezTo>
                  <a:cubicBezTo>
                    <a:pt x="27" y="4967"/>
                    <a:pt x="9" y="5034"/>
                    <a:pt x="0" y="5106"/>
                  </a:cubicBezTo>
                  <a:cubicBezTo>
                    <a:pt x="0" y="5192"/>
                    <a:pt x="5" y="5277"/>
                    <a:pt x="18" y="5363"/>
                  </a:cubicBezTo>
                  <a:cubicBezTo>
                    <a:pt x="23" y="5394"/>
                    <a:pt x="27" y="5421"/>
                    <a:pt x="32" y="5453"/>
                  </a:cubicBezTo>
                  <a:cubicBezTo>
                    <a:pt x="36" y="5489"/>
                    <a:pt x="54" y="5516"/>
                    <a:pt x="63" y="5543"/>
                  </a:cubicBezTo>
                  <a:cubicBezTo>
                    <a:pt x="90" y="5605"/>
                    <a:pt x="122" y="5668"/>
                    <a:pt x="158" y="5727"/>
                  </a:cubicBezTo>
                  <a:lnTo>
                    <a:pt x="176" y="5754"/>
                  </a:lnTo>
                  <a:cubicBezTo>
                    <a:pt x="203" y="5794"/>
                    <a:pt x="225" y="5830"/>
                    <a:pt x="252" y="5866"/>
                  </a:cubicBezTo>
                  <a:cubicBezTo>
                    <a:pt x="293" y="5916"/>
                    <a:pt x="333" y="5965"/>
                    <a:pt x="374" y="6010"/>
                  </a:cubicBezTo>
                  <a:cubicBezTo>
                    <a:pt x="392" y="6028"/>
                    <a:pt x="410" y="6042"/>
                    <a:pt x="423" y="6055"/>
                  </a:cubicBezTo>
                  <a:lnTo>
                    <a:pt x="446" y="6073"/>
                  </a:lnTo>
                  <a:cubicBezTo>
                    <a:pt x="468" y="6096"/>
                    <a:pt x="491" y="6114"/>
                    <a:pt x="518" y="6136"/>
                  </a:cubicBezTo>
                  <a:cubicBezTo>
                    <a:pt x="545" y="6159"/>
                    <a:pt x="581" y="6181"/>
                    <a:pt x="617" y="6199"/>
                  </a:cubicBezTo>
                  <a:cubicBezTo>
                    <a:pt x="648" y="6217"/>
                    <a:pt x="684" y="6226"/>
                    <a:pt x="720" y="6240"/>
                  </a:cubicBezTo>
                  <a:lnTo>
                    <a:pt x="734" y="6244"/>
                  </a:lnTo>
                  <a:cubicBezTo>
                    <a:pt x="779" y="6258"/>
                    <a:pt x="828" y="6271"/>
                    <a:pt x="878" y="6280"/>
                  </a:cubicBezTo>
                  <a:cubicBezTo>
                    <a:pt x="905" y="6285"/>
                    <a:pt x="932" y="6285"/>
                    <a:pt x="959" y="6285"/>
                  </a:cubicBezTo>
                  <a:lnTo>
                    <a:pt x="981" y="6285"/>
                  </a:lnTo>
                  <a:cubicBezTo>
                    <a:pt x="1013" y="6285"/>
                    <a:pt x="1044" y="6276"/>
                    <a:pt x="1076" y="6267"/>
                  </a:cubicBezTo>
                  <a:cubicBezTo>
                    <a:pt x="1139" y="6253"/>
                    <a:pt x="1202" y="6226"/>
                    <a:pt x="1256" y="6195"/>
                  </a:cubicBezTo>
                  <a:cubicBezTo>
                    <a:pt x="1269" y="6217"/>
                    <a:pt x="1296" y="6235"/>
                    <a:pt x="1323" y="6240"/>
                  </a:cubicBezTo>
                  <a:cubicBezTo>
                    <a:pt x="1346" y="6240"/>
                    <a:pt x="1364" y="6231"/>
                    <a:pt x="1382" y="6213"/>
                  </a:cubicBezTo>
                  <a:cubicBezTo>
                    <a:pt x="1395" y="6195"/>
                    <a:pt x="1413" y="6177"/>
                    <a:pt x="1427" y="6159"/>
                  </a:cubicBezTo>
                  <a:lnTo>
                    <a:pt x="1440" y="6136"/>
                  </a:lnTo>
                  <a:cubicBezTo>
                    <a:pt x="1463" y="6109"/>
                    <a:pt x="1485" y="6082"/>
                    <a:pt x="1512" y="6060"/>
                  </a:cubicBezTo>
                  <a:cubicBezTo>
                    <a:pt x="1539" y="6073"/>
                    <a:pt x="1561" y="6096"/>
                    <a:pt x="1579" y="6123"/>
                  </a:cubicBezTo>
                  <a:cubicBezTo>
                    <a:pt x="1602" y="6150"/>
                    <a:pt x="1624" y="6177"/>
                    <a:pt x="1647" y="6204"/>
                  </a:cubicBezTo>
                  <a:lnTo>
                    <a:pt x="1669" y="6235"/>
                  </a:lnTo>
                  <a:cubicBezTo>
                    <a:pt x="1683" y="6262"/>
                    <a:pt x="1710" y="6285"/>
                    <a:pt x="1737" y="6298"/>
                  </a:cubicBezTo>
                  <a:lnTo>
                    <a:pt x="1764" y="6312"/>
                  </a:lnTo>
                  <a:lnTo>
                    <a:pt x="1795" y="6312"/>
                  </a:lnTo>
                  <a:lnTo>
                    <a:pt x="1804" y="6330"/>
                  </a:lnTo>
                  <a:cubicBezTo>
                    <a:pt x="1818" y="6357"/>
                    <a:pt x="1836" y="6384"/>
                    <a:pt x="1854" y="6411"/>
                  </a:cubicBezTo>
                  <a:cubicBezTo>
                    <a:pt x="1926" y="6510"/>
                    <a:pt x="2007" y="6604"/>
                    <a:pt x="2097" y="6685"/>
                  </a:cubicBezTo>
                  <a:lnTo>
                    <a:pt x="2124" y="6712"/>
                  </a:lnTo>
                  <a:cubicBezTo>
                    <a:pt x="2155" y="6744"/>
                    <a:pt x="2187" y="6775"/>
                    <a:pt x="2218" y="6807"/>
                  </a:cubicBezTo>
                  <a:lnTo>
                    <a:pt x="2290" y="6865"/>
                  </a:lnTo>
                  <a:lnTo>
                    <a:pt x="2344" y="6915"/>
                  </a:lnTo>
                  <a:cubicBezTo>
                    <a:pt x="2439" y="6996"/>
                    <a:pt x="2538" y="7077"/>
                    <a:pt x="2641" y="7149"/>
                  </a:cubicBezTo>
                  <a:cubicBezTo>
                    <a:pt x="2709" y="7193"/>
                    <a:pt x="2776" y="7229"/>
                    <a:pt x="2844" y="7265"/>
                  </a:cubicBezTo>
                  <a:cubicBezTo>
                    <a:pt x="2898" y="7292"/>
                    <a:pt x="2952" y="7310"/>
                    <a:pt x="3006" y="7333"/>
                  </a:cubicBezTo>
                  <a:lnTo>
                    <a:pt x="3060" y="7351"/>
                  </a:lnTo>
                  <a:cubicBezTo>
                    <a:pt x="3136" y="7382"/>
                    <a:pt x="3226" y="7414"/>
                    <a:pt x="3320" y="7441"/>
                  </a:cubicBezTo>
                  <a:lnTo>
                    <a:pt x="3347" y="7450"/>
                  </a:lnTo>
                  <a:lnTo>
                    <a:pt x="3460" y="7486"/>
                  </a:lnTo>
                  <a:cubicBezTo>
                    <a:pt x="3469" y="7508"/>
                    <a:pt x="3482" y="7531"/>
                    <a:pt x="3487" y="7553"/>
                  </a:cubicBezTo>
                  <a:cubicBezTo>
                    <a:pt x="3496" y="7598"/>
                    <a:pt x="3500" y="7643"/>
                    <a:pt x="3496" y="7693"/>
                  </a:cubicBezTo>
                  <a:lnTo>
                    <a:pt x="3496" y="7733"/>
                  </a:lnTo>
                  <a:lnTo>
                    <a:pt x="3496" y="7774"/>
                  </a:lnTo>
                  <a:lnTo>
                    <a:pt x="3496" y="7999"/>
                  </a:lnTo>
                  <a:cubicBezTo>
                    <a:pt x="3496" y="8039"/>
                    <a:pt x="3487" y="8084"/>
                    <a:pt x="3482" y="8125"/>
                  </a:cubicBezTo>
                  <a:lnTo>
                    <a:pt x="3478" y="8152"/>
                  </a:lnTo>
                  <a:cubicBezTo>
                    <a:pt x="3469" y="8188"/>
                    <a:pt x="3460" y="8228"/>
                    <a:pt x="3451" y="8264"/>
                  </a:cubicBezTo>
                  <a:cubicBezTo>
                    <a:pt x="3437" y="8300"/>
                    <a:pt x="3424" y="8336"/>
                    <a:pt x="3406" y="8372"/>
                  </a:cubicBezTo>
                  <a:cubicBezTo>
                    <a:pt x="3370" y="8426"/>
                    <a:pt x="3334" y="8476"/>
                    <a:pt x="3293" y="8525"/>
                  </a:cubicBezTo>
                  <a:cubicBezTo>
                    <a:pt x="3275" y="8539"/>
                    <a:pt x="3262" y="8552"/>
                    <a:pt x="3244" y="8566"/>
                  </a:cubicBezTo>
                  <a:cubicBezTo>
                    <a:pt x="3230" y="8579"/>
                    <a:pt x="3212" y="8593"/>
                    <a:pt x="3199" y="8606"/>
                  </a:cubicBezTo>
                  <a:cubicBezTo>
                    <a:pt x="3154" y="8647"/>
                    <a:pt x="3105" y="8678"/>
                    <a:pt x="3055" y="8705"/>
                  </a:cubicBezTo>
                  <a:lnTo>
                    <a:pt x="3064" y="8705"/>
                  </a:lnTo>
                  <a:lnTo>
                    <a:pt x="3042" y="8714"/>
                  </a:lnTo>
                  <a:lnTo>
                    <a:pt x="3024" y="8723"/>
                  </a:lnTo>
                  <a:lnTo>
                    <a:pt x="2970" y="8755"/>
                  </a:lnTo>
                  <a:cubicBezTo>
                    <a:pt x="2965" y="8759"/>
                    <a:pt x="2956" y="8764"/>
                    <a:pt x="2947" y="8768"/>
                  </a:cubicBezTo>
                  <a:cubicBezTo>
                    <a:pt x="2898" y="8804"/>
                    <a:pt x="2880" y="8871"/>
                    <a:pt x="2902" y="8930"/>
                  </a:cubicBezTo>
                  <a:cubicBezTo>
                    <a:pt x="2920" y="8961"/>
                    <a:pt x="2943" y="8997"/>
                    <a:pt x="2974" y="9020"/>
                  </a:cubicBezTo>
                  <a:lnTo>
                    <a:pt x="2992" y="9033"/>
                  </a:lnTo>
                  <a:lnTo>
                    <a:pt x="3006" y="9042"/>
                  </a:lnTo>
                  <a:cubicBezTo>
                    <a:pt x="3042" y="9065"/>
                    <a:pt x="3073" y="9083"/>
                    <a:pt x="3105" y="9105"/>
                  </a:cubicBezTo>
                  <a:lnTo>
                    <a:pt x="3127" y="9119"/>
                  </a:lnTo>
                  <a:lnTo>
                    <a:pt x="3123" y="9114"/>
                  </a:lnTo>
                  <a:lnTo>
                    <a:pt x="3127" y="9114"/>
                  </a:lnTo>
                  <a:lnTo>
                    <a:pt x="3123" y="9110"/>
                  </a:lnTo>
                  <a:lnTo>
                    <a:pt x="3123" y="9110"/>
                  </a:lnTo>
                  <a:cubicBezTo>
                    <a:pt x="3154" y="9128"/>
                    <a:pt x="3185" y="9146"/>
                    <a:pt x="3217" y="9159"/>
                  </a:cubicBezTo>
                  <a:lnTo>
                    <a:pt x="3253" y="9182"/>
                  </a:lnTo>
                  <a:lnTo>
                    <a:pt x="3293" y="9204"/>
                  </a:lnTo>
                  <a:lnTo>
                    <a:pt x="3338" y="9231"/>
                  </a:lnTo>
                  <a:cubicBezTo>
                    <a:pt x="3397" y="9258"/>
                    <a:pt x="3455" y="9285"/>
                    <a:pt x="3518" y="9308"/>
                  </a:cubicBezTo>
                  <a:lnTo>
                    <a:pt x="3554" y="9326"/>
                  </a:lnTo>
                  <a:lnTo>
                    <a:pt x="3608" y="9348"/>
                  </a:lnTo>
                  <a:lnTo>
                    <a:pt x="3775" y="9420"/>
                  </a:lnTo>
                  <a:lnTo>
                    <a:pt x="3869" y="9461"/>
                  </a:lnTo>
                  <a:lnTo>
                    <a:pt x="3896" y="9474"/>
                  </a:lnTo>
                  <a:lnTo>
                    <a:pt x="3995" y="9515"/>
                  </a:lnTo>
                  <a:lnTo>
                    <a:pt x="4157" y="9582"/>
                  </a:lnTo>
                  <a:lnTo>
                    <a:pt x="4229" y="9605"/>
                  </a:lnTo>
                  <a:lnTo>
                    <a:pt x="4243" y="9609"/>
                  </a:lnTo>
                  <a:cubicBezTo>
                    <a:pt x="4292" y="9627"/>
                    <a:pt x="4342" y="9641"/>
                    <a:pt x="4391" y="9654"/>
                  </a:cubicBezTo>
                  <a:lnTo>
                    <a:pt x="4436" y="9668"/>
                  </a:lnTo>
                  <a:cubicBezTo>
                    <a:pt x="4477" y="9677"/>
                    <a:pt x="4522" y="9695"/>
                    <a:pt x="4562" y="9708"/>
                  </a:cubicBezTo>
                  <a:cubicBezTo>
                    <a:pt x="4603" y="9722"/>
                    <a:pt x="4630" y="9731"/>
                    <a:pt x="4666" y="9744"/>
                  </a:cubicBezTo>
                  <a:cubicBezTo>
                    <a:pt x="4746" y="9771"/>
                    <a:pt x="4827" y="9803"/>
                    <a:pt x="4908" y="9839"/>
                  </a:cubicBezTo>
                  <a:lnTo>
                    <a:pt x="4962" y="9866"/>
                  </a:lnTo>
                  <a:cubicBezTo>
                    <a:pt x="4985" y="9875"/>
                    <a:pt x="5007" y="9888"/>
                    <a:pt x="5030" y="9897"/>
                  </a:cubicBezTo>
                  <a:lnTo>
                    <a:pt x="5088" y="9924"/>
                  </a:lnTo>
                  <a:lnTo>
                    <a:pt x="5142" y="9947"/>
                  </a:lnTo>
                  <a:cubicBezTo>
                    <a:pt x="5205" y="9974"/>
                    <a:pt x="5268" y="9992"/>
                    <a:pt x="5336" y="10010"/>
                  </a:cubicBezTo>
                  <a:cubicBezTo>
                    <a:pt x="5354" y="10019"/>
                    <a:pt x="5372" y="10028"/>
                    <a:pt x="5394" y="10037"/>
                  </a:cubicBezTo>
                  <a:lnTo>
                    <a:pt x="5417" y="10050"/>
                  </a:lnTo>
                  <a:cubicBezTo>
                    <a:pt x="5466" y="10064"/>
                    <a:pt x="5520" y="10082"/>
                    <a:pt x="5574" y="10095"/>
                  </a:cubicBezTo>
                  <a:lnTo>
                    <a:pt x="5588" y="10095"/>
                  </a:lnTo>
                  <a:lnTo>
                    <a:pt x="5633" y="10109"/>
                  </a:lnTo>
                  <a:lnTo>
                    <a:pt x="5642" y="10104"/>
                  </a:lnTo>
                  <a:cubicBezTo>
                    <a:pt x="5655" y="10082"/>
                    <a:pt x="5669" y="10059"/>
                    <a:pt x="5687" y="10028"/>
                  </a:cubicBezTo>
                  <a:cubicBezTo>
                    <a:pt x="5700" y="10001"/>
                    <a:pt x="5709" y="9983"/>
                    <a:pt x="5718" y="9956"/>
                  </a:cubicBezTo>
                  <a:lnTo>
                    <a:pt x="5727" y="9938"/>
                  </a:lnTo>
                  <a:lnTo>
                    <a:pt x="5750" y="9902"/>
                  </a:lnTo>
                  <a:cubicBezTo>
                    <a:pt x="5772" y="9857"/>
                    <a:pt x="5799" y="9812"/>
                    <a:pt x="5826" y="9771"/>
                  </a:cubicBezTo>
                  <a:lnTo>
                    <a:pt x="5844" y="9744"/>
                  </a:lnTo>
                  <a:cubicBezTo>
                    <a:pt x="5867" y="9708"/>
                    <a:pt x="5889" y="9677"/>
                    <a:pt x="5912" y="9641"/>
                  </a:cubicBezTo>
                  <a:lnTo>
                    <a:pt x="5925" y="9618"/>
                  </a:lnTo>
                  <a:cubicBezTo>
                    <a:pt x="5957" y="9569"/>
                    <a:pt x="5988" y="9524"/>
                    <a:pt x="6024" y="9483"/>
                  </a:cubicBezTo>
                  <a:lnTo>
                    <a:pt x="6033" y="9470"/>
                  </a:lnTo>
                  <a:lnTo>
                    <a:pt x="6056" y="9438"/>
                  </a:lnTo>
                  <a:lnTo>
                    <a:pt x="6069" y="9416"/>
                  </a:lnTo>
                  <a:cubicBezTo>
                    <a:pt x="6087" y="9389"/>
                    <a:pt x="6105" y="9362"/>
                    <a:pt x="6123" y="9335"/>
                  </a:cubicBezTo>
                  <a:cubicBezTo>
                    <a:pt x="6150" y="9294"/>
                    <a:pt x="6182" y="9258"/>
                    <a:pt x="6204" y="9222"/>
                  </a:cubicBezTo>
                  <a:lnTo>
                    <a:pt x="6218" y="9204"/>
                  </a:lnTo>
                  <a:cubicBezTo>
                    <a:pt x="6249" y="9159"/>
                    <a:pt x="6285" y="9110"/>
                    <a:pt x="6317" y="9060"/>
                  </a:cubicBezTo>
                  <a:lnTo>
                    <a:pt x="6357" y="9006"/>
                  </a:lnTo>
                  <a:cubicBezTo>
                    <a:pt x="6397" y="8939"/>
                    <a:pt x="6442" y="8871"/>
                    <a:pt x="6487" y="8809"/>
                  </a:cubicBezTo>
                  <a:lnTo>
                    <a:pt x="6510" y="8777"/>
                  </a:lnTo>
                  <a:cubicBezTo>
                    <a:pt x="6519" y="8768"/>
                    <a:pt x="6528" y="8755"/>
                    <a:pt x="6532" y="8741"/>
                  </a:cubicBezTo>
                  <a:cubicBezTo>
                    <a:pt x="6546" y="8714"/>
                    <a:pt x="6559" y="8683"/>
                    <a:pt x="6568" y="8651"/>
                  </a:cubicBezTo>
                  <a:cubicBezTo>
                    <a:pt x="6573" y="8642"/>
                    <a:pt x="6577" y="8633"/>
                    <a:pt x="6582" y="8620"/>
                  </a:cubicBezTo>
                  <a:cubicBezTo>
                    <a:pt x="6573" y="8566"/>
                    <a:pt x="6532" y="8521"/>
                    <a:pt x="6474" y="8503"/>
                  </a:cubicBezTo>
                  <a:cubicBezTo>
                    <a:pt x="6420" y="8480"/>
                    <a:pt x="6366" y="8467"/>
                    <a:pt x="6312" y="8458"/>
                  </a:cubicBezTo>
                  <a:cubicBezTo>
                    <a:pt x="6267" y="8458"/>
                    <a:pt x="6222" y="8453"/>
                    <a:pt x="6182" y="8453"/>
                  </a:cubicBezTo>
                  <a:lnTo>
                    <a:pt x="6150" y="8453"/>
                  </a:lnTo>
                  <a:cubicBezTo>
                    <a:pt x="6069" y="8449"/>
                    <a:pt x="5988" y="8440"/>
                    <a:pt x="5912" y="8426"/>
                  </a:cubicBezTo>
                  <a:lnTo>
                    <a:pt x="5831" y="8413"/>
                  </a:lnTo>
                  <a:cubicBezTo>
                    <a:pt x="5763" y="8404"/>
                    <a:pt x="5700" y="8395"/>
                    <a:pt x="5633" y="8377"/>
                  </a:cubicBezTo>
                  <a:cubicBezTo>
                    <a:pt x="5570" y="8359"/>
                    <a:pt x="5507" y="8332"/>
                    <a:pt x="5448" y="8300"/>
                  </a:cubicBezTo>
                  <a:cubicBezTo>
                    <a:pt x="5403" y="8273"/>
                    <a:pt x="5363" y="8237"/>
                    <a:pt x="5327" y="8201"/>
                  </a:cubicBezTo>
                  <a:cubicBezTo>
                    <a:pt x="5255" y="8120"/>
                    <a:pt x="5192" y="8030"/>
                    <a:pt x="5138" y="7936"/>
                  </a:cubicBezTo>
                  <a:cubicBezTo>
                    <a:pt x="5120" y="7904"/>
                    <a:pt x="5106" y="7873"/>
                    <a:pt x="5093" y="7837"/>
                  </a:cubicBezTo>
                  <a:cubicBezTo>
                    <a:pt x="5079" y="7805"/>
                    <a:pt x="5066" y="7756"/>
                    <a:pt x="5052" y="7711"/>
                  </a:cubicBezTo>
                  <a:cubicBezTo>
                    <a:pt x="5034" y="7648"/>
                    <a:pt x="5021" y="7580"/>
                    <a:pt x="5016" y="7508"/>
                  </a:cubicBezTo>
                  <a:cubicBezTo>
                    <a:pt x="5016" y="7490"/>
                    <a:pt x="5012" y="7468"/>
                    <a:pt x="5012" y="7450"/>
                  </a:cubicBezTo>
                  <a:lnTo>
                    <a:pt x="5007" y="7396"/>
                  </a:lnTo>
                  <a:lnTo>
                    <a:pt x="5021" y="7391"/>
                  </a:lnTo>
                  <a:lnTo>
                    <a:pt x="5034" y="7387"/>
                  </a:lnTo>
                  <a:cubicBezTo>
                    <a:pt x="5075" y="7396"/>
                    <a:pt x="5115" y="7396"/>
                    <a:pt x="5151" y="7396"/>
                  </a:cubicBezTo>
                  <a:lnTo>
                    <a:pt x="5187" y="7396"/>
                  </a:lnTo>
                  <a:cubicBezTo>
                    <a:pt x="5282" y="7387"/>
                    <a:pt x="5372" y="7364"/>
                    <a:pt x="5462" y="7328"/>
                  </a:cubicBezTo>
                  <a:cubicBezTo>
                    <a:pt x="5516" y="7310"/>
                    <a:pt x="5570" y="7292"/>
                    <a:pt x="5628" y="7279"/>
                  </a:cubicBezTo>
                  <a:cubicBezTo>
                    <a:pt x="5646" y="7274"/>
                    <a:pt x="5664" y="7270"/>
                    <a:pt x="5678" y="7270"/>
                  </a:cubicBezTo>
                  <a:lnTo>
                    <a:pt x="5705" y="7265"/>
                  </a:lnTo>
                  <a:cubicBezTo>
                    <a:pt x="5736" y="7256"/>
                    <a:pt x="5763" y="7247"/>
                    <a:pt x="5795" y="7238"/>
                  </a:cubicBezTo>
                  <a:cubicBezTo>
                    <a:pt x="5822" y="7225"/>
                    <a:pt x="5849" y="7216"/>
                    <a:pt x="5880" y="7202"/>
                  </a:cubicBezTo>
                  <a:lnTo>
                    <a:pt x="5948" y="7171"/>
                  </a:lnTo>
                  <a:cubicBezTo>
                    <a:pt x="6006" y="7149"/>
                    <a:pt x="6065" y="7117"/>
                    <a:pt x="6123" y="7086"/>
                  </a:cubicBezTo>
                  <a:cubicBezTo>
                    <a:pt x="6177" y="7054"/>
                    <a:pt x="6231" y="7023"/>
                    <a:pt x="6281" y="6991"/>
                  </a:cubicBezTo>
                  <a:cubicBezTo>
                    <a:pt x="6312" y="6969"/>
                    <a:pt x="6343" y="6946"/>
                    <a:pt x="6379" y="6928"/>
                  </a:cubicBezTo>
                  <a:lnTo>
                    <a:pt x="6424" y="6897"/>
                  </a:lnTo>
                  <a:cubicBezTo>
                    <a:pt x="6469" y="6870"/>
                    <a:pt x="6505" y="6838"/>
                    <a:pt x="6546" y="6811"/>
                  </a:cubicBezTo>
                  <a:cubicBezTo>
                    <a:pt x="6586" y="6780"/>
                    <a:pt x="6609" y="6766"/>
                    <a:pt x="6640" y="6744"/>
                  </a:cubicBezTo>
                  <a:cubicBezTo>
                    <a:pt x="6663" y="6730"/>
                    <a:pt x="6681" y="6717"/>
                    <a:pt x="6699" y="6708"/>
                  </a:cubicBezTo>
                  <a:lnTo>
                    <a:pt x="6753" y="6672"/>
                  </a:lnTo>
                  <a:cubicBezTo>
                    <a:pt x="6780" y="6654"/>
                    <a:pt x="6802" y="6636"/>
                    <a:pt x="6825" y="6618"/>
                  </a:cubicBezTo>
                  <a:cubicBezTo>
                    <a:pt x="6838" y="6622"/>
                    <a:pt x="6847" y="6627"/>
                    <a:pt x="6861" y="6627"/>
                  </a:cubicBezTo>
                  <a:cubicBezTo>
                    <a:pt x="6892" y="6627"/>
                    <a:pt x="6924" y="6613"/>
                    <a:pt x="6951" y="6591"/>
                  </a:cubicBezTo>
                  <a:lnTo>
                    <a:pt x="6973" y="6568"/>
                  </a:lnTo>
                  <a:lnTo>
                    <a:pt x="7018" y="6523"/>
                  </a:lnTo>
                  <a:cubicBezTo>
                    <a:pt x="7086" y="6478"/>
                    <a:pt x="7144" y="6424"/>
                    <a:pt x="7198" y="6361"/>
                  </a:cubicBezTo>
                  <a:cubicBezTo>
                    <a:pt x="7243" y="6298"/>
                    <a:pt x="7293" y="6240"/>
                    <a:pt x="7333" y="6172"/>
                  </a:cubicBezTo>
                  <a:cubicBezTo>
                    <a:pt x="7356" y="6145"/>
                    <a:pt x="7374" y="6118"/>
                    <a:pt x="7387" y="6087"/>
                  </a:cubicBezTo>
                  <a:cubicBezTo>
                    <a:pt x="7383" y="6051"/>
                    <a:pt x="7396" y="6010"/>
                    <a:pt x="7423" y="5983"/>
                  </a:cubicBezTo>
                  <a:lnTo>
                    <a:pt x="7437" y="5974"/>
                  </a:lnTo>
                  <a:lnTo>
                    <a:pt x="7446" y="5965"/>
                  </a:lnTo>
                  <a:cubicBezTo>
                    <a:pt x="7468" y="5911"/>
                    <a:pt x="7486" y="5862"/>
                    <a:pt x="7504" y="5812"/>
                  </a:cubicBezTo>
                  <a:lnTo>
                    <a:pt x="7527" y="5745"/>
                  </a:lnTo>
                  <a:lnTo>
                    <a:pt x="7545" y="5695"/>
                  </a:lnTo>
                  <a:cubicBezTo>
                    <a:pt x="7572" y="5632"/>
                    <a:pt x="7599" y="5569"/>
                    <a:pt x="7621" y="5502"/>
                  </a:cubicBezTo>
                  <a:cubicBezTo>
                    <a:pt x="7648" y="5412"/>
                    <a:pt x="7666" y="5322"/>
                    <a:pt x="7671" y="5228"/>
                  </a:cubicBezTo>
                  <a:cubicBezTo>
                    <a:pt x="7680" y="5165"/>
                    <a:pt x="7680" y="5097"/>
                    <a:pt x="7680" y="5034"/>
                  </a:cubicBezTo>
                  <a:lnTo>
                    <a:pt x="7680" y="4994"/>
                  </a:lnTo>
                  <a:cubicBezTo>
                    <a:pt x="7684" y="4967"/>
                    <a:pt x="7689" y="4944"/>
                    <a:pt x="7689" y="4917"/>
                  </a:cubicBezTo>
                  <a:cubicBezTo>
                    <a:pt x="7698" y="4854"/>
                    <a:pt x="7693" y="4787"/>
                    <a:pt x="7684" y="4724"/>
                  </a:cubicBezTo>
                  <a:cubicBezTo>
                    <a:pt x="7680" y="4715"/>
                    <a:pt x="7675" y="4701"/>
                    <a:pt x="7671" y="4692"/>
                  </a:cubicBezTo>
                  <a:cubicBezTo>
                    <a:pt x="7671" y="4688"/>
                    <a:pt x="7666" y="4679"/>
                    <a:pt x="7662" y="4674"/>
                  </a:cubicBezTo>
                  <a:lnTo>
                    <a:pt x="7653" y="4661"/>
                  </a:lnTo>
                  <a:cubicBezTo>
                    <a:pt x="7662" y="4553"/>
                    <a:pt x="7662" y="4440"/>
                    <a:pt x="7657" y="4328"/>
                  </a:cubicBezTo>
                  <a:cubicBezTo>
                    <a:pt x="7653" y="4238"/>
                    <a:pt x="7644" y="4148"/>
                    <a:pt x="7635" y="4058"/>
                  </a:cubicBezTo>
                  <a:lnTo>
                    <a:pt x="7626" y="3972"/>
                  </a:lnTo>
                  <a:cubicBezTo>
                    <a:pt x="7621" y="3932"/>
                    <a:pt x="7617" y="3892"/>
                    <a:pt x="7612" y="3851"/>
                  </a:cubicBezTo>
                  <a:lnTo>
                    <a:pt x="7603" y="3788"/>
                  </a:lnTo>
                  <a:cubicBezTo>
                    <a:pt x="7599" y="3752"/>
                    <a:pt x="7599" y="3716"/>
                    <a:pt x="7594" y="3676"/>
                  </a:cubicBezTo>
                  <a:lnTo>
                    <a:pt x="7590" y="3608"/>
                  </a:lnTo>
                  <a:cubicBezTo>
                    <a:pt x="7572" y="3460"/>
                    <a:pt x="7545" y="3307"/>
                    <a:pt x="7518" y="3158"/>
                  </a:cubicBezTo>
                  <a:lnTo>
                    <a:pt x="7513" y="3131"/>
                  </a:lnTo>
                  <a:lnTo>
                    <a:pt x="7500" y="3050"/>
                  </a:lnTo>
                  <a:lnTo>
                    <a:pt x="7486" y="2942"/>
                  </a:lnTo>
                  <a:lnTo>
                    <a:pt x="7482" y="2915"/>
                  </a:lnTo>
                  <a:cubicBezTo>
                    <a:pt x="7464" y="2834"/>
                    <a:pt x="7446" y="2749"/>
                    <a:pt x="7423" y="2668"/>
                  </a:cubicBezTo>
                  <a:lnTo>
                    <a:pt x="7410" y="2623"/>
                  </a:lnTo>
                  <a:cubicBezTo>
                    <a:pt x="7392" y="2560"/>
                    <a:pt x="7374" y="2497"/>
                    <a:pt x="7351" y="2434"/>
                  </a:cubicBezTo>
                  <a:cubicBezTo>
                    <a:pt x="7320" y="2353"/>
                    <a:pt x="7270" y="2281"/>
                    <a:pt x="7203" y="2227"/>
                  </a:cubicBezTo>
                  <a:cubicBezTo>
                    <a:pt x="7153" y="2187"/>
                    <a:pt x="7104" y="2151"/>
                    <a:pt x="7050" y="2115"/>
                  </a:cubicBezTo>
                  <a:lnTo>
                    <a:pt x="7009" y="2088"/>
                  </a:lnTo>
                  <a:lnTo>
                    <a:pt x="6969" y="2052"/>
                  </a:lnTo>
                  <a:cubicBezTo>
                    <a:pt x="6937" y="2034"/>
                    <a:pt x="6906" y="2020"/>
                    <a:pt x="6874" y="2002"/>
                  </a:cubicBezTo>
                  <a:cubicBezTo>
                    <a:pt x="6829" y="1975"/>
                    <a:pt x="6789" y="1948"/>
                    <a:pt x="6748" y="1921"/>
                  </a:cubicBezTo>
                  <a:cubicBezTo>
                    <a:pt x="6726" y="1903"/>
                    <a:pt x="6703" y="1890"/>
                    <a:pt x="6681" y="1872"/>
                  </a:cubicBezTo>
                  <a:lnTo>
                    <a:pt x="6672" y="1863"/>
                  </a:lnTo>
                  <a:lnTo>
                    <a:pt x="6627" y="1836"/>
                  </a:lnTo>
                  <a:cubicBezTo>
                    <a:pt x="6618" y="1827"/>
                    <a:pt x="6609" y="1822"/>
                    <a:pt x="6600" y="1813"/>
                  </a:cubicBezTo>
                  <a:lnTo>
                    <a:pt x="6582" y="1800"/>
                  </a:lnTo>
                  <a:lnTo>
                    <a:pt x="6564" y="1791"/>
                  </a:lnTo>
                  <a:lnTo>
                    <a:pt x="6541" y="1773"/>
                  </a:lnTo>
                  <a:lnTo>
                    <a:pt x="6505" y="1746"/>
                  </a:lnTo>
                  <a:cubicBezTo>
                    <a:pt x="6474" y="1723"/>
                    <a:pt x="6438" y="1701"/>
                    <a:pt x="6406" y="1678"/>
                  </a:cubicBezTo>
                  <a:cubicBezTo>
                    <a:pt x="6370" y="1656"/>
                    <a:pt x="6330" y="1633"/>
                    <a:pt x="6294" y="1606"/>
                  </a:cubicBezTo>
                  <a:lnTo>
                    <a:pt x="6236" y="1570"/>
                  </a:lnTo>
                  <a:cubicBezTo>
                    <a:pt x="6204" y="1552"/>
                    <a:pt x="6173" y="1534"/>
                    <a:pt x="6141" y="1512"/>
                  </a:cubicBezTo>
                  <a:lnTo>
                    <a:pt x="6092" y="1476"/>
                  </a:lnTo>
                  <a:cubicBezTo>
                    <a:pt x="6060" y="1449"/>
                    <a:pt x="6033" y="1426"/>
                    <a:pt x="6002" y="1408"/>
                  </a:cubicBezTo>
                  <a:lnTo>
                    <a:pt x="5966" y="1377"/>
                  </a:lnTo>
                  <a:cubicBezTo>
                    <a:pt x="5930" y="1350"/>
                    <a:pt x="5894" y="1323"/>
                    <a:pt x="5858" y="1291"/>
                  </a:cubicBezTo>
                  <a:lnTo>
                    <a:pt x="5808" y="1246"/>
                  </a:lnTo>
                  <a:lnTo>
                    <a:pt x="5723" y="1174"/>
                  </a:lnTo>
                  <a:cubicBezTo>
                    <a:pt x="5678" y="1134"/>
                    <a:pt x="5637" y="1093"/>
                    <a:pt x="5601" y="1048"/>
                  </a:cubicBezTo>
                  <a:lnTo>
                    <a:pt x="5574" y="1021"/>
                  </a:lnTo>
                  <a:cubicBezTo>
                    <a:pt x="5552" y="990"/>
                    <a:pt x="5529" y="958"/>
                    <a:pt x="5502" y="931"/>
                  </a:cubicBezTo>
                  <a:cubicBezTo>
                    <a:pt x="5480" y="900"/>
                    <a:pt x="5466" y="886"/>
                    <a:pt x="5448" y="868"/>
                  </a:cubicBezTo>
                  <a:cubicBezTo>
                    <a:pt x="5426" y="846"/>
                    <a:pt x="5417" y="832"/>
                    <a:pt x="5403" y="819"/>
                  </a:cubicBezTo>
                  <a:cubicBezTo>
                    <a:pt x="5390" y="801"/>
                    <a:pt x="5367" y="765"/>
                    <a:pt x="5349" y="742"/>
                  </a:cubicBezTo>
                  <a:lnTo>
                    <a:pt x="5331" y="715"/>
                  </a:lnTo>
                  <a:cubicBezTo>
                    <a:pt x="5304" y="675"/>
                    <a:pt x="5273" y="635"/>
                    <a:pt x="5241" y="594"/>
                  </a:cubicBezTo>
                  <a:cubicBezTo>
                    <a:pt x="5205" y="549"/>
                    <a:pt x="5169" y="500"/>
                    <a:pt x="5138" y="450"/>
                  </a:cubicBezTo>
                  <a:lnTo>
                    <a:pt x="5129" y="437"/>
                  </a:lnTo>
                  <a:cubicBezTo>
                    <a:pt x="5084" y="378"/>
                    <a:pt x="5048" y="315"/>
                    <a:pt x="5016" y="252"/>
                  </a:cubicBezTo>
                  <a:cubicBezTo>
                    <a:pt x="5016" y="239"/>
                    <a:pt x="5016" y="225"/>
                    <a:pt x="5012" y="207"/>
                  </a:cubicBezTo>
                  <a:lnTo>
                    <a:pt x="4967" y="140"/>
                  </a:lnTo>
                  <a:lnTo>
                    <a:pt x="4940" y="104"/>
                  </a:lnTo>
                  <a:lnTo>
                    <a:pt x="4917" y="68"/>
                  </a:lnTo>
                  <a:cubicBezTo>
                    <a:pt x="4904" y="45"/>
                    <a:pt x="4886" y="23"/>
                    <a:pt x="4872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4521275" y="2271825"/>
              <a:ext cx="32400" cy="33200"/>
            </a:xfrm>
            <a:custGeom>
              <a:rect b="b" l="l" r="r" t="t"/>
              <a:pathLst>
                <a:path extrusionOk="0" h="1328" w="1296">
                  <a:moveTo>
                    <a:pt x="396" y="0"/>
                  </a:moveTo>
                  <a:cubicBezTo>
                    <a:pt x="369" y="0"/>
                    <a:pt x="342" y="9"/>
                    <a:pt x="320" y="23"/>
                  </a:cubicBezTo>
                  <a:cubicBezTo>
                    <a:pt x="288" y="36"/>
                    <a:pt x="266" y="59"/>
                    <a:pt x="243" y="86"/>
                  </a:cubicBezTo>
                  <a:cubicBezTo>
                    <a:pt x="221" y="108"/>
                    <a:pt x="203" y="131"/>
                    <a:pt x="180" y="153"/>
                  </a:cubicBezTo>
                  <a:cubicBezTo>
                    <a:pt x="140" y="203"/>
                    <a:pt x="104" y="252"/>
                    <a:pt x="68" y="311"/>
                  </a:cubicBezTo>
                  <a:cubicBezTo>
                    <a:pt x="50" y="333"/>
                    <a:pt x="36" y="360"/>
                    <a:pt x="23" y="387"/>
                  </a:cubicBezTo>
                  <a:cubicBezTo>
                    <a:pt x="9" y="423"/>
                    <a:pt x="0" y="464"/>
                    <a:pt x="5" y="500"/>
                  </a:cubicBezTo>
                  <a:cubicBezTo>
                    <a:pt x="5" y="513"/>
                    <a:pt x="9" y="527"/>
                    <a:pt x="9" y="540"/>
                  </a:cubicBezTo>
                  <a:cubicBezTo>
                    <a:pt x="27" y="549"/>
                    <a:pt x="45" y="563"/>
                    <a:pt x="59" y="576"/>
                  </a:cubicBezTo>
                  <a:cubicBezTo>
                    <a:pt x="68" y="590"/>
                    <a:pt x="77" y="599"/>
                    <a:pt x="86" y="612"/>
                  </a:cubicBezTo>
                  <a:cubicBezTo>
                    <a:pt x="104" y="630"/>
                    <a:pt x="117" y="653"/>
                    <a:pt x="135" y="671"/>
                  </a:cubicBezTo>
                  <a:lnTo>
                    <a:pt x="158" y="707"/>
                  </a:lnTo>
                  <a:lnTo>
                    <a:pt x="176" y="729"/>
                  </a:lnTo>
                  <a:lnTo>
                    <a:pt x="189" y="738"/>
                  </a:lnTo>
                  <a:cubicBezTo>
                    <a:pt x="225" y="788"/>
                    <a:pt x="270" y="837"/>
                    <a:pt x="315" y="882"/>
                  </a:cubicBezTo>
                  <a:lnTo>
                    <a:pt x="338" y="905"/>
                  </a:lnTo>
                  <a:cubicBezTo>
                    <a:pt x="387" y="959"/>
                    <a:pt x="446" y="1008"/>
                    <a:pt x="504" y="1053"/>
                  </a:cubicBezTo>
                  <a:lnTo>
                    <a:pt x="509" y="1053"/>
                  </a:lnTo>
                  <a:cubicBezTo>
                    <a:pt x="536" y="1076"/>
                    <a:pt x="563" y="1094"/>
                    <a:pt x="590" y="1112"/>
                  </a:cubicBezTo>
                  <a:cubicBezTo>
                    <a:pt x="621" y="1134"/>
                    <a:pt x="657" y="1152"/>
                    <a:pt x="693" y="1166"/>
                  </a:cubicBezTo>
                  <a:lnTo>
                    <a:pt x="720" y="1184"/>
                  </a:lnTo>
                  <a:cubicBezTo>
                    <a:pt x="752" y="1197"/>
                    <a:pt x="779" y="1206"/>
                    <a:pt x="801" y="1224"/>
                  </a:cubicBezTo>
                  <a:lnTo>
                    <a:pt x="824" y="1233"/>
                  </a:lnTo>
                  <a:cubicBezTo>
                    <a:pt x="846" y="1247"/>
                    <a:pt x="873" y="1260"/>
                    <a:pt x="896" y="1269"/>
                  </a:cubicBezTo>
                  <a:lnTo>
                    <a:pt x="914" y="1278"/>
                  </a:lnTo>
                  <a:lnTo>
                    <a:pt x="936" y="1287"/>
                  </a:lnTo>
                  <a:lnTo>
                    <a:pt x="945" y="1292"/>
                  </a:lnTo>
                  <a:cubicBezTo>
                    <a:pt x="972" y="1301"/>
                    <a:pt x="995" y="1305"/>
                    <a:pt x="1022" y="1314"/>
                  </a:cubicBezTo>
                  <a:cubicBezTo>
                    <a:pt x="1035" y="1314"/>
                    <a:pt x="1053" y="1319"/>
                    <a:pt x="1071" y="1328"/>
                  </a:cubicBezTo>
                  <a:cubicBezTo>
                    <a:pt x="1094" y="1314"/>
                    <a:pt x="1112" y="1292"/>
                    <a:pt x="1116" y="1265"/>
                  </a:cubicBezTo>
                  <a:cubicBezTo>
                    <a:pt x="1125" y="1211"/>
                    <a:pt x="1134" y="1161"/>
                    <a:pt x="1148" y="1107"/>
                  </a:cubicBezTo>
                  <a:cubicBezTo>
                    <a:pt x="1161" y="1071"/>
                    <a:pt x="1175" y="1040"/>
                    <a:pt x="1193" y="1008"/>
                  </a:cubicBezTo>
                  <a:cubicBezTo>
                    <a:pt x="1211" y="977"/>
                    <a:pt x="1229" y="950"/>
                    <a:pt x="1251" y="918"/>
                  </a:cubicBezTo>
                  <a:cubicBezTo>
                    <a:pt x="1251" y="914"/>
                    <a:pt x="1255" y="914"/>
                    <a:pt x="1255" y="909"/>
                  </a:cubicBezTo>
                  <a:cubicBezTo>
                    <a:pt x="1260" y="905"/>
                    <a:pt x="1260" y="905"/>
                    <a:pt x="1260" y="905"/>
                  </a:cubicBezTo>
                  <a:cubicBezTo>
                    <a:pt x="1269" y="891"/>
                    <a:pt x="1273" y="882"/>
                    <a:pt x="1282" y="869"/>
                  </a:cubicBezTo>
                  <a:cubicBezTo>
                    <a:pt x="1291" y="851"/>
                    <a:pt x="1296" y="828"/>
                    <a:pt x="1291" y="806"/>
                  </a:cubicBezTo>
                  <a:cubicBezTo>
                    <a:pt x="1291" y="774"/>
                    <a:pt x="1282" y="747"/>
                    <a:pt x="1260" y="725"/>
                  </a:cubicBezTo>
                  <a:lnTo>
                    <a:pt x="1255" y="711"/>
                  </a:lnTo>
                  <a:cubicBezTo>
                    <a:pt x="1179" y="662"/>
                    <a:pt x="1098" y="612"/>
                    <a:pt x="1026" y="558"/>
                  </a:cubicBezTo>
                  <a:lnTo>
                    <a:pt x="981" y="527"/>
                  </a:lnTo>
                  <a:cubicBezTo>
                    <a:pt x="963" y="509"/>
                    <a:pt x="941" y="495"/>
                    <a:pt x="923" y="482"/>
                  </a:cubicBezTo>
                  <a:cubicBezTo>
                    <a:pt x="878" y="450"/>
                    <a:pt x="837" y="414"/>
                    <a:pt x="797" y="378"/>
                  </a:cubicBezTo>
                  <a:lnTo>
                    <a:pt x="684" y="284"/>
                  </a:lnTo>
                  <a:cubicBezTo>
                    <a:pt x="653" y="261"/>
                    <a:pt x="626" y="234"/>
                    <a:pt x="599" y="207"/>
                  </a:cubicBezTo>
                  <a:cubicBezTo>
                    <a:pt x="576" y="180"/>
                    <a:pt x="558" y="149"/>
                    <a:pt x="540" y="117"/>
                  </a:cubicBezTo>
                  <a:cubicBezTo>
                    <a:pt x="540" y="113"/>
                    <a:pt x="540" y="113"/>
                    <a:pt x="540" y="108"/>
                  </a:cubicBezTo>
                  <a:lnTo>
                    <a:pt x="536" y="99"/>
                  </a:lnTo>
                  <a:cubicBezTo>
                    <a:pt x="518" y="81"/>
                    <a:pt x="500" y="63"/>
                    <a:pt x="486" y="45"/>
                  </a:cubicBezTo>
                  <a:cubicBezTo>
                    <a:pt x="477" y="36"/>
                    <a:pt x="473" y="27"/>
                    <a:pt x="464" y="18"/>
                  </a:cubicBezTo>
                  <a:cubicBezTo>
                    <a:pt x="450" y="14"/>
                    <a:pt x="437" y="9"/>
                    <a:pt x="423" y="5"/>
                  </a:cubicBezTo>
                  <a:cubicBezTo>
                    <a:pt x="414" y="0"/>
                    <a:pt x="405" y="0"/>
                    <a:pt x="39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737425" y="2321650"/>
              <a:ext cx="35675" cy="16675"/>
            </a:xfrm>
            <a:custGeom>
              <a:rect b="b" l="l" r="r" t="t"/>
              <a:pathLst>
                <a:path extrusionOk="0" h="667" w="1427">
                  <a:moveTo>
                    <a:pt x="1197" y="0"/>
                  </a:moveTo>
                  <a:cubicBezTo>
                    <a:pt x="1143" y="18"/>
                    <a:pt x="1089" y="36"/>
                    <a:pt x="1035" y="45"/>
                  </a:cubicBezTo>
                  <a:cubicBezTo>
                    <a:pt x="981" y="55"/>
                    <a:pt x="930" y="61"/>
                    <a:pt x="879" y="61"/>
                  </a:cubicBezTo>
                  <a:cubicBezTo>
                    <a:pt x="862" y="61"/>
                    <a:pt x="845" y="60"/>
                    <a:pt x="828" y="59"/>
                  </a:cubicBezTo>
                  <a:lnTo>
                    <a:pt x="788" y="59"/>
                  </a:lnTo>
                  <a:cubicBezTo>
                    <a:pt x="752" y="59"/>
                    <a:pt x="720" y="63"/>
                    <a:pt x="684" y="68"/>
                  </a:cubicBezTo>
                  <a:lnTo>
                    <a:pt x="613" y="72"/>
                  </a:lnTo>
                  <a:cubicBezTo>
                    <a:pt x="586" y="77"/>
                    <a:pt x="559" y="81"/>
                    <a:pt x="527" y="86"/>
                  </a:cubicBezTo>
                  <a:cubicBezTo>
                    <a:pt x="482" y="86"/>
                    <a:pt x="437" y="81"/>
                    <a:pt x="397" y="77"/>
                  </a:cubicBezTo>
                  <a:cubicBezTo>
                    <a:pt x="365" y="77"/>
                    <a:pt x="329" y="77"/>
                    <a:pt x="298" y="72"/>
                  </a:cubicBezTo>
                  <a:cubicBezTo>
                    <a:pt x="280" y="72"/>
                    <a:pt x="262" y="68"/>
                    <a:pt x="244" y="63"/>
                  </a:cubicBezTo>
                  <a:cubicBezTo>
                    <a:pt x="226" y="59"/>
                    <a:pt x="208" y="59"/>
                    <a:pt x="185" y="54"/>
                  </a:cubicBezTo>
                  <a:cubicBezTo>
                    <a:pt x="172" y="49"/>
                    <a:pt x="158" y="47"/>
                    <a:pt x="143" y="47"/>
                  </a:cubicBezTo>
                  <a:cubicBezTo>
                    <a:pt x="119" y="47"/>
                    <a:pt x="95" y="54"/>
                    <a:pt x="73" y="68"/>
                  </a:cubicBezTo>
                  <a:cubicBezTo>
                    <a:pt x="37" y="90"/>
                    <a:pt x="10" y="135"/>
                    <a:pt x="5" y="180"/>
                  </a:cubicBezTo>
                  <a:cubicBezTo>
                    <a:pt x="1" y="230"/>
                    <a:pt x="1" y="279"/>
                    <a:pt x="5" y="333"/>
                  </a:cubicBezTo>
                  <a:cubicBezTo>
                    <a:pt x="14" y="383"/>
                    <a:pt x="19" y="432"/>
                    <a:pt x="32" y="482"/>
                  </a:cubicBezTo>
                  <a:cubicBezTo>
                    <a:pt x="32" y="495"/>
                    <a:pt x="37" y="509"/>
                    <a:pt x="41" y="522"/>
                  </a:cubicBezTo>
                  <a:cubicBezTo>
                    <a:pt x="41" y="540"/>
                    <a:pt x="50" y="558"/>
                    <a:pt x="64" y="572"/>
                  </a:cubicBezTo>
                  <a:cubicBezTo>
                    <a:pt x="73" y="581"/>
                    <a:pt x="82" y="594"/>
                    <a:pt x="91" y="603"/>
                  </a:cubicBezTo>
                  <a:cubicBezTo>
                    <a:pt x="100" y="608"/>
                    <a:pt x="104" y="612"/>
                    <a:pt x="113" y="617"/>
                  </a:cubicBezTo>
                  <a:cubicBezTo>
                    <a:pt x="127" y="621"/>
                    <a:pt x="136" y="626"/>
                    <a:pt x="145" y="630"/>
                  </a:cubicBezTo>
                  <a:lnTo>
                    <a:pt x="149" y="630"/>
                  </a:lnTo>
                  <a:cubicBezTo>
                    <a:pt x="176" y="639"/>
                    <a:pt x="203" y="644"/>
                    <a:pt x="230" y="644"/>
                  </a:cubicBezTo>
                  <a:lnTo>
                    <a:pt x="307" y="648"/>
                  </a:lnTo>
                  <a:cubicBezTo>
                    <a:pt x="356" y="648"/>
                    <a:pt x="406" y="648"/>
                    <a:pt x="455" y="653"/>
                  </a:cubicBezTo>
                  <a:lnTo>
                    <a:pt x="424" y="653"/>
                  </a:lnTo>
                  <a:cubicBezTo>
                    <a:pt x="487" y="657"/>
                    <a:pt x="545" y="662"/>
                    <a:pt x="608" y="666"/>
                  </a:cubicBezTo>
                  <a:lnTo>
                    <a:pt x="639" y="666"/>
                  </a:lnTo>
                  <a:cubicBezTo>
                    <a:pt x="693" y="666"/>
                    <a:pt x="752" y="657"/>
                    <a:pt x="815" y="653"/>
                  </a:cubicBezTo>
                  <a:cubicBezTo>
                    <a:pt x="905" y="644"/>
                    <a:pt x="995" y="626"/>
                    <a:pt x="1085" y="612"/>
                  </a:cubicBezTo>
                  <a:lnTo>
                    <a:pt x="1058" y="612"/>
                  </a:lnTo>
                  <a:lnTo>
                    <a:pt x="1089" y="608"/>
                  </a:lnTo>
                  <a:cubicBezTo>
                    <a:pt x="1134" y="599"/>
                    <a:pt x="1179" y="590"/>
                    <a:pt x="1229" y="576"/>
                  </a:cubicBezTo>
                  <a:cubicBezTo>
                    <a:pt x="1265" y="558"/>
                    <a:pt x="1301" y="536"/>
                    <a:pt x="1332" y="504"/>
                  </a:cubicBezTo>
                  <a:cubicBezTo>
                    <a:pt x="1337" y="505"/>
                    <a:pt x="1342" y="506"/>
                    <a:pt x="1348" y="506"/>
                  </a:cubicBezTo>
                  <a:cubicBezTo>
                    <a:pt x="1362" y="506"/>
                    <a:pt x="1378" y="502"/>
                    <a:pt x="1391" y="495"/>
                  </a:cubicBezTo>
                  <a:cubicBezTo>
                    <a:pt x="1404" y="486"/>
                    <a:pt x="1418" y="468"/>
                    <a:pt x="1422" y="450"/>
                  </a:cubicBezTo>
                  <a:cubicBezTo>
                    <a:pt x="1427" y="432"/>
                    <a:pt x="1422" y="410"/>
                    <a:pt x="1413" y="392"/>
                  </a:cubicBezTo>
                  <a:lnTo>
                    <a:pt x="1409" y="387"/>
                  </a:lnTo>
                  <a:lnTo>
                    <a:pt x="1409" y="383"/>
                  </a:lnTo>
                  <a:lnTo>
                    <a:pt x="1404" y="374"/>
                  </a:lnTo>
                  <a:cubicBezTo>
                    <a:pt x="1404" y="360"/>
                    <a:pt x="1404" y="347"/>
                    <a:pt x="1400" y="333"/>
                  </a:cubicBezTo>
                  <a:cubicBezTo>
                    <a:pt x="1395" y="320"/>
                    <a:pt x="1391" y="311"/>
                    <a:pt x="1382" y="297"/>
                  </a:cubicBezTo>
                  <a:cubicBezTo>
                    <a:pt x="1377" y="288"/>
                    <a:pt x="1368" y="275"/>
                    <a:pt x="1355" y="270"/>
                  </a:cubicBezTo>
                  <a:cubicBezTo>
                    <a:pt x="1337" y="216"/>
                    <a:pt x="1319" y="167"/>
                    <a:pt x="1305" y="113"/>
                  </a:cubicBezTo>
                  <a:cubicBezTo>
                    <a:pt x="1305" y="104"/>
                    <a:pt x="1301" y="95"/>
                    <a:pt x="1301" y="86"/>
                  </a:cubicBezTo>
                  <a:cubicBezTo>
                    <a:pt x="1292" y="68"/>
                    <a:pt x="1278" y="50"/>
                    <a:pt x="1265" y="36"/>
                  </a:cubicBezTo>
                  <a:cubicBezTo>
                    <a:pt x="1256" y="23"/>
                    <a:pt x="1242" y="14"/>
                    <a:pt x="1224" y="9"/>
                  </a:cubicBezTo>
                  <a:cubicBezTo>
                    <a:pt x="1215" y="5"/>
                    <a:pt x="1206" y="5"/>
                    <a:pt x="119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4744975" y="2332000"/>
              <a:ext cx="24200" cy="4625"/>
            </a:xfrm>
            <a:custGeom>
              <a:rect b="b" l="l" r="r" t="t"/>
              <a:pathLst>
                <a:path extrusionOk="0" h="185" w="968">
                  <a:moveTo>
                    <a:pt x="927" y="0"/>
                  </a:moveTo>
                  <a:cubicBezTo>
                    <a:pt x="868" y="18"/>
                    <a:pt x="814" y="36"/>
                    <a:pt x="756" y="50"/>
                  </a:cubicBezTo>
                  <a:lnTo>
                    <a:pt x="675" y="77"/>
                  </a:lnTo>
                  <a:cubicBezTo>
                    <a:pt x="639" y="86"/>
                    <a:pt x="603" y="95"/>
                    <a:pt x="567" y="104"/>
                  </a:cubicBezTo>
                  <a:cubicBezTo>
                    <a:pt x="531" y="108"/>
                    <a:pt x="495" y="113"/>
                    <a:pt x="459" y="117"/>
                  </a:cubicBezTo>
                  <a:cubicBezTo>
                    <a:pt x="387" y="117"/>
                    <a:pt x="315" y="122"/>
                    <a:pt x="248" y="122"/>
                  </a:cubicBezTo>
                  <a:cubicBezTo>
                    <a:pt x="176" y="122"/>
                    <a:pt x="104" y="117"/>
                    <a:pt x="32" y="113"/>
                  </a:cubicBezTo>
                  <a:cubicBezTo>
                    <a:pt x="18" y="113"/>
                    <a:pt x="0" y="126"/>
                    <a:pt x="0" y="144"/>
                  </a:cubicBezTo>
                  <a:cubicBezTo>
                    <a:pt x="0" y="158"/>
                    <a:pt x="14" y="176"/>
                    <a:pt x="32" y="176"/>
                  </a:cubicBezTo>
                  <a:lnTo>
                    <a:pt x="126" y="180"/>
                  </a:lnTo>
                  <a:cubicBezTo>
                    <a:pt x="153" y="180"/>
                    <a:pt x="180" y="185"/>
                    <a:pt x="207" y="185"/>
                  </a:cubicBezTo>
                  <a:lnTo>
                    <a:pt x="450" y="185"/>
                  </a:lnTo>
                  <a:cubicBezTo>
                    <a:pt x="481" y="185"/>
                    <a:pt x="508" y="180"/>
                    <a:pt x="535" y="176"/>
                  </a:cubicBezTo>
                  <a:cubicBezTo>
                    <a:pt x="580" y="171"/>
                    <a:pt x="625" y="162"/>
                    <a:pt x="666" y="149"/>
                  </a:cubicBezTo>
                  <a:lnTo>
                    <a:pt x="715" y="140"/>
                  </a:lnTo>
                  <a:lnTo>
                    <a:pt x="940" y="72"/>
                  </a:lnTo>
                  <a:cubicBezTo>
                    <a:pt x="949" y="72"/>
                    <a:pt x="958" y="63"/>
                    <a:pt x="963" y="59"/>
                  </a:cubicBezTo>
                  <a:cubicBezTo>
                    <a:pt x="967" y="50"/>
                    <a:pt x="967" y="41"/>
                    <a:pt x="967" y="32"/>
                  </a:cubicBezTo>
                  <a:cubicBezTo>
                    <a:pt x="963" y="14"/>
                    <a:pt x="949" y="5"/>
                    <a:pt x="936" y="5"/>
                  </a:cubicBezTo>
                  <a:lnTo>
                    <a:pt x="927" y="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4464825" y="1337900"/>
              <a:ext cx="326950" cy="217100"/>
            </a:xfrm>
            <a:custGeom>
              <a:rect b="b" l="l" r="r" t="t"/>
              <a:pathLst>
                <a:path extrusionOk="0" h="8684" w="13078">
                  <a:moveTo>
                    <a:pt x="2519" y="1"/>
                  </a:moveTo>
                  <a:lnTo>
                    <a:pt x="2519" y="5"/>
                  </a:lnTo>
                  <a:cubicBezTo>
                    <a:pt x="2479" y="5"/>
                    <a:pt x="2434" y="10"/>
                    <a:pt x="2393" y="14"/>
                  </a:cubicBezTo>
                  <a:lnTo>
                    <a:pt x="2362" y="19"/>
                  </a:lnTo>
                  <a:cubicBezTo>
                    <a:pt x="2294" y="23"/>
                    <a:pt x="2231" y="32"/>
                    <a:pt x="2164" y="50"/>
                  </a:cubicBezTo>
                  <a:cubicBezTo>
                    <a:pt x="2060" y="77"/>
                    <a:pt x="1961" y="113"/>
                    <a:pt x="1863" y="154"/>
                  </a:cubicBezTo>
                  <a:cubicBezTo>
                    <a:pt x="1804" y="181"/>
                    <a:pt x="1746" y="212"/>
                    <a:pt x="1687" y="239"/>
                  </a:cubicBezTo>
                  <a:lnTo>
                    <a:pt x="1597" y="284"/>
                  </a:lnTo>
                  <a:lnTo>
                    <a:pt x="1575" y="298"/>
                  </a:lnTo>
                  <a:cubicBezTo>
                    <a:pt x="1539" y="311"/>
                    <a:pt x="1507" y="329"/>
                    <a:pt x="1476" y="347"/>
                  </a:cubicBezTo>
                  <a:cubicBezTo>
                    <a:pt x="1453" y="361"/>
                    <a:pt x="1426" y="374"/>
                    <a:pt x="1404" y="388"/>
                  </a:cubicBezTo>
                  <a:lnTo>
                    <a:pt x="1354" y="415"/>
                  </a:lnTo>
                  <a:cubicBezTo>
                    <a:pt x="1296" y="451"/>
                    <a:pt x="1242" y="491"/>
                    <a:pt x="1188" y="541"/>
                  </a:cubicBezTo>
                  <a:cubicBezTo>
                    <a:pt x="1165" y="559"/>
                    <a:pt x="1143" y="577"/>
                    <a:pt x="1120" y="595"/>
                  </a:cubicBezTo>
                  <a:cubicBezTo>
                    <a:pt x="1075" y="626"/>
                    <a:pt x="1026" y="658"/>
                    <a:pt x="972" y="680"/>
                  </a:cubicBezTo>
                  <a:cubicBezTo>
                    <a:pt x="949" y="694"/>
                    <a:pt x="931" y="721"/>
                    <a:pt x="927" y="752"/>
                  </a:cubicBezTo>
                  <a:cubicBezTo>
                    <a:pt x="918" y="757"/>
                    <a:pt x="904" y="766"/>
                    <a:pt x="895" y="775"/>
                  </a:cubicBezTo>
                  <a:cubicBezTo>
                    <a:pt x="855" y="811"/>
                    <a:pt x="814" y="847"/>
                    <a:pt x="778" y="892"/>
                  </a:cubicBezTo>
                  <a:lnTo>
                    <a:pt x="765" y="910"/>
                  </a:lnTo>
                  <a:lnTo>
                    <a:pt x="706" y="977"/>
                  </a:lnTo>
                  <a:cubicBezTo>
                    <a:pt x="648" y="1045"/>
                    <a:pt x="585" y="1112"/>
                    <a:pt x="535" y="1180"/>
                  </a:cubicBezTo>
                  <a:cubicBezTo>
                    <a:pt x="513" y="1207"/>
                    <a:pt x="495" y="1238"/>
                    <a:pt x="477" y="1265"/>
                  </a:cubicBezTo>
                  <a:cubicBezTo>
                    <a:pt x="463" y="1288"/>
                    <a:pt x="454" y="1306"/>
                    <a:pt x="445" y="1324"/>
                  </a:cubicBezTo>
                  <a:lnTo>
                    <a:pt x="432" y="1342"/>
                  </a:lnTo>
                  <a:cubicBezTo>
                    <a:pt x="405" y="1400"/>
                    <a:pt x="378" y="1450"/>
                    <a:pt x="351" y="1503"/>
                  </a:cubicBezTo>
                  <a:cubicBezTo>
                    <a:pt x="324" y="1557"/>
                    <a:pt x="301" y="1602"/>
                    <a:pt x="279" y="1647"/>
                  </a:cubicBezTo>
                  <a:cubicBezTo>
                    <a:pt x="257" y="1697"/>
                    <a:pt x="243" y="1737"/>
                    <a:pt x="221" y="1782"/>
                  </a:cubicBezTo>
                  <a:lnTo>
                    <a:pt x="207" y="1818"/>
                  </a:lnTo>
                  <a:cubicBezTo>
                    <a:pt x="203" y="1836"/>
                    <a:pt x="198" y="1850"/>
                    <a:pt x="194" y="1863"/>
                  </a:cubicBezTo>
                  <a:lnTo>
                    <a:pt x="185" y="1886"/>
                  </a:lnTo>
                  <a:lnTo>
                    <a:pt x="158" y="1967"/>
                  </a:lnTo>
                  <a:lnTo>
                    <a:pt x="131" y="2048"/>
                  </a:lnTo>
                  <a:lnTo>
                    <a:pt x="126" y="2061"/>
                  </a:lnTo>
                  <a:cubicBezTo>
                    <a:pt x="108" y="2111"/>
                    <a:pt x="95" y="2156"/>
                    <a:pt x="81" y="2205"/>
                  </a:cubicBezTo>
                  <a:lnTo>
                    <a:pt x="63" y="2286"/>
                  </a:lnTo>
                  <a:lnTo>
                    <a:pt x="50" y="2363"/>
                  </a:lnTo>
                  <a:cubicBezTo>
                    <a:pt x="36" y="2417"/>
                    <a:pt x="27" y="2475"/>
                    <a:pt x="18" y="2529"/>
                  </a:cubicBezTo>
                  <a:cubicBezTo>
                    <a:pt x="9" y="2597"/>
                    <a:pt x="9" y="2664"/>
                    <a:pt x="5" y="2732"/>
                  </a:cubicBezTo>
                  <a:cubicBezTo>
                    <a:pt x="0" y="2799"/>
                    <a:pt x="0" y="2853"/>
                    <a:pt x="0" y="2912"/>
                  </a:cubicBezTo>
                  <a:lnTo>
                    <a:pt x="0" y="2966"/>
                  </a:lnTo>
                  <a:cubicBezTo>
                    <a:pt x="0" y="3002"/>
                    <a:pt x="0" y="3042"/>
                    <a:pt x="5" y="3083"/>
                  </a:cubicBezTo>
                  <a:cubicBezTo>
                    <a:pt x="9" y="3141"/>
                    <a:pt x="14" y="3199"/>
                    <a:pt x="18" y="3258"/>
                  </a:cubicBezTo>
                  <a:cubicBezTo>
                    <a:pt x="23" y="3343"/>
                    <a:pt x="36" y="3429"/>
                    <a:pt x="59" y="3514"/>
                  </a:cubicBezTo>
                  <a:cubicBezTo>
                    <a:pt x="77" y="3586"/>
                    <a:pt x="95" y="3663"/>
                    <a:pt x="117" y="3739"/>
                  </a:cubicBezTo>
                  <a:cubicBezTo>
                    <a:pt x="144" y="3811"/>
                    <a:pt x="176" y="3888"/>
                    <a:pt x="207" y="3960"/>
                  </a:cubicBezTo>
                  <a:cubicBezTo>
                    <a:pt x="243" y="4032"/>
                    <a:pt x="279" y="4108"/>
                    <a:pt x="319" y="4185"/>
                  </a:cubicBezTo>
                  <a:cubicBezTo>
                    <a:pt x="355" y="4257"/>
                    <a:pt x="396" y="4324"/>
                    <a:pt x="436" y="4392"/>
                  </a:cubicBezTo>
                  <a:cubicBezTo>
                    <a:pt x="481" y="4450"/>
                    <a:pt x="531" y="4509"/>
                    <a:pt x="580" y="4558"/>
                  </a:cubicBezTo>
                  <a:lnTo>
                    <a:pt x="589" y="4572"/>
                  </a:lnTo>
                  <a:cubicBezTo>
                    <a:pt x="639" y="4626"/>
                    <a:pt x="697" y="4675"/>
                    <a:pt x="756" y="4716"/>
                  </a:cubicBezTo>
                  <a:lnTo>
                    <a:pt x="855" y="4778"/>
                  </a:lnTo>
                  <a:lnTo>
                    <a:pt x="945" y="4837"/>
                  </a:lnTo>
                  <a:cubicBezTo>
                    <a:pt x="1003" y="4877"/>
                    <a:pt x="1048" y="4904"/>
                    <a:pt x="1102" y="4931"/>
                  </a:cubicBezTo>
                  <a:cubicBezTo>
                    <a:pt x="1138" y="4954"/>
                    <a:pt x="1179" y="4972"/>
                    <a:pt x="1219" y="4994"/>
                  </a:cubicBezTo>
                  <a:lnTo>
                    <a:pt x="1260" y="5012"/>
                  </a:lnTo>
                  <a:cubicBezTo>
                    <a:pt x="1318" y="5039"/>
                    <a:pt x="1372" y="5062"/>
                    <a:pt x="1435" y="5084"/>
                  </a:cubicBezTo>
                  <a:cubicBezTo>
                    <a:pt x="1467" y="5093"/>
                    <a:pt x="1498" y="5102"/>
                    <a:pt x="1534" y="5107"/>
                  </a:cubicBezTo>
                  <a:lnTo>
                    <a:pt x="1566" y="5111"/>
                  </a:lnTo>
                  <a:cubicBezTo>
                    <a:pt x="1606" y="5120"/>
                    <a:pt x="1651" y="5129"/>
                    <a:pt x="1692" y="5134"/>
                  </a:cubicBezTo>
                  <a:cubicBezTo>
                    <a:pt x="1719" y="5138"/>
                    <a:pt x="1741" y="5143"/>
                    <a:pt x="1768" y="5147"/>
                  </a:cubicBezTo>
                  <a:lnTo>
                    <a:pt x="1804" y="5156"/>
                  </a:lnTo>
                  <a:cubicBezTo>
                    <a:pt x="1890" y="5174"/>
                    <a:pt x="1975" y="5183"/>
                    <a:pt x="2065" y="5188"/>
                  </a:cubicBezTo>
                  <a:lnTo>
                    <a:pt x="2083" y="5188"/>
                  </a:lnTo>
                  <a:cubicBezTo>
                    <a:pt x="2128" y="5188"/>
                    <a:pt x="2173" y="5183"/>
                    <a:pt x="2218" y="5179"/>
                  </a:cubicBezTo>
                  <a:lnTo>
                    <a:pt x="2245" y="5179"/>
                  </a:lnTo>
                  <a:cubicBezTo>
                    <a:pt x="2281" y="5179"/>
                    <a:pt x="2317" y="5174"/>
                    <a:pt x="2357" y="5170"/>
                  </a:cubicBezTo>
                  <a:cubicBezTo>
                    <a:pt x="2411" y="5161"/>
                    <a:pt x="2465" y="5152"/>
                    <a:pt x="2519" y="5138"/>
                  </a:cubicBezTo>
                  <a:cubicBezTo>
                    <a:pt x="2555" y="5129"/>
                    <a:pt x="2587" y="5116"/>
                    <a:pt x="2623" y="5098"/>
                  </a:cubicBezTo>
                  <a:lnTo>
                    <a:pt x="2654" y="5084"/>
                  </a:lnTo>
                  <a:cubicBezTo>
                    <a:pt x="2708" y="5062"/>
                    <a:pt x="2758" y="5039"/>
                    <a:pt x="2812" y="5008"/>
                  </a:cubicBezTo>
                  <a:cubicBezTo>
                    <a:pt x="2848" y="4985"/>
                    <a:pt x="2888" y="4963"/>
                    <a:pt x="2924" y="4931"/>
                  </a:cubicBezTo>
                  <a:lnTo>
                    <a:pt x="2938" y="4922"/>
                  </a:lnTo>
                  <a:lnTo>
                    <a:pt x="2987" y="4882"/>
                  </a:lnTo>
                  <a:cubicBezTo>
                    <a:pt x="2987" y="4886"/>
                    <a:pt x="2987" y="4891"/>
                    <a:pt x="2987" y="4895"/>
                  </a:cubicBezTo>
                  <a:cubicBezTo>
                    <a:pt x="2987" y="4958"/>
                    <a:pt x="2978" y="5021"/>
                    <a:pt x="2965" y="5080"/>
                  </a:cubicBezTo>
                  <a:cubicBezTo>
                    <a:pt x="2960" y="5134"/>
                    <a:pt x="2951" y="5183"/>
                    <a:pt x="2947" y="5237"/>
                  </a:cubicBezTo>
                  <a:cubicBezTo>
                    <a:pt x="2933" y="5359"/>
                    <a:pt x="2924" y="5480"/>
                    <a:pt x="2915" y="5602"/>
                  </a:cubicBezTo>
                  <a:cubicBezTo>
                    <a:pt x="2902" y="5759"/>
                    <a:pt x="2897" y="5881"/>
                    <a:pt x="2897" y="6002"/>
                  </a:cubicBezTo>
                  <a:cubicBezTo>
                    <a:pt x="2897" y="6088"/>
                    <a:pt x="2897" y="6173"/>
                    <a:pt x="2902" y="6254"/>
                  </a:cubicBezTo>
                  <a:lnTo>
                    <a:pt x="2902" y="6367"/>
                  </a:lnTo>
                  <a:cubicBezTo>
                    <a:pt x="2902" y="6497"/>
                    <a:pt x="2911" y="6623"/>
                    <a:pt x="2924" y="6749"/>
                  </a:cubicBezTo>
                  <a:cubicBezTo>
                    <a:pt x="2938" y="6875"/>
                    <a:pt x="2960" y="6996"/>
                    <a:pt x="2987" y="7118"/>
                  </a:cubicBezTo>
                  <a:cubicBezTo>
                    <a:pt x="3014" y="7230"/>
                    <a:pt x="3046" y="7343"/>
                    <a:pt x="3082" y="7469"/>
                  </a:cubicBezTo>
                  <a:lnTo>
                    <a:pt x="3104" y="7532"/>
                  </a:lnTo>
                  <a:cubicBezTo>
                    <a:pt x="3131" y="7617"/>
                    <a:pt x="3158" y="7707"/>
                    <a:pt x="3194" y="7793"/>
                  </a:cubicBezTo>
                  <a:cubicBezTo>
                    <a:pt x="3244" y="7928"/>
                    <a:pt x="3302" y="8053"/>
                    <a:pt x="3379" y="8175"/>
                  </a:cubicBezTo>
                  <a:cubicBezTo>
                    <a:pt x="3397" y="8202"/>
                    <a:pt x="3415" y="8229"/>
                    <a:pt x="3433" y="8260"/>
                  </a:cubicBezTo>
                  <a:cubicBezTo>
                    <a:pt x="3455" y="8296"/>
                    <a:pt x="3487" y="8323"/>
                    <a:pt x="3518" y="8341"/>
                  </a:cubicBezTo>
                  <a:cubicBezTo>
                    <a:pt x="3536" y="8346"/>
                    <a:pt x="3558" y="8350"/>
                    <a:pt x="3576" y="8350"/>
                  </a:cubicBezTo>
                  <a:cubicBezTo>
                    <a:pt x="3590" y="8350"/>
                    <a:pt x="3599" y="8350"/>
                    <a:pt x="3612" y="8346"/>
                  </a:cubicBezTo>
                  <a:cubicBezTo>
                    <a:pt x="3644" y="8332"/>
                    <a:pt x="3666" y="8310"/>
                    <a:pt x="3680" y="8283"/>
                  </a:cubicBezTo>
                  <a:cubicBezTo>
                    <a:pt x="3693" y="8251"/>
                    <a:pt x="3698" y="8211"/>
                    <a:pt x="3689" y="8175"/>
                  </a:cubicBezTo>
                  <a:cubicBezTo>
                    <a:pt x="3684" y="8152"/>
                    <a:pt x="3680" y="8125"/>
                    <a:pt x="3671" y="8103"/>
                  </a:cubicBezTo>
                  <a:lnTo>
                    <a:pt x="3666" y="8062"/>
                  </a:lnTo>
                  <a:cubicBezTo>
                    <a:pt x="3644" y="7964"/>
                    <a:pt x="3630" y="7878"/>
                    <a:pt x="3617" y="7797"/>
                  </a:cubicBezTo>
                  <a:cubicBezTo>
                    <a:pt x="3608" y="7712"/>
                    <a:pt x="3599" y="7626"/>
                    <a:pt x="3603" y="7541"/>
                  </a:cubicBezTo>
                  <a:cubicBezTo>
                    <a:pt x="3612" y="7473"/>
                    <a:pt x="3626" y="7401"/>
                    <a:pt x="3648" y="7338"/>
                  </a:cubicBezTo>
                  <a:cubicBezTo>
                    <a:pt x="3671" y="7271"/>
                    <a:pt x="3698" y="7208"/>
                    <a:pt x="3734" y="7149"/>
                  </a:cubicBezTo>
                  <a:lnTo>
                    <a:pt x="3734" y="7149"/>
                  </a:lnTo>
                  <a:lnTo>
                    <a:pt x="3720" y="7167"/>
                  </a:lnTo>
                  <a:cubicBezTo>
                    <a:pt x="3725" y="7158"/>
                    <a:pt x="3729" y="7154"/>
                    <a:pt x="3734" y="7149"/>
                  </a:cubicBezTo>
                  <a:lnTo>
                    <a:pt x="3734" y="7149"/>
                  </a:lnTo>
                  <a:cubicBezTo>
                    <a:pt x="3734" y="7149"/>
                    <a:pt x="3734" y="7149"/>
                    <a:pt x="3734" y="7149"/>
                  </a:cubicBezTo>
                  <a:cubicBezTo>
                    <a:pt x="3779" y="7082"/>
                    <a:pt x="3828" y="7019"/>
                    <a:pt x="3887" y="6956"/>
                  </a:cubicBezTo>
                  <a:cubicBezTo>
                    <a:pt x="3900" y="6942"/>
                    <a:pt x="3918" y="6929"/>
                    <a:pt x="3936" y="6920"/>
                  </a:cubicBezTo>
                  <a:cubicBezTo>
                    <a:pt x="3954" y="6906"/>
                    <a:pt x="3972" y="6897"/>
                    <a:pt x="3990" y="6888"/>
                  </a:cubicBezTo>
                  <a:cubicBezTo>
                    <a:pt x="4035" y="6866"/>
                    <a:pt x="4080" y="6843"/>
                    <a:pt x="4125" y="6830"/>
                  </a:cubicBezTo>
                  <a:cubicBezTo>
                    <a:pt x="4175" y="6825"/>
                    <a:pt x="4224" y="6821"/>
                    <a:pt x="4278" y="6816"/>
                  </a:cubicBezTo>
                  <a:lnTo>
                    <a:pt x="4292" y="6816"/>
                  </a:lnTo>
                  <a:cubicBezTo>
                    <a:pt x="4332" y="6812"/>
                    <a:pt x="4368" y="6807"/>
                    <a:pt x="4409" y="6807"/>
                  </a:cubicBezTo>
                  <a:lnTo>
                    <a:pt x="4422" y="6807"/>
                  </a:lnTo>
                  <a:cubicBezTo>
                    <a:pt x="4445" y="6812"/>
                    <a:pt x="4463" y="6812"/>
                    <a:pt x="4481" y="6816"/>
                  </a:cubicBezTo>
                  <a:cubicBezTo>
                    <a:pt x="4499" y="6825"/>
                    <a:pt x="4517" y="6834"/>
                    <a:pt x="4530" y="6843"/>
                  </a:cubicBezTo>
                  <a:cubicBezTo>
                    <a:pt x="4544" y="6866"/>
                    <a:pt x="4562" y="6884"/>
                    <a:pt x="4580" y="6902"/>
                  </a:cubicBezTo>
                  <a:cubicBezTo>
                    <a:pt x="4602" y="6924"/>
                    <a:pt x="4629" y="6942"/>
                    <a:pt x="4652" y="6960"/>
                  </a:cubicBezTo>
                  <a:cubicBezTo>
                    <a:pt x="4706" y="7001"/>
                    <a:pt x="4764" y="7032"/>
                    <a:pt x="4832" y="7046"/>
                  </a:cubicBezTo>
                  <a:cubicBezTo>
                    <a:pt x="4872" y="7056"/>
                    <a:pt x="4915" y="7061"/>
                    <a:pt x="4957" y="7061"/>
                  </a:cubicBezTo>
                  <a:cubicBezTo>
                    <a:pt x="4971" y="7061"/>
                    <a:pt x="4985" y="7060"/>
                    <a:pt x="4998" y="7059"/>
                  </a:cubicBezTo>
                  <a:lnTo>
                    <a:pt x="5021" y="7059"/>
                  </a:lnTo>
                  <a:cubicBezTo>
                    <a:pt x="5043" y="7064"/>
                    <a:pt x="5061" y="7068"/>
                    <a:pt x="5084" y="7068"/>
                  </a:cubicBezTo>
                  <a:cubicBezTo>
                    <a:pt x="5102" y="7068"/>
                    <a:pt x="5119" y="7064"/>
                    <a:pt x="5133" y="7050"/>
                  </a:cubicBezTo>
                  <a:lnTo>
                    <a:pt x="5173" y="7046"/>
                  </a:lnTo>
                  <a:cubicBezTo>
                    <a:pt x="5223" y="7037"/>
                    <a:pt x="5268" y="7023"/>
                    <a:pt x="5317" y="7010"/>
                  </a:cubicBezTo>
                  <a:lnTo>
                    <a:pt x="5344" y="7001"/>
                  </a:lnTo>
                  <a:cubicBezTo>
                    <a:pt x="5362" y="6996"/>
                    <a:pt x="5385" y="6992"/>
                    <a:pt x="5403" y="6983"/>
                  </a:cubicBezTo>
                  <a:cubicBezTo>
                    <a:pt x="5439" y="6969"/>
                    <a:pt x="5475" y="6951"/>
                    <a:pt x="5506" y="6929"/>
                  </a:cubicBezTo>
                  <a:cubicBezTo>
                    <a:pt x="5538" y="6911"/>
                    <a:pt x="5569" y="6893"/>
                    <a:pt x="5601" y="6870"/>
                  </a:cubicBezTo>
                  <a:cubicBezTo>
                    <a:pt x="5619" y="6852"/>
                    <a:pt x="5641" y="6834"/>
                    <a:pt x="5655" y="6821"/>
                  </a:cubicBezTo>
                  <a:cubicBezTo>
                    <a:pt x="5673" y="6803"/>
                    <a:pt x="5691" y="6789"/>
                    <a:pt x="5709" y="6776"/>
                  </a:cubicBezTo>
                  <a:cubicBezTo>
                    <a:pt x="5722" y="6762"/>
                    <a:pt x="5740" y="6749"/>
                    <a:pt x="5754" y="6735"/>
                  </a:cubicBezTo>
                  <a:cubicBezTo>
                    <a:pt x="5767" y="6726"/>
                    <a:pt x="5794" y="6704"/>
                    <a:pt x="5817" y="6686"/>
                  </a:cubicBezTo>
                  <a:cubicBezTo>
                    <a:pt x="5866" y="6645"/>
                    <a:pt x="5916" y="6600"/>
                    <a:pt x="5965" y="6551"/>
                  </a:cubicBezTo>
                  <a:lnTo>
                    <a:pt x="6019" y="6497"/>
                  </a:lnTo>
                  <a:cubicBezTo>
                    <a:pt x="6046" y="6474"/>
                    <a:pt x="6069" y="6447"/>
                    <a:pt x="6096" y="6425"/>
                  </a:cubicBezTo>
                  <a:lnTo>
                    <a:pt x="6141" y="6384"/>
                  </a:lnTo>
                  <a:lnTo>
                    <a:pt x="6154" y="6371"/>
                  </a:lnTo>
                  <a:lnTo>
                    <a:pt x="6172" y="6358"/>
                  </a:lnTo>
                  <a:cubicBezTo>
                    <a:pt x="6213" y="6322"/>
                    <a:pt x="6253" y="6281"/>
                    <a:pt x="6289" y="6236"/>
                  </a:cubicBezTo>
                  <a:cubicBezTo>
                    <a:pt x="6307" y="6218"/>
                    <a:pt x="6325" y="6196"/>
                    <a:pt x="6343" y="6178"/>
                  </a:cubicBezTo>
                  <a:cubicBezTo>
                    <a:pt x="6361" y="6155"/>
                    <a:pt x="6379" y="6133"/>
                    <a:pt x="6397" y="6115"/>
                  </a:cubicBezTo>
                  <a:cubicBezTo>
                    <a:pt x="6447" y="6056"/>
                    <a:pt x="6492" y="5998"/>
                    <a:pt x="6541" y="5939"/>
                  </a:cubicBezTo>
                  <a:lnTo>
                    <a:pt x="6604" y="5863"/>
                  </a:lnTo>
                  <a:cubicBezTo>
                    <a:pt x="6631" y="5831"/>
                    <a:pt x="6658" y="5800"/>
                    <a:pt x="6685" y="5768"/>
                  </a:cubicBezTo>
                  <a:lnTo>
                    <a:pt x="6717" y="5737"/>
                  </a:lnTo>
                  <a:cubicBezTo>
                    <a:pt x="6752" y="5696"/>
                    <a:pt x="6784" y="5656"/>
                    <a:pt x="6820" y="5615"/>
                  </a:cubicBezTo>
                  <a:lnTo>
                    <a:pt x="6851" y="5575"/>
                  </a:lnTo>
                  <a:cubicBezTo>
                    <a:pt x="6874" y="5543"/>
                    <a:pt x="6896" y="5512"/>
                    <a:pt x="6919" y="5485"/>
                  </a:cubicBezTo>
                  <a:cubicBezTo>
                    <a:pt x="6946" y="5453"/>
                    <a:pt x="6982" y="5408"/>
                    <a:pt x="7013" y="5368"/>
                  </a:cubicBezTo>
                  <a:cubicBezTo>
                    <a:pt x="7049" y="5309"/>
                    <a:pt x="7090" y="5251"/>
                    <a:pt x="7135" y="5197"/>
                  </a:cubicBezTo>
                  <a:cubicBezTo>
                    <a:pt x="7180" y="5143"/>
                    <a:pt x="7225" y="5084"/>
                    <a:pt x="7265" y="5030"/>
                  </a:cubicBezTo>
                  <a:cubicBezTo>
                    <a:pt x="7288" y="4999"/>
                    <a:pt x="7315" y="4963"/>
                    <a:pt x="7337" y="4931"/>
                  </a:cubicBezTo>
                  <a:cubicBezTo>
                    <a:pt x="7364" y="4900"/>
                    <a:pt x="7378" y="4882"/>
                    <a:pt x="7400" y="4855"/>
                  </a:cubicBezTo>
                  <a:cubicBezTo>
                    <a:pt x="7441" y="4796"/>
                    <a:pt x="7477" y="4743"/>
                    <a:pt x="7513" y="4684"/>
                  </a:cubicBezTo>
                  <a:lnTo>
                    <a:pt x="7526" y="4662"/>
                  </a:lnTo>
                  <a:lnTo>
                    <a:pt x="7558" y="4617"/>
                  </a:lnTo>
                  <a:cubicBezTo>
                    <a:pt x="7612" y="4531"/>
                    <a:pt x="7684" y="4419"/>
                    <a:pt x="7751" y="4302"/>
                  </a:cubicBezTo>
                  <a:cubicBezTo>
                    <a:pt x="7774" y="4252"/>
                    <a:pt x="7805" y="4207"/>
                    <a:pt x="7832" y="4162"/>
                  </a:cubicBezTo>
                  <a:cubicBezTo>
                    <a:pt x="7859" y="4117"/>
                    <a:pt x="7886" y="4068"/>
                    <a:pt x="7918" y="4018"/>
                  </a:cubicBezTo>
                  <a:cubicBezTo>
                    <a:pt x="7945" y="3969"/>
                    <a:pt x="7976" y="3901"/>
                    <a:pt x="8008" y="3843"/>
                  </a:cubicBezTo>
                  <a:cubicBezTo>
                    <a:pt x="8030" y="3793"/>
                    <a:pt x="8053" y="3748"/>
                    <a:pt x="8075" y="3703"/>
                  </a:cubicBezTo>
                  <a:cubicBezTo>
                    <a:pt x="8129" y="3604"/>
                    <a:pt x="8174" y="3501"/>
                    <a:pt x="8206" y="3393"/>
                  </a:cubicBezTo>
                  <a:cubicBezTo>
                    <a:pt x="8219" y="3361"/>
                    <a:pt x="8228" y="3325"/>
                    <a:pt x="8242" y="3294"/>
                  </a:cubicBezTo>
                  <a:cubicBezTo>
                    <a:pt x="8264" y="3226"/>
                    <a:pt x="8287" y="3159"/>
                    <a:pt x="8305" y="3092"/>
                  </a:cubicBezTo>
                  <a:lnTo>
                    <a:pt x="8314" y="3065"/>
                  </a:lnTo>
                  <a:cubicBezTo>
                    <a:pt x="8336" y="2984"/>
                    <a:pt x="8358" y="2903"/>
                    <a:pt x="8376" y="2822"/>
                  </a:cubicBezTo>
                  <a:cubicBezTo>
                    <a:pt x="8390" y="2754"/>
                    <a:pt x="8399" y="2682"/>
                    <a:pt x="8403" y="2615"/>
                  </a:cubicBezTo>
                  <a:lnTo>
                    <a:pt x="8408" y="2543"/>
                  </a:lnTo>
                  <a:cubicBezTo>
                    <a:pt x="8408" y="2516"/>
                    <a:pt x="8412" y="2489"/>
                    <a:pt x="8417" y="2462"/>
                  </a:cubicBezTo>
                  <a:cubicBezTo>
                    <a:pt x="8421" y="2435"/>
                    <a:pt x="8426" y="2417"/>
                    <a:pt x="8430" y="2390"/>
                  </a:cubicBezTo>
                  <a:cubicBezTo>
                    <a:pt x="8435" y="2403"/>
                    <a:pt x="8444" y="2412"/>
                    <a:pt x="8453" y="2421"/>
                  </a:cubicBezTo>
                  <a:cubicBezTo>
                    <a:pt x="8475" y="2448"/>
                    <a:pt x="8493" y="2475"/>
                    <a:pt x="8511" y="2507"/>
                  </a:cubicBezTo>
                  <a:lnTo>
                    <a:pt x="8534" y="2543"/>
                  </a:lnTo>
                  <a:lnTo>
                    <a:pt x="8561" y="2579"/>
                  </a:lnTo>
                  <a:cubicBezTo>
                    <a:pt x="8583" y="2610"/>
                    <a:pt x="8601" y="2642"/>
                    <a:pt x="8624" y="2673"/>
                  </a:cubicBezTo>
                  <a:cubicBezTo>
                    <a:pt x="8655" y="2714"/>
                    <a:pt x="8682" y="2759"/>
                    <a:pt x="8714" y="2799"/>
                  </a:cubicBezTo>
                  <a:cubicBezTo>
                    <a:pt x="8741" y="2840"/>
                    <a:pt x="8781" y="2903"/>
                    <a:pt x="8817" y="2952"/>
                  </a:cubicBezTo>
                  <a:cubicBezTo>
                    <a:pt x="8957" y="3141"/>
                    <a:pt x="9105" y="3325"/>
                    <a:pt x="9267" y="3496"/>
                  </a:cubicBezTo>
                  <a:cubicBezTo>
                    <a:pt x="9312" y="3546"/>
                    <a:pt x="9362" y="3591"/>
                    <a:pt x="9411" y="3640"/>
                  </a:cubicBezTo>
                  <a:cubicBezTo>
                    <a:pt x="9429" y="3658"/>
                    <a:pt x="9447" y="3676"/>
                    <a:pt x="9465" y="3694"/>
                  </a:cubicBezTo>
                  <a:cubicBezTo>
                    <a:pt x="9483" y="3712"/>
                    <a:pt x="9519" y="3748"/>
                    <a:pt x="9546" y="3771"/>
                  </a:cubicBezTo>
                  <a:cubicBezTo>
                    <a:pt x="9645" y="3865"/>
                    <a:pt x="9753" y="3951"/>
                    <a:pt x="9866" y="4027"/>
                  </a:cubicBezTo>
                  <a:cubicBezTo>
                    <a:pt x="9911" y="4059"/>
                    <a:pt x="9955" y="4086"/>
                    <a:pt x="9996" y="4117"/>
                  </a:cubicBezTo>
                  <a:cubicBezTo>
                    <a:pt x="10032" y="4140"/>
                    <a:pt x="10068" y="4162"/>
                    <a:pt x="10099" y="4185"/>
                  </a:cubicBezTo>
                  <a:lnTo>
                    <a:pt x="10135" y="4212"/>
                  </a:lnTo>
                  <a:lnTo>
                    <a:pt x="10158" y="4225"/>
                  </a:lnTo>
                  <a:lnTo>
                    <a:pt x="10176" y="4239"/>
                  </a:lnTo>
                  <a:lnTo>
                    <a:pt x="10194" y="4252"/>
                  </a:lnTo>
                  <a:cubicBezTo>
                    <a:pt x="10203" y="4257"/>
                    <a:pt x="10212" y="4266"/>
                    <a:pt x="10221" y="4270"/>
                  </a:cubicBezTo>
                  <a:lnTo>
                    <a:pt x="10266" y="4302"/>
                  </a:lnTo>
                  <a:lnTo>
                    <a:pt x="10275" y="4311"/>
                  </a:lnTo>
                  <a:cubicBezTo>
                    <a:pt x="10297" y="4324"/>
                    <a:pt x="10320" y="4342"/>
                    <a:pt x="10342" y="4356"/>
                  </a:cubicBezTo>
                  <a:cubicBezTo>
                    <a:pt x="10383" y="4387"/>
                    <a:pt x="10423" y="4414"/>
                    <a:pt x="10468" y="4437"/>
                  </a:cubicBezTo>
                  <a:cubicBezTo>
                    <a:pt x="10500" y="4455"/>
                    <a:pt x="10536" y="4473"/>
                    <a:pt x="10567" y="4495"/>
                  </a:cubicBezTo>
                  <a:lnTo>
                    <a:pt x="10599" y="4509"/>
                  </a:lnTo>
                  <a:cubicBezTo>
                    <a:pt x="10684" y="4554"/>
                    <a:pt x="10765" y="4599"/>
                    <a:pt x="10842" y="4653"/>
                  </a:cubicBezTo>
                  <a:cubicBezTo>
                    <a:pt x="10887" y="4684"/>
                    <a:pt x="10932" y="4720"/>
                    <a:pt x="10986" y="4769"/>
                  </a:cubicBezTo>
                  <a:cubicBezTo>
                    <a:pt x="10972" y="4778"/>
                    <a:pt x="10963" y="4792"/>
                    <a:pt x="10963" y="4810"/>
                  </a:cubicBezTo>
                  <a:cubicBezTo>
                    <a:pt x="10959" y="4832"/>
                    <a:pt x="10959" y="4859"/>
                    <a:pt x="10968" y="4882"/>
                  </a:cubicBezTo>
                  <a:lnTo>
                    <a:pt x="10981" y="4927"/>
                  </a:lnTo>
                  <a:lnTo>
                    <a:pt x="10986" y="4954"/>
                  </a:lnTo>
                  <a:lnTo>
                    <a:pt x="10995" y="4981"/>
                  </a:lnTo>
                  <a:cubicBezTo>
                    <a:pt x="10999" y="5012"/>
                    <a:pt x="11008" y="5044"/>
                    <a:pt x="11017" y="5071"/>
                  </a:cubicBezTo>
                  <a:lnTo>
                    <a:pt x="11040" y="5156"/>
                  </a:lnTo>
                  <a:cubicBezTo>
                    <a:pt x="11049" y="5210"/>
                    <a:pt x="11062" y="5264"/>
                    <a:pt x="11071" y="5314"/>
                  </a:cubicBezTo>
                  <a:lnTo>
                    <a:pt x="11076" y="5332"/>
                  </a:lnTo>
                  <a:cubicBezTo>
                    <a:pt x="11085" y="5390"/>
                    <a:pt x="11098" y="5449"/>
                    <a:pt x="11112" y="5507"/>
                  </a:cubicBezTo>
                  <a:lnTo>
                    <a:pt x="11125" y="5548"/>
                  </a:lnTo>
                  <a:cubicBezTo>
                    <a:pt x="11139" y="5620"/>
                    <a:pt x="11152" y="5692"/>
                    <a:pt x="11166" y="5759"/>
                  </a:cubicBezTo>
                  <a:lnTo>
                    <a:pt x="11170" y="5777"/>
                  </a:lnTo>
                  <a:cubicBezTo>
                    <a:pt x="11170" y="5791"/>
                    <a:pt x="11175" y="5804"/>
                    <a:pt x="11175" y="5818"/>
                  </a:cubicBezTo>
                  <a:lnTo>
                    <a:pt x="11184" y="5858"/>
                  </a:lnTo>
                  <a:cubicBezTo>
                    <a:pt x="11188" y="5908"/>
                    <a:pt x="11197" y="5962"/>
                    <a:pt x="11206" y="6007"/>
                  </a:cubicBezTo>
                  <a:cubicBezTo>
                    <a:pt x="11211" y="6034"/>
                    <a:pt x="11215" y="6061"/>
                    <a:pt x="11224" y="6088"/>
                  </a:cubicBezTo>
                  <a:cubicBezTo>
                    <a:pt x="11229" y="6115"/>
                    <a:pt x="11233" y="6133"/>
                    <a:pt x="11238" y="6155"/>
                  </a:cubicBezTo>
                  <a:cubicBezTo>
                    <a:pt x="11247" y="6205"/>
                    <a:pt x="11251" y="6259"/>
                    <a:pt x="11256" y="6308"/>
                  </a:cubicBezTo>
                  <a:cubicBezTo>
                    <a:pt x="11256" y="6344"/>
                    <a:pt x="11260" y="6380"/>
                    <a:pt x="11265" y="6416"/>
                  </a:cubicBezTo>
                  <a:lnTo>
                    <a:pt x="11269" y="6488"/>
                  </a:lnTo>
                  <a:cubicBezTo>
                    <a:pt x="11278" y="6600"/>
                    <a:pt x="11287" y="6713"/>
                    <a:pt x="11296" y="6825"/>
                  </a:cubicBezTo>
                  <a:cubicBezTo>
                    <a:pt x="11296" y="6866"/>
                    <a:pt x="11296" y="6906"/>
                    <a:pt x="11301" y="6942"/>
                  </a:cubicBezTo>
                  <a:lnTo>
                    <a:pt x="11301" y="6996"/>
                  </a:lnTo>
                  <a:cubicBezTo>
                    <a:pt x="11301" y="7046"/>
                    <a:pt x="11301" y="7100"/>
                    <a:pt x="11305" y="7149"/>
                  </a:cubicBezTo>
                  <a:cubicBezTo>
                    <a:pt x="11305" y="7203"/>
                    <a:pt x="11305" y="7235"/>
                    <a:pt x="11305" y="7280"/>
                  </a:cubicBezTo>
                  <a:cubicBezTo>
                    <a:pt x="11305" y="7320"/>
                    <a:pt x="11305" y="7352"/>
                    <a:pt x="11301" y="7392"/>
                  </a:cubicBezTo>
                  <a:lnTo>
                    <a:pt x="11301" y="7410"/>
                  </a:lnTo>
                  <a:cubicBezTo>
                    <a:pt x="11301" y="7451"/>
                    <a:pt x="11296" y="7491"/>
                    <a:pt x="11292" y="7527"/>
                  </a:cubicBezTo>
                  <a:cubicBezTo>
                    <a:pt x="11283" y="7608"/>
                    <a:pt x="11265" y="7689"/>
                    <a:pt x="11247" y="7770"/>
                  </a:cubicBezTo>
                  <a:cubicBezTo>
                    <a:pt x="11238" y="7811"/>
                    <a:pt x="11229" y="7847"/>
                    <a:pt x="11224" y="7887"/>
                  </a:cubicBezTo>
                  <a:lnTo>
                    <a:pt x="11215" y="7946"/>
                  </a:lnTo>
                  <a:cubicBezTo>
                    <a:pt x="11206" y="7991"/>
                    <a:pt x="11197" y="8035"/>
                    <a:pt x="11184" y="8080"/>
                  </a:cubicBezTo>
                  <a:cubicBezTo>
                    <a:pt x="11170" y="8125"/>
                    <a:pt x="11157" y="8170"/>
                    <a:pt x="11139" y="8220"/>
                  </a:cubicBezTo>
                  <a:cubicBezTo>
                    <a:pt x="11125" y="8251"/>
                    <a:pt x="11112" y="8283"/>
                    <a:pt x="11094" y="8319"/>
                  </a:cubicBezTo>
                  <a:lnTo>
                    <a:pt x="11071" y="8341"/>
                  </a:lnTo>
                  <a:cubicBezTo>
                    <a:pt x="11062" y="8355"/>
                    <a:pt x="11053" y="8373"/>
                    <a:pt x="11040" y="8386"/>
                  </a:cubicBezTo>
                  <a:cubicBezTo>
                    <a:pt x="11035" y="8391"/>
                    <a:pt x="11031" y="8395"/>
                    <a:pt x="11026" y="8404"/>
                  </a:cubicBezTo>
                  <a:lnTo>
                    <a:pt x="11013" y="8413"/>
                  </a:lnTo>
                  <a:cubicBezTo>
                    <a:pt x="10977" y="8445"/>
                    <a:pt x="10968" y="8494"/>
                    <a:pt x="10977" y="8539"/>
                  </a:cubicBezTo>
                  <a:cubicBezTo>
                    <a:pt x="10995" y="8611"/>
                    <a:pt x="11067" y="8629"/>
                    <a:pt x="11121" y="8647"/>
                  </a:cubicBezTo>
                  <a:cubicBezTo>
                    <a:pt x="11148" y="8652"/>
                    <a:pt x="11175" y="8661"/>
                    <a:pt x="11202" y="8665"/>
                  </a:cubicBezTo>
                  <a:cubicBezTo>
                    <a:pt x="11265" y="8679"/>
                    <a:pt x="11332" y="8683"/>
                    <a:pt x="11400" y="8683"/>
                  </a:cubicBezTo>
                  <a:cubicBezTo>
                    <a:pt x="11454" y="8683"/>
                    <a:pt x="11508" y="8674"/>
                    <a:pt x="11561" y="8665"/>
                  </a:cubicBezTo>
                  <a:cubicBezTo>
                    <a:pt x="11588" y="8661"/>
                    <a:pt x="11615" y="8652"/>
                    <a:pt x="11642" y="8647"/>
                  </a:cubicBezTo>
                  <a:lnTo>
                    <a:pt x="11692" y="8634"/>
                  </a:lnTo>
                  <a:cubicBezTo>
                    <a:pt x="11737" y="8620"/>
                    <a:pt x="11782" y="8607"/>
                    <a:pt x="11827" y="8589"/>
                  </a:cubicBezTo>
                  <a:cubicBezTo>
                    <a:pt x="11881" y="8571"/>
                    <a:pt x="11944" y="8544"/>
                    <a:pt x="12002" y="8517"/>
                  </a:cubicBezTo>
                  <a:cubicBezTo>
                    <a:pt x="12056" y="8490"/>
                    <a:pt x="12106" y="8463"/>
                    <a:pt x="12155" y="8431"/>
                  </a:cubicBezTo>
                  <a:cubicBezTo>
                    <a:pt x="12178" y="8413"/>
                    <a:pt x="12205" y="8395"/>
                    <a:pt x="12227" y="8377"/>
                  </a:cubicBezTo>
                  <a:cubicBezTo>
                    <a:pt x="12245" y="8404"/>
                    <a:pt x="12277" y="8427"/>
                    <a:pt x="12308" y="8431"/>
                  </a:cubicBezTo>
                  <a:lnTo>
                    <a:pt x="12367" y="8391"/>
                  </a:lnTo>
                  <a:cubicBezTo>
                    <a:pt x="12389" y="8373"/>
                    <a:pt x="12421" y="8355"/>
                    <a:pt x="12443" y="8337"/>
                  </a:cubicBezTo>
                  <a:lnTo>
                    <a:pt x="12452" y="8328"/>
                  </a:lnTo>
                  <a:cubicBezTo>
                    <a:pt x="12502" y="8287"/>
                    <a:pt x="12551" y="8247"/>
                    <a:pt x="12596" y="8202"/>
                  </a:cubicBezTo>
                  <a:cubicBezTo>
                    <a:pt x="12659" y="8143"/>
                    <a:pt x="12718" y="8085"/>
                    <a:pt x="12776" y="8022"/>
                  </a:cubicBezTo>
                  <a:lnTo>
                    <a:pt x="12790" y="7999"/>
                  </a:lnTo>
                  <a:cubicBezTo>
                    <a:pt x="12799" y="7991"/>
                    <a:pt x="12803" y="7982"/>
                    <a:pt x="12812" y="7973"/>
                  </a:cubicBezTo>
                  <a:lnTo>
                    <a:pt x="12835" y="7928"/>
                  </a:lnTo>
                  <a:cubicBezTo>
                    <a:pt x="12857" y="7892"/>
                    <a:pt x="12880" y="7851"/>
                    <a:pt x="12902" y="7811"/>
                  </a:cubicBezTo>
                  <a:cubicBezTo>
                    <a:pt x="12929" y="7766"/>
                    <a:pt x="12947" y="7716"/>
                    <a:pt x="12961" y="7667"/>
                  </a:cubicBezTo>
                  <a:cubicBezTo>
                    <a:pt x="12974" y="7608"/>
                    <a:pt x="12988" y="7554"/>
                    <a:pt x="12997" y="7500"/>
                  </a:cubicBezTo>
                  <a:cubicBezTo>
                    <a:pt x="13006" y="7446"/>
                    <a:pt x="13024" y="7388"/>
                    <a:pt x="13042" y="7338"/>
                  </a:cubicBezTo>
                  <a:cubicBezTo>
                    <a:pt x="13060" y="7280"/>
                    <a:pt x="13073" y="7221"/>
                    <a:pt x="13078" y="7163"/>
                  </a:cubicBezTo>
                  <a:cubicBezTo>
                    <a:pt x="13073" y="7122"/>
                    <a:pt x="13073" y="7077"/>
                    <a:pt x="13064" y="7037"/>
                  </a:cubicBezTo>
                  <a:lnTo>
                    <a:pt x="13060" y="7023"/>
                  </a:lnTo>
                  <a:cubicBezTo>
                    <a:pt x="13055" y="6992"/>
                    <a:pt x="13051" y="6960"/>
                    <a:pt x="13042" y="6929"/>
                  </a:cubicBezTo>
                  <a:cubicBezTo>
                    <a:pt x="13033" y="6897"/>
                    <a:pt x="13028" y="6879"/>
                    <a:pt x="13019" y="6857"/>
                  </a:cubicBezTo>
                  <a:cubicBezTo>
                    <a:pt x="12997" y="6794"/>
                    <a:pt x="12970" y="6735"/>
                    <a:pt x="12938" y="6668"/>
                  </a:cubicBezTo>
                  <a:cubicBezTo>
                    <a:pt x="12920" y="6632"/>
                    <a:pt x="12902" y="6596"/>
                    <a:pt x="12884" y="6560"/>
                  </a:cubicBezTo>
                  <a:lnTo>
                    <a:pt x="12884" y="6537"/>
                  </a:lnTo>
                  <a:cubicBezTo>
                    <a:pt x="12884" y="6519"/>
                    <a:pt x="12880" y="6506"/>
                    <a:pt x="12871" y="6492"/>
                  </a:cubicBezTo>
                  <a:lnTo>
                    <a:pt x="12866" y="6474"/>
                  </a:lnTo>
                  <a:lnTo>
                    <a:pt x="12862" y="6461"/>
                  </a:lnTo>
                  <a:cubicBezTo>
                    <a:pt x="12848" y="6429"/>
                    <a:pt x="12835" y="6402"/>
                    <a:pt x="12821" y="6375"/>
                  </a:cubicBezTo>
                  <a:cubicBezTo>
                    <a:pt x="12799" y="6331"/>
                    <a:pt x="12776" y="6281"/>
                    <a:pt x="12749" y="6236"/>
                  </a:cubicBezTo>
                  <a:cubicBezTo>
                    <a:pt x="12727" y="6191"/>
                    <a:pt x="12709" y="6160"/>
                    <a:pt x="12686" y="6119"/>
                  </a:cubicBezTo>
                  <a:cubicBezTo>
                    <a:pt x="12677" y="6097"/>
                    <a:pt x="12664" y="6070"/>
                    <a:pt x="12650" y="6047"/>
                  </a:cubicBezTo>
                  <a:cubicBezTo>
                    <a:pt x="12628" y="6011"/>
                    <a:pt x="12610" y="5980"/>
                    <a:pt x="12587" y="5948"/>
                  </a:cubicBezTo>
                  <a:lnTo>
                    <a:pt x="12569" y="5921"/>
                  </a:lnTo>
                  <a:lnTo>
                    <a:pt x="12565" y="5908"/>
                  </a:lnTo>
                  <a:cubicBezTo>
                    <a:pt x="12533" y="5858"/>
                    <a:pt x="12497" y="5804"/>
                    <a:pt x="12466" y="5755"/>
                  </a:cubicBezTo>
                  <a:cubicBezTo>
                    <a:pt x="12389" y="5633"/>
                    <a:pt x="12313" y="5507"/>
                    <a:pt x="12232" y="5390"/>
                  </a:cubicBezTo>
                  <a:cubicBezTo>
                    <a:pt x="12227" y="5381"/>
                    <a:pt x="12223" y="5377"/>
                    <a:pt x="12218" y="5368"/>
                  </a:cubicBezTo>
                  <a:lnTo>
                    <a:pt x="12052" y="5102"/>
                  </a:lnTo>
                  <a:lnTo>
                    <a:pt x="12020" y="5044"/>
                  </a:lnTo>
                  <a:lnTo>
                    <a:pt x="11984" y="4990"/>
                  </a:lnTo>
                  <a:cubicBezTo>
                    <a:pt x="11971" y="4967"/>
                    <a:pt x="11957" y="4945"/>
                    <a:pt x="11939" y="4922"/>
                  </a:cubicBezTo>
                  <a:lnTo>
                    <a:pt x="11912" y="4886"/>
                  </a:lnTo>
                  <a:cubicBezTo>
                    <a:pt x="11872" y="4823"/>
                    <a:pt x="11836" y="4760"/>
                    <a:pt x="11809" y="4693"/>
                  </a:cubicBezTo>
                  <a:cubicBezTo>
                    <a:pt x="11791" y="4657"/>
                    <a:pt x="11777" y="4617"/>
                    <a:pt x="11768" y="4581"/>
                  </a:cubicBezTo>
                  <a:lnTo>
                    <a:pt x="11759" y="4558"/>
                  </a:lnTo>
                  <a:lnTo>
                    <a:pt x="11728" y="4468"/>
                  </a:lnTo>
                  <a:lnTo>
                    <a:pt x="11701" y="4378"/>
                  </a:lnTo>
                  <a:cubicBezTo>
                    <a:pt x="11678" y="4315"/>
                    <a:pt x="11656" y="4252"/>
                    <a:pt x="11633" y="4185"/>
                  </a:cubicBezTo>
                  <a:lnTo>
                    <a:pt x="11584" y="4041"/>
                  </a:lnTo>
                  <a:cubicBezTo>
                    <a:pt x="11543" y="3924"/>
                    <a:pt x="11494" y="3807"/>
                    <a:pt x="11440" y="3699"/>
                  </a:cubicBezTo>
                  <a:lnTo>
                    <a:pt x="11422" y="3667"/>
                  </a:lnTo>
                  <a:cubicBezTo>
                    <a:pt x="11373" y="3564"/>
                    <a:pt x="11323" y="3465"/>
                    <a:pt x="11269" y="3366"/>
                  </a:cubicBezTo>
                  <a:cubicBezTo>
                    <a:pt x="11256" y="3343"/>
                    <a:pt x="11242" y="3321"/>
                    <a:pt x="11229" y="3298"/>
                  </a:cubicBezTo>
                  <a:cubicBezTo>
                    <a:pt x="11215" y="3276"/>
                    <a:pt x="11197" y="3244"/>
                    <a:pt x="11179" y="3213"/>
                  </a:cubicBezTo>
                  <a:lnTo>
                    <a:pt x="11094" y="3060"/>
                  </a:lnTo>
                  <a:cubicBezTo>
                    <a:pt x="11062" y="3002"/>
                    <a:pt x="11031" y="2952"/>
                    <a:pt x="10999" y="2898"/>
                  </a:cubicBezTo>
                  <a:lnTo>
                    <a:pt x="10968" y="2844"/>
                  </a:lnTo>
                  <a:cubicBezTo>
                    <a:pt x="10945" y="2808"/>
                    <a:pt x="10923" y="2772"/>
                    <a:pt x="10900" y="2736"/>
                  </a:cubicBezTo>
                  <a:lnTo>
                    <a:pt x="10878" y="2696"/>
                  </a:lnTo>
                  <a:cubicBezTo>
                    <a:pt x="10855" y="2655"/>
                    <a:pt x="10833" y="2610"/>
                    <a:pt x="10806" y="2570"/>
                  </a:cubicBezTo>
                  <a:cubicBezTo>
                    <a:pt x="10788" y="2538"/>
                    <a:pt x="10765" y="2511"/>
                    <a:pt x="10747" y="2480"/>
                  </a:cubicBezTo>
                  <a:cubicBezTo>
                    <a:pt x="10725" y="2453"/>
                    <a:pt x="10716" y="2435"/>
                    <a:pt x="10702" y="2412"/>
                  </a:cubicBezTo>
                  <a:cubicBezTo>
                    <a:pt x="10639" y="2318"/>
                    <a:pt x="10572" y="2223"/>
                    <a:pt x="10500" y="2133"/>
                  </a:cubicBezTo>
                  <a:cubicBezTo>
                    <a:pt x="10459" y="2084"/>
                    <a:pt x="10414" y="2030"/>
                    <a:pt x="10369" y="1985"/>
                  </a:cubicBezTo>
                  <a:cubicBezTo>
                    <a:pt x="10338" y="1949"/>
                    <a:pt x="10302" y="1913"/>
                    <a:pt x="10266" y="1881"/>
                  </a:cubicBezTo>
                  <a:lnTo>
                    <a:pt x="10248" y="1863"/>
                  </a:lnTo>
                  <a:cubicBezTo>
                    <a:pt x="10207" y="1823"/>
                    <a:pt x="10167" y="1787"/>
                    <a:pt x="10122" y="1751"/>
                  </a:cubicBezTo>
                  <a:cubicBezTo>
                    <a:pt x="10077" y="1710"/>
                    <a:pt x="10027" y="1674"/>
                    <a:pt x="9978" y="1638"/>
                  </a:cubicBezTo>
                  <a:cubicBezTo>
                    <a:pt x="9946" y="1616"/>
                    <a:pt x="9911" y="1598"/>
                    <a:pt x="9875" y="1575"/>
                  </a:cubicBezTo>
                  <a:lnTo>
                    <a:pt x="9839" y="1557"/>
                  </a:lnTo>
                  <a:lnTo>
                    <a:pt x="9794" y="1530"/>
                  </a:lnTo>
                  <a:cubicBezTo>
                    <a:pt x="9771" y="1517"/>
                    <a:pt x="9744" y="1503"/>
                    <a:pt x="9722" y="1490"/>
                  </a:cubicBezTo>
                  <a:cubicBezTo>
                    <a:pt x="9663" y="1463"/>
                    <a:pt x="9605" y="1436"/>
                    <a:pt x="9542" y="1414"/>
                  </a:cubicBezTo>
                  <a:cubicBezTo>
                    <a:pt x="9492" y="1396"/>
                    <a:pt x="9438" y="1382"/>
                    <a:pt x="9389" y="1373"/>
                  </a:cubicBezTo>
                  <a:cubicBezTo>
                    <a:pt x="9335" y="1369"/>
                    <a:pt x="9281" y="1364"/>
                    <a:pt x="9227" y="1364"/>
                  </a:cubicBezTo>
                  <a:lnTo>
                    <a:pt x="9173" y="1364"/>
                  </a:lnTo>
                  <a:cubicBezTo>
                    <a:pt x="9123" y="1364"/>
                    <a:pt x="9078" y="1369"/>
                    <a:pt x="9029" y="1378"/>
                  </a:cubicBezTo>
                  <a:cubicBezTo>
                    <a:pt x="8966" y="1382"/>
                    <a:pt x="8903" y="1400"/>
                    <a:pt x="8844" y="1418"/>
                  </a:cubicBezTo>
                  <a:cubicBezTo>
                    <a:pt x="8781" y="1441"/>
                    <a:pt x="8723" y="1463"/>
                    <a:pt x="8669" y="1490"/>
                  </a:cubicBezTo>
                  <a:lnTo>
                    <a:pt x="8655" y="1495"/>
                  </a:lnTo>
                  <a:lnTo>
                    <a:pt x="8642" y="1499"/>
                  </a:lnTo>
                  <a:cubicBezTo>
                    <a:pt x="8597" y="1521"/>
                    <a:pt x="8552" y="1539"/>
                    <a:pt x="8507" y="1566"/>
                  </a:cubicBezTo>
                  <a:lnTo>
                    <a:pt x="8480" y="1584"/>
                  </a:lnTo>
                  <a:lnTo>
                    <a:pt x="8430" y="1607"/>
                  </a:lnTo>
                  <a:lnTo>
                    <a:pt x="8417" y="1616"/>
                  </a:lnTo>
                  <a:lnTo>
                    <a:pt x="8403" y="1611"/>
                  </a:lnTo>
                  <a:cubicBezTo>
                    <a:pt x="8340" y="1580"/>
                    <a:pt x="8278" y="1553"/>
                    <a:pt x="8215" y="1526"/>
                  </a:cubicBezTo>
                  <a:cubicBezTo>
                    <a:pt x="8098" y="1486"/>
                    <a:pt x="7976" y="1459"/>
                    <a:pt x="7841" y="1423"/>
                  </a:cubicBezTo>
                  <a:cubicBezTo>
                    <a:pt x="7625" y="1373"/>
                    <a:pt x="7400" y="1346"/>
                    <a:pt x="7175" y="1346"/>
                  </a:cubicBezTo>
                  <a:lnTo>
                    <a:pt x="7103" y="1346"/>
                  </a:lnTo>
                  <a:cubicBezTo>
                    <a:pt x="6869" y="1351"/>
                    <a:pt x="6640" y="1378"/>
                    <a:pt x="6415" y="1418"/>
                  </a:cubicBezTo>
                  <a:lnTo>
                    <a:pt x="6352" y="1432"/>
                  </a:lnTo>
                  <a:lnTo>
                    <a:pt x="6244" y="1454"/>
                  </a:lnTo>
                  <a:cubicBezTo>
                    <a:pt x="6190" y="1463"/>
                    <a:pt x="6136" y="1472"/>
                    <a:pt x="6087" y="1481"/>
                  </a:cubicBezTo>
                  <a:cubicBezTo>
                    <a:pt x="6033" y="1495"/>
                    <a:pt x="5979" y="1512"/>
                    <a:pt x="5925" y="1535"/>
                  </a:cubicBezTo>
                  <a:lnTo>
                    <a:pt x="5862" y="1557"/>
                  </a:lnTo>
                  <a:cubicBezTo>
                    <a:pt x="5826" y="1571"/>
                    <a:pt x="5785" y="1584"/>
                    <a:pt x="5745" y="1602"/>
                  </a:cubicBezTo>
                  <a:cubicBezTo>
                    <a:pt x="5664" y="1634"/>
                    <a:pt x="5587" y="1674"/>
                    <a:pt x="5506" y="1715"/>
                  </a:cubicBezTo>
                  <a:cubicBezTo>
                    <a:pt x="5470" y="1737"/>
                    <a:pt x="5434" y="1760"/>
                    <a:pt x="5394" y="1787"/>
                  </a:cubicBezTo>
                  <a:lnTo>
                    <a:pt x="5344" y="1818"/>
                  </a:lnTo>
                  <a:cubicBezTo>
                    <a:pt x="5313" y="1836"/>
                    <a:pt x="5281" y="1854"/>
                    <a:pt x="5250" y="1877"/>
                  </a:cubicBezTo>
                  <a:cubicBezTo>
                    <a:pt x="5160" y="1940"/>
                    <a:pt x="5057" y="2007"/>
                    <a:pt x="4958" y="2070"/>
                  </a:cubicBezTo>
                  <a:cubicBezTo>
                    <a:pt x="4881" y="2120"/>
                    <a:pt x="4805" y="2165"/>
                    <a:pt x="4728" y="2214"/>
                  </a:cubicBezTo>
                  <a:cubicBezTo>
                    <a:pt x="4737" y="2187"/>
                    <a:pt x="4742" y="2156"/>
                    <a:pt x="4742" y="2129"/>
                  </a:cubicBezTo>
                  <a:cubicBezTo>
                    <a:pt x="4746" y="2075"/>
                    <a:pt x="4746" y="2021"/>
                    <a:pt x="4742" y="1971"/>
                  </a:cubicBezTo>
                  <a:cubicBezTo>
                    <a:pt x="4742" y="1913"/>
                    <a:pt x="4733" y="1859"/>
                    <a:pt x="4724" y="1805"/>
                  </a:cubicBezTo>
                  <a:cubicBezTo>
                    <a:pt x="4715" y="1764"/>
                    <a:pt x="4706" y="1728"/>
                    <a:pt x="4692" y="1692"/>
                  </a:cubicBezTo>
                  <a:lnTo>
                    <a:pt x="4683" y="1661"/>
                  </a:lnTo>
                  <a:cubicBezTo>
                    <a:pt x="4665" y="1611"/>
                    <a:pt x="4652" y="1562"/>
                    <a:pt x="4634" y="1517"/>
                  </a:cubicBezTo>
                  <a:cubicBezTo>
                    <a:pt x="4611" y="1450"/>
                    <a:pt x="4580" y="1387"/>
                    <a:pt x="4548" y="1328"/>
                  </a:cubicBezTo>
                  <a:cubicBezTo>
                    <a:pt x="4535" y="1292"/>
                    <a:pt x="4517" y="1256"/>
                    <a:pt x="4499" y="1220"/>
                  </a:cubicBezTo>
                  <a:cubicBezTo>
                    <a:pt x="4494" y="1202"/>
                    <a:pt x="4485" y="1184"/>
                    <a:pt x="4481" y="1166"/>
                  </a:cubicBezTo>
                  <a:cubicBezTo>
                    <a:pt x="4476" y="1144"/>
                    <a:pt x="4463" y="1108"/>
                    <a:pt x="4449" y="1085"/>
                  </a:cubicBezTo>
                  <a:cubicBezTo>
                    <a:pt x="4431" y="1045"/>
                    <a:pt x="4413" y="1004"/>
                    <a:pt x="4391" y="968"/>
                  </a:cubicBezTo>
                  <a:lnTo>
                    <a:pt x="4373" y="941"/>
                  </a:lnTo>
                  <a:cubicBezTo>
                    <a:pt x="4359" y="910"/>
                    <a:pt x="4341" y="878"/>
                    <a:pt x="4328" y="847"/>
                  </a:cubicBezTo>
                  <a:lnTo>
                    <a:pt x="4296" y="793"/>
                  </a:lnTo>
                  <a:cubicBezTo>
                    <a:pt x="4265" y="734"/>
                    <a:pt x="4229" y="680"/>
                    <a:pt x="4184" y="631"/>
                  </a:cubicBezTo>
                  <a:cubicBezTo>
                    <a:pt x="4152" y="590"/>
                    <a:pt x="4112" y="550"/>
                    <a:pt x="4071" y="514"/>
                  </a:cubicBezTo>
                  <a:cubicBezTo>
                    <a:pt x="4017" y="464"/>
                    <a:pt x="3963" y="424"/>
                    <a:pt x="3905" y="388"/>
                  </a:cubicBezTo>
                  <a:cubicBezTo>
                    <a:pt x="3837" y="343"/>
                    <a:pt x="3770" y="302"/>
                    <a:pt x="3698" y="266"/>
                  </a:cubicBezTo>
                  <a:cubicBezTo>
                    <a:pt x="3639" y="235"/>
                    <a:pt x="3576" y="208"/>
                    <a:pt x="3518" y="181"/>
                  </a:cubicBezTo>
                  <a:cubicBezTo>
                    <a:pt x="3469" y="163"/>
                    <a:pt x="3419" y="140"/>
                    <a:pt x="3365" y="122"/>
                  </a:cubicBezTo>
                  <a:cubicBezTo>
                    <a:pt x="3316" y="104"/>
                    <a:pt x="3271" y="91"/>
                    <a:pt x="3221" y="77"/>
                  </a:cubicBezTo>
                  <a:lnTo>
                    <a:pt x="3190" y="68"/>
                  </a:lnTo>
                  <a:cubicBezTo>
                    <a:pt x="3077" y="41"/>
                    <a:pt x="2960" y="19"/>
                    <a:pt x="2843" y="10"/>
                  </a:cubicBezTo>
                  <a:cubicBezTo>
                    <a:pt x="2771" y="1"/>
                    <a:pt x="2704" y="1"/>
                    <a:pt x="26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69325" y="1385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549725" y="1541250"/>
              <a:ext cx="75050" cy="42100"/>
            </a:xfrm>
            <a:custGeom>
              <a:rect b="b" l="l" r="r" t="t"/>
              <a:pathLst>
                <a:path extrusionOk="0" h="1684" w="3002">
                  <a:moveTo>
                    <a:pt x="144" y="0"/>
                  </a:moveTo>
                  <a:cubicBezTo>
                    <a:pt x="117" y="5"/>
                    <a:pt x="91" y="14"/>
                    <a:pt x="73" y="36"/>
                  </a:cubicBezTo>
                  <a:cubicBezTo>
                    <a:pt x="68" y="41"/>
                    <a:pt x="64" y="50"/>
                    <a:pt x="59" y="54"/>
                  </a:cubicBezTo>
                  <a:cubicBezTo>
                    <a:pt x="55" y="53"/>
                    <a:pt x="52" y="53"/>
                    <a:pt x="48" y="53"/>
                  </a:cubicBezTo>
                  <a:cubicBezTo>
                    <a:pt x="39" y="53"/>
                    <a:pt x="30" y="57"/>
                    <a:pt x="23" y="63"/>
                  </a:cubicBezTo>
                  <a:cubicBezTo>
                    <a:pt x="1" y="86"/>
                    <a:pt x="1" y="117"/>
                    <a:pt x="14" y="140"/>
                  </a:cubicBezTo>
                  <a:cubicBezTo>
                    <a:pt x="46" y="176"/>
                    <a:pt x="73" y="212"/>
                    <a:pt x="104" y="252"/>
                  </a:cubicBezTo>
                  <a:cubicBezTo>
                    <a:pt x="131" y="293"/>
                    <a:pt x="162" y="333"/>
                    <a:pt x="198" y="374"/>
                  </a:cubicBezTo>
                  <a:cubicBezTo>
                    <a:pt x="230" y="414"/>
                    <a:pt x="266" y="459"/>
                    <a:pt x="297" y="495"/>
                  </a:cubicBezTo>
                  <a:cubicBezTo>
                    <a:pt x="329" y="531"/>
                    <a:pt x="360" y="567"/>
                    <a:pt x="396" y="599"/>
                  </a:cubicBezTo>
                  <a:cubicBezTo>
                    <a:pt x="486" y="684"/>
                    <a:pt x="576" y="765"/>
                    <a:pt x="675" y="842"/>
                  </a:cubicBezTo>
                  <a:cubicBezTo>
                    <a:pt x="774" y="923"/>
                    <a:pt x="873" y="990"/>
                    <a:pt x="972" y="1053"/>
                  </a:cubicBezTo>
                  <a:cubicBezTo>
                    <a:pt x="1076" y="1121"/>
                    <a:pt x="1184" y="1179"/>
                    <a:pt x="1296" y="1233"/>
                  </a:cubicBezTo>
                  <a:cubicBezTo>
                    <a:pt x="1341" y="1256"/>
                    <a:pt x="1386" y="1274"/>
                    <a:pt x="1431" y="1296"/>
                  </a:cubicBezTo>
                  <a:cubicBezTo>
                    <a:pt x="1476" y="1314"/>
                    <a:pt x="1539" y="1341"/>
                    <a:pt x="1589" y="1364"/>
                  </a:cubicBezTo>
                  <a:cubicBezTo>
                    <a:pt x="1656" y="1386"/>
                    <a:pt x="1719" y="1409"/>
                    <a:pt x="1786" y="1422"/>
                  </a:cubicBezTo>
                  <a:cubicBezTo>
                    <a:pt x="1854" y="1440"/>
                    <a:pt x="1921" y="1449"/>
                    <a:pt x="1989" y="1463"/>
                  </a:cubicBezTo>
                  <a:cubicBezTo>
                    <a:pt x="2097" y="1481"/>
                    <a:pt x="2205" y="1498"/>
                    <a:pt x="2317" y="1525"/>
                  </a:cubicBezTo>
                  <a:lnTo>
                    <a:pt x="2385" y="1539"/>
                  </a:lnTo>
                  <a:cubicBezTo>
                    <a:pt x="2421" y="1548"/>
                    <a:pt x="2461" y="1557"/>
                    <a:pt x="2497" y="1566"/>
                  </a:cubicBezTo>
                  <a:lnTo>
                    <a:pt x="2556" y="1575"/>
                  </a:lnTo>
                  <a:cubicBezTo>
                    <a:pt x="2560" y="1579"/>
                    <a:pt x="2565" y="1584"/>
                    <a:pt x="2574" y="1584"/>
                  </a:cubicBezTo>
                  <a:cubicBezTo>
                    <a:pt x="2592" y="1593"/>
                    <a:pt x="2614" y="1602"/>
                    <a:pt x="2632" y="1606"/>
                  </a:cubicBezTo>
                  <a:lnTo>
                    <a:pt x="2646" y="1615"/>
                  </a:lnTo>
                  <a:lnTo>
                    <a:pt x="2655" y="1615"/>
                  </a:lnTo>
                  <a:lnTo>
                    <a:pt x="2668" y="1624"/>
                  </a:lnTo>
                  <a:cubicBezTo>
                    <a:pt x="2682" y="1629"/>
                    <a:pt x="2700" y="1633"/>
                    <a:pt x="2713" y="1638"/>
                  </a:cubicBezTo>
                  <a:cubicBezTo>
                    <a:pt x="2718" y="1642"/>
                    <a:pt x="2722" y="1642"/>
                    <a:pt x="2727" y="1642"/>
                  </a:cubicBezTo>
                  <a:lnTo>
                    <a:pt x="2740" y="1647"/>
                  </a:lnTo>
                  <a:cubicBezTo>
                    <a:pt x="2774" y="1660"/>
                    <a:pt x="2819" y="1684"/>
                    <a:pt x="2861" y="1684"/>
                  </a:cubicBezTo>
                  <a:cubicBezTo>
                    <a:pt x="2876" y="1684"/>
                    <a:pt x="2889" y="1681"/>
                    <a:pt x="2902" y="1674"/>
                  </a:cubicBezTo>
                  <a:cubicBezTo>
                    <a:pt x="2911" y="1669"/>
                    <a:pt x="2925" y="1665"/>
                    <a:pt x="2934" y="1660"/>
                  </a:cubicBezTo>
                  <a:cubicBezTo>
                    <a:pt x="3001" y="1633"/>
                    <a:pt x="2979" y="1534"/>
                    <a:pt x="2911" y="1534"/>
                  </a:cubicBezTo>
                  <a:cubicBezTo>
                    <a:pt x="2884" y="1521"/>
                    <a:pt x="2853" y="1512"/>
                    <a:pt x="2826" y="1498"/>
                  </a:cubicBezTo>
                  <a:cubicBezTo>
                    <a:pt x="2817" y="1481"/>
                    <a:pt x="2803" y="1467"/>
                    <a:pt x="2785" y="1454"/>
                  </a:cubicBezTo>
                  <a:lnTo>
                    <a:pt x="2745" y="1427"/>
                  </a:lnTo>
                  <a:lnTo>
                    <a:pt x="2691" y="1386"/>
                  </a:lnTo>
                  <a:cubicBezTo>
                    <a:pt x="2650" y="1359"/>
                    <a:pt x="2614" y="1332"/>
                    <a:pt x="2578" y="1301"/>
                  </a:cubicBezTo>
                  <a:cubicBezTo>
                    <a:pt x="2502" y="1247"/>
                    <a:pt x="2425" y="1188"/>
                    <a:pt x="2358" y="1125"/>
                  </a:cubicBezTo>
                  <a:cubicBezTo>
                    <a:pt x="2322" y="1089"/>
                    <a:pt x="2286" y="1053"/>
                    <a:pt x="2250" y="1022"/>
                  </a:cubicBezTo>
                  <a:cubicBezTo>
                    <a:pt x="2218" y="986"/>
                    <a:pt x="2182" y="941"/>
                    <a:pt x="2146" y="900"/>
                  </a:cubicBezTo>
                  <a:cubicBezTo>
                    <a:pt x="2115" y="860"/>
                    <a:pt x="2083" y="819"/>
                    <a:pt x="2052" y="779"/>
                  </a:cubicBezTo>
                  <a:cubicBezTo>
                    <a:pt x="2020" y="738"/>
                    <a:pt x="1989" y="702"/>
                    <a:pt x="1957" y="666"/>
                  </a:cubicBezTo>
                  <a:cubicBezTo>
                    <a:pt x="1912" y="612"/>
                    <a:pt x="1872" y="554"/>
                    <a:pt x="1836" y="491"/>
                  </a:cubicBezTo>
                  <a:cubicBezTo>
                    <a:pt x="1827" y="482"/>
                    <a:pt x="1822" y="473"/>
                    <a:pt x="1813" y="464"/>
                  </a:cubicBezTo>
                  <a:cubicBezTo>
                    <a:pt x="1804" y="455"/>
                    <a:pt x="1795" y="446"/>
                    <a:pt x="1786" y="437"/>
                  </a:cubicBezTo>
                  <a:cubicBezTo>
                    <a:pt x="1767" y="426"/>
                    <a:pt x="1747" y="420"/>
                    <a:pt x="1726" y="420"/>
                  </a:cubicBezTo>
                  <a:cubicBezTo>
                    <a:pt x="1713" y="420"/>
                    <a:pt x="1700" y="423"/>
                    <a:pt x="1688" y="428"/>
                  </a:cubicBezTo>
                  <a:cubicBezTo>
                    <a:pt x="1652" y="446"/>
                    <a:pt x="1625" y="473"/>
                    <a:pt x="1602" y="504"/>
                  </a:cubicBezTo>
                  <a:lnTo>
                    <a:pt x="1593" y="513"/>
                  </a:lnTo>
                  <a:cubicBezTo>
                    <a:pt x="1580" y="522"/>
                    <a:pt x="1562" y="531"/>
                    <a:pt x="1548" y="540"/>
                  </a:cubicBezTo>
                  <a:cubicBezTo>
                    <a:pt x="1512" y="563"/>
                    <a:pt x="1472" y="581"/>
                    <a:pt x="1431" y="594"/>
                  </a:cubicBezTo>
                  <a:cubicBezTo>
                    <a:pt x="1395" y="603"/>
                    <a:pt x="1364" y="608"/>
                    <a:pt x="1328" y="608"/>
                  </a:cubicBezTo>
                  <a:lnTo>
                    <a:pt x="1188" y="608"/>
                  </a:lnTo>
                  <a:cubicBezTo>
                    <a:pt x="1139" y="608"/>
                    <a:pt x="1094" y="599"/>
                    <a:pt x="1044" y="594"/>
                  </a:cubicBezTo>
                  <a:cubicBezTo>
                    <a:pt x="941" y="567"/>
                    <a:pt x="842" y="531"/>
                    <a:pt x="747" y="486"/>
                  </a:cubicBezTo>
                  <a:cubicBezTo>
                    <a:pt x="702" y="459"/>
                    <a:pt x="657" y="432"/>
                    <a:pt x="612" y="401"/>
                  </a:cubicBezTo>
                  <a:cubicBezTo>
                    <a:pt x="567" y="365"/>
                    <a:pt x="522" y="329"/>
                    <a:pt x="482" y="288"/>
                  </a:cubicBezTo>
                  <a:cubicBezTo>
                    <a:pt x="450" y="257"/>
                    <a:pt x="419" y="221"/>
                    <a:pt x="387" y="189"/>
                  </a:cubicBezTo>
                  <a:lnTo>
                    <a:pt x="342" y="135"/>
                  </a:lnTo>
                  <a:cubicBezTo>
                    <a:pt x="315" y="108"/>
                    <a:pt x="293" y="72"/>
                    <a:pt x="257" y="63"/>
                  </a:cubicBezTo>
                  <a:cubicBezTo>
                    <a:pt x="234" y="36"/>
                    <a:pt x="203" y="18"/>
                    <a:pt x="171" y="9"/>
                  </a:cubicBezTo>
                  <a:cubicBezTo>
                    <a:pt x="162" y="5"/>
                    <a:pt x="153" y="0"/>
                    <a:pt x="1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579650" y="1817700"/>
              <a:ext cx="251950" cy="195600"/>
            </a:xfrm>
            <a:custGeom>
              <a:rect b="b" l="l" r="r" t="t"/>
              <a:pathLst>
                <a:path extrusionOk="0" h="7824" w="10078">
                  <a:moveTo>
                    <a:pt x="1485" y="0"/>
                  </a:moveTo>
                  <a:cubicBezTo>
                    <a:pt x="1467" y="5"/>
                    <a:pt x="1453" y="9"/>
                    <a:pt x="1440" y="18"/>
                  </a:cubicBezTo>
                  <a:lnTo>
                    <a:pt x="1417" y="18"/>
                  </a:lnTo>
                  <a:cubicBezTo>
                    <a:pt x="1386" y="41"/>
                    <a:pt x="1381" y="86"/>
                    <a:pt x="1404" y="117"/>
                  </a:cubicBezTo>
                  <a:cubicBezTo>
                    <a:pt x="1381" y="135"/>
                    <a:pt x="1372" y="158"/>
                    <a:pt x="1377" y="184"/>
                  </a:cubicBezTo>
                  <a:cubicBezTo>
                    <a:pt x="1377" y="207"/>
                    <a:pt x="1381" y="229"/>
                    <a:pt x="1381" y="247"/>
                  </a:cubicBezTo>
                  <a:cubicBezTo>
                    <a:pt x="1381" y="274"/>
                    <a:pt x="1377" y="297"/>
                    <a:pt x="1372" y="324"/>
                  </a:cubicBezTo>
                  <a:lnTo>
                    <a:pt x="1368" y="351"/>
                  </a:lnTo>
                  <a:cubicBezTo>
                    <a:pt x="1359" y="396"/>
                    <a:pt x="1350" y="441"/>
                    <a:pt x="1341" y="486"/>
                  </a:cubicBezTo>
                  <a:cubicBezTo>
                    <a:pt x="1332" y="513"/>
                    <a:pt x="1323" y="549"/>
                    <a:pt x="1314" y="585"/>
                  </a:cubicBezTo>
                  <a:lnTo>
                    <a:pt x="1291" y="666"/>
                  </a:lnTo>
                  <a:cubicBezTo>
                    <a:pt x="1264" y="765"/>
                    <a:pt x="1242" y="868"/>
                    <a:pt x="1224" y="967"/>
                  </a:cubicBezTo>
                  <a:lnTo>
                    <a:pt x="1219" y="1012"/>
                  </a:lnTo>
                  <a:cubicBezTo>
                    <a:pt x="1215" y="1048"/>
                    <a:pt x="1210" y="1080"/>
                    <a:pt x="1206" y="1116"/>
                  </a:cubicBezTo>
                  <a:cubicBezTo>
                    <a:pt x="1192" y="1170"/>
                    <a:pt x="1183" y="1224"/>
                    <a:pt x="1174" y="1278"/>
                  </a:cubicBezTo>
                  <a:cubicBezTo>
                    <a:pt x="1138" y="1503"/>
                    <a:pt x="1098" y="1728"/>
                    <a:pt x="1057" y="1952"/>
                  </a:cubicBezTo>
                  <a:cubicBezTo>
                    <a:pt x="1048" y="2015"/>
                    <a:pt x="1035" y="2074"/>
                    <a:pt x="1021" y="2137"/>
                  </a:cubicBezTo>
                  <a:lnTo>
                    <a:pt x="1012" y="2186"/>
                  </a:lnTo>
                  <a:lnTo>
                    <a:pt x="994" y="2254"/>
                  </a:lnTo>
                  <a:cubicBezTo>
                    <a:pt x="985" y="2312"/>
                    <a:pt x="972" y="2366"/>
                    <a:pt x="958" y="2425"/>
                  </a:cubicBezTo>
                  <a:cubicBezTo>
                    <a:pt x="936" y="2510"/>
                    <a:pt x="918" y="2596"/>
                    <a:pt x="895" y="2681"/>
                  </a:cubicBezTo>
                  <a:lnTo>
                    <a:pt x="877" y="2758"/>
                  </a:lnTo>
                  <a:lnTo>
                    <a:pt x="859" y="2839"/>
                  </a:lnTo>
                  <a:lnTo>
                    <a:pt x="841" y="2920"/>
                  </a:lnTo>
                  <a:lnTo>
                    <a:pt x="855" y="2888"/>
                  </a:lnTo>
                  <a:lnTo>
                    <a:pt x="832" y="2947"/>
                  </a:lnTo>
                  <a:cubicBezTo>
                    <a:pt x="814" y="3014"/>
                    <a:pt x="792" y="3077"/>
                    <a:pt x="778" y="3145"/>
                  </a:cubicBezTo>
                  <a:lnTo>
                    <a:pt x="720" y="3379"/>
                  </a:lnTo>
                  <a:cubicBezTo>
                    <a:pt x="711" y="3437"/>
                    <a:pt x="693" y="3491"/>
                    <a:pt x="679" y="3549"/>
                  </a:cubicBezTo>
                  <a:lnTo>
                    <a:pt x="657" y="3635"/>
                  </a:lnTo>
                  <a:lnTo>
                    <a:pt x="652" y="3648"/>
                  </a:lnTo>
                  <a:lnTo>
                    <a:pt x="648" y="3666"/>
                  </a:lnTo>
                  <a:cubicBezTo>
                    <a:pt x="648" y="3671"/>
                    <a:pt x="643" y="3675"/>
                    <a:pt x="643" y="3684"/>
                  </a:cubicBezTo>
                  <a:cubicBezTo>
                    <a:pt x="639" y="3693"/>
                    <a:pt x="639" y="3702"/>
                    <a:pt x="634" y="3711"/>
                  </a:cubicBezTo>
                  <a:cubicBezTo>
                    <a:pt x="607" y="3815"/>
                    <a:pt x="585" y="3918"/>
                    <a:pt x="562" y="4017"/>
                  </a:cubicBezTo>
                  <a:lnTo>
                    <a:pt x="526" y="4157"/>
                  </a:lnTo>
                  <a:cubicBezTo>
                    <a:pt x="495" y="4301"/>
                    <a:pt x="459" y="4449"/>
                    <a:pt x="414" y="4593"/>
                  </a:cubicBezTo>
                  <a:lnTo>
                    <a:pt x="396" y="4665"/>
                  </a:lnTo>
                  <a:lnTo>
                    <a:pt x="369" y="4755"/>
                  </a:lnTo>
                  <a:cubicBezTo>
                    <a:pt x="329" y="4899"/>
                    <a:pt x="284" y="5039"/>
                    <a:pt x="239" y="5173"/>
                  </a:cubicBezTo>
                  <a:lnTo>
                    <a:pt x="230" y="5209"/>
                  </a:lnTo>
                  <a:cubicBezTo>
                    <a:pt x="180" y="5358"/>
                    <a:pt x="135" y="5511"/>
                    <a:pt x="81" y="5713"/>
                  </a:cubicBezTo>
                  <a:lnTo>
                    <a:pt x="72" y="5745"/>
                  </a:lnTo>
                  <a:lnTo>
                    <a:pt x="63" y="5776"/>
                  </a:lnTo>
                  <a:lnTo>
                    <a:pt x="54" y="5808"/>
                  </a:lnTo>
                  <a:lnTo>
                    <a:pt x="41" y="5848"/>
                  </a:lnTo>
                  <a:lnTo>
                    <a:pt x="32" y="5880"/>
                  </a:lnTo>
                  <a:lnTo>
                    <a:pt x="27" y="5893"/>
                  </a:lnTo>
                  <a:lnTo>
                    <a:pt x="23" y="5907"/>
                  </a:lnTo>
                  <a:cubicBezTo>
                    <a:pt x="18" y="5920"/>
                    <a:pt x="18" y="5934"/>
                    <a:pt x="14" y="5952"/>
                  </a:cubicBezTo>
                  <a:cubicBezTo>
                    <a:pt x="9" y="5974"/>
                    <a:pt x="14" y="5997"/>
                    <a:pt x="23" y="6015"/>
                  </a:cubicBezTo>
                  <a:cubicBezTo>
                    <a:pt x="0" y="6055"/>
                    <a:pt x="5" y="6105"/>
                    <a:pt x="41" y="6136"/>
                  </a:cubicBezTo>
                  <a:cubicBezTo>
                    <a:pt x="72" y="6159"/>
                    <a:pt x="99" y="6181"/>
                    <a:pt x="122" y="6204"/>
                  </a:cubicBezTo>
                  <a:cubicBezTo>
                    <a:pt x="176" y="6253"/>
                    <a:pt x="243" y="6312"/>
                    <a:pt x="311" y="6366"/>
                  </a:cubicBezTo>
                  <a:cubicBezTo>
                    <a:pt x="378" y="6415"/>
                    <a:pt x="446" y="6465"/>
                    <a:pt x="518" y="6514"/>
                  </a:cubicBezTo>
                  <a:lnTo>
                    <a:pt x="621" y="6586"/>
                  </a:lnTo>
                  <a:cubicBezTo>
                    <a:pt x="643" y="6600"/>
                    <a:pt x="661" y="6613"/>
                    <a:pt x="684" y="6627"/>
                  </a:cubicBezTo>
                  <a:lnTo>
                    <a:pt x="697" y="6636"/>
                  </a:lnTo>
                  <a:lnTo>
                    <a:pt x="720" y="6649"/>
                  </a:lnTo>
                  <a:cubicBezTo>
                    <a:pt x="783" y="6685"/>
                    <a:pt x="846" y="6721"/>
                    <a:pt x="913" y="6761"/>
                  </a:cubicBezTo>
                  <a:lnTo>
                    <a:pt x="1030" y="6824"/>
                  </a:lnTo>
                  <a:lnTo>
                    <a:pt x="1075" y="6851"/>
                  </a:lnTo>
                  <a:cubicBezTo>
                    <a:pt x="1165" y="6901"/>
                    <a:pt x="1255" y="6950"/>
                    <a:pt x="1345" y="7000"/>
                  </a:cubicBezTo>
                  <a:lnTo>
                    <a:pt x="1359" y="7004"/>
                  </a:lnTo>
                  <a:lnTo>
                    <a:pt x="1381" y="7018"/>
                  </a:lnTo>
                  <a:lnTo>
                    <a:pt x="1395" y="7022"/>
                  </a:lnTo>
                  <a:lnTo>
                    <a:pt x="1435" y="7045"/>
                  </a:lnTo>
                  <a:lnTo>
                    <a:pt x="1444" y="7045"/>
                  </a:lnTo>
                  <a:cubicBezTo>
                    <a:pt x="1476" y="7045"/>
                    <a:pt x="1507" y="7063"/>
                    <a:pt x="1525" y="7090"/>
                  </a:cubicBezTo>
                  <a:cubicBezTo>
                    <a:pt x="1584" y="7121"/>
                    <a:pt x="1642" y="7148"/>
                    <a:pt x="1701" y="7175"/>
                  </a:cubicBezTo>
                  <a:cubicBezTo>
                    <a:pt x="1809" y="7225"/>
                    <a:pt x="1912" y="7270"/>
                    <a:pt x="2020" y="7310"/>
                  </a:cubicBezTo>
                  <a:cubicBezTo>
                    <a:pt x="2124" y="7351"/>
                    <a:pt x="2227" y="7387"/>
                    <a:pt x="2335" y="7423"/>
                  </a:cubicBezTo>
                  <a:cubicBezTo>
                    <a:pt x="2443" y="7454"/>
                    <a:pt x="2560" y="7490"/>
                    <a:pt x="2672" y="7517"/>
                  </a:cubicBezTo>
                  <a:cubicBezTo>
                    <a:pt x="2681" y="7517"/>
                    <a:pt x="2690" y="7522"/>
                    <a:pt x="2699" y="7526"/>
                  </a:cubicBezTo>
                  <a:cubicBezTo>
                    <a:pt x="2722" y="7531"/>
                    <a:pt x="2740" y="7535"/>
                    <a:pt x="2762" y="7540"/>
                  </a:cubicBezTo>
                  <a:cubicBezTo>
                    <a:pt x="2812" y="7553"/>
                    <a:pt x="2861" y="7562"/>
                    <a:pt x="2911" y="7576"/>
                  </a:cubicBezTo>
                  <a:lnTo>
                    <a:pt x="2987" y="7594"/>
                  </a:lnTo>
                  <a:cubicBezTo>
                    <a:pt x="2996" y="7598"/>
                    <a:pt x="3001" y="7598"/>
                    <a:pt x="3010" y="7598"/>
                  </a:cubicBezTo>
                  <a:lnTo>
                    <a:pt x="3046" y="7607"/>
                  </a:lnTo>
                  <a:lnTo>
                    <a:pt x="3059" y="7612"/>
                  </a:lnTo>
                  <a:cubicBezTo>
                    <a:pt x="3289" y="7661"/>
                    <a:pt x="3523" y="7706"/>
                    <a:pt x="3765" y="7742"/>
                  </a:cubicBezTo>
                  <a:cubicBezTo>
                    <a:pt x="3869" y="7756"/>
                    <a:pt x="3972" y="7765"/>
                    <a:pt x="4076" y="7774"/>
                  </a:cubicBezTo>
                  <a:lnTo>
                    <a:pt x="4112" y="7778"/>
                  </a:lnTo>
                  <a:cubicBezTo>
                    <a:pt x="4233" y="7792"/>
                    <a:pt x="4359" y="7801"/>
                    <a:pt x="4481" y="7810"/>
                  </a:cubicBezTo>
                  <a:cubicBezTo>
                    <a:pt x="4607" y="7814"/>
                    <a:pt x="4719" y="7823"/>
                    <a:pt x="4836" y="7823"/>
                  </a:cubicBezTo>
                  <a:lnTo>
                    <a:pt x="5533" y="7823"/>
                  </a:lnTo>
                  <a:cubicBezTo>
                    <a:pt x="5682" y="7823"/>
                    <a:pt x="5790" y="7819"/>
                    <a:pt x="5893" y="7810"/>
                  </a:cubicBezTo>
                  <a:cubicBezTo>
                    <a:pt x="6001" y="7801"/>
                    <a:pt x="6123" y="7787"/>
                    <a:pt x="6235" y="7778"/>
                  </a:cubicBezTo>
                  <a:cubicBezTo>
                    <a:pt x="6361" y="7769"/>
                    <a:pt x="6478" y="7760"/>
                    <a:pt x="6595" y="7742"/>
                  </a:cubicBezTo>
                  <a:lnTo>
                    <a:pt x="6690" y="7724"/>
                  </a:lnTo>
                  <a:lnTo>
                    <a:pt x="6780" y="7711"/>
                  </a:lnTo>
                  <a:cubicBezTo>
                    <a:pt x="6820" y="7702"/>
                    <a:pt x="6861" y="7697"/>
                    <a:pt x="6897" y="7693"/>
                  </a:cubicBezTo>
                  <a:lnTo>
                    <a:pt x="6973" y="7684"/>
                  </a:lnTo>
                  <a:cubicBezTo>
                    <a:pt x="7045" y="7670"/>
                    <a:pt x="7121" y="7657"/>
                    <a:pt x="7193" y="7639"/>
                  </a:cubicBezTo>
                  <a:cubicBezTo>
                    <a:pt x="7252" y="7625"/>
                    <a:pt x="7306" y="7616"/>
                    <a:pt x="7355" y="7607"/>
                  </a:cubicBezTo>
                  <a:lnTo>
                    <a:pt x="7486" y="7585"/>
                  </a:lnTo>
                  <a:cubicBezTo>
                    <a:pt x="7562" y="7576"/>
                    <a:pt x="7639" y="7562"/>
                    <a:pt x="7715" y="7544"/>
                  </a:cubicBezTo>
                  <a:cubicBezTo>
                    <a:pt x="7778" y="7531"/>
                    <a:pt x="7837" y="7517"/>
                    <a:pt x="7900" y="7499"/>
                  </a:cubicBezTo>
                  <a:cubicBezTo>
                    <a:pt x="7940" y="7490"/>
                    <a:pt x="7981" y="7481"/>
                    <a:pt x="8021" y="7477"/>
                  </a:cubicBezTo>
                  <a:lnTo>
                    <a:pt x="8075" y="7463"/>
                  </a:lnTo>
                  <a:cubicBezTo>
                    <a:pt x="8161" y="7445"/>
                    <a:pt x="8246" y="7423"/>
                    <a:pt x="8332" y="7400"/>
                  </a:cubicBezTo>
                  <a:lnTo>
                    <a:pt x="8422" y="7378"/>
                  </a:lnTo>
                  <a:cubicBezTo>
                    <a:pt x="8476" y="7364"/>
                    <a:pt x="8530" y="7346"/>
                    <a:pt x="8583" y="7328"/>
                  </a:cubicBezTo>
                  <a:lnTo>
                    <a:pt x="8615" y="7315"/>
                  </a:lnTo>
                  <a:lnTo>
                    <a:pt x="8628" y="7310"/>
                  </a:lnTo>
                  <a:cubicBezTo>
                    <a:pt x="8673" y="7292"/>
                    <a:pt x="8718" y="7274"/>
                    <a:pt x="8768" y="7261"/>
                  </a:cubicBezTo>
                  <a:lnTo>
                    <a:pt x="8808" y="7243"/>
                  </a:lnTo>
                  <a:cubicBezTo>
                    <a:pt x="8844" y="7234"/>
                    <a:pt x="8880" y="7220"/>
                    <a:pt x="8912" y="7207"/>
                  </a:cubicBezTo>
                  <a:lnTo>
                    <a:pt x="8952" y="7189"/>
                  </a:lnTo>
                  <a:cubicBezTo>
                    <a:pt x="9015" y="7162"/>
                    <a:pt x="9083" y="7130"/>
                    <a:pt x="9150" y="7112"/>
                  </a:cubicBezTo>
                  <a:lnTo>
                    <a:pt x="9191" y="7099"/>
                  </a:lnTo>
                  <a:lnTo>
                    <a:pt x="9240" y="7076"/>
                  </a:lnTo>
                  <a:lnTo>
                    <a:pt x="9267" y="7063"/>
                  </a:lnTo>
                  <a:cubicBezTo>
                    <a:pt x="9317" y="7040"/>
                    <a:pt x="9366" y="7018"/>
                    <a:pt x="9420" y="6995"/>
                  </a:cubicBezTo>
                  <a:cubicBezTo>
                    <a:pt x="9470" y="6977"/>
                    <a:pt x="9506" y="6964"/>
                    <a:pt x="9551" y="6941"/>
                  </a:cubicBezTo>
                  <a:lnTo>
                    <a:pt x="9573" y="6923"/>
                  </a:lnTo>
                  <a:cubicBezTo>
                    <a:pt x="9587" y="6914"/>
                    <a:pt x="9596" y="6905"/>
                    <a:pt x="9609" y="6892"/>
                  </a:cubicBezTo>
                  <a:cubicBezTo>
                    <a:pt x="9632" y="6860"/>
                    <a:pt x="9663" y="6842"/>
                    <a:pt x="9699" y="6842"/>
                  </a:cubicBezTo>
                  <a:cubicBezTo>
                    <a:pt x="9713" y="6842"/>
                    <a:pt x="9722" y="6842"/>
                    <a:pt x="9731" y="6847"/>
                  </a:cubicBezTo>
                  <a:cubicBezTo>
                    <a:pt x="9807" y="6806"/>
                    <a:pt x="9884" y="6761"/>
                    <a:pt x="9956" y="6712"/>
                  </a:cubicBezTo>
                  <a:cubicBezTo>
                    <a:pt x="9987" y="6694"/>
                    <a:pt x="10014" y="6672"/>
                    <a:pt x="10037" y="6640"/>
                  </a:cubicBezTo>
                  <a:cubicBezTo>
                    <a:pt x="10050" y="6613"/>
                    <a:pt x="10059" y="6586"/>
                    <a:pt x="10055" y="6559"/>
                  </a:cubicBezTo>
                  <a:cubicBezTo>
                    <a:pt x="10055" y="6546"/>
                    <a:pt x="10055" y="6532"/>
                    <a:pt x="10059" y="6519"/>
                  </a:cubicBezTo>
                  <a:lnTo>
                    <a:pt x="10059" y="6478"/>
                  </a:lnTo>
                  <a:lnTo>
                    <a:pt x="10059" y="6438"/>
                  </a:lnTo>
                  <a:cubicBezTo>
                    <a:pt x="10059" y="6375"/>
                    <a:pt x="10064" y="6316"/>
                    <a:pt x="10068" y="6253"/>
                  </a:cubicBezTo>
                  <a:cubicBezTo>
                    <a:pt x="10073" y="6132"/>
                    <a:pt x="10077" y="6006"/>
                    <a:pt x="10077" y="5902"/>
                  </a:cubicBezTo>
                  <a:lnTo>
                    <a:pt x="10077" y="5700"/>
                  </a:lnTo>
                  <a:lnTo>
                    <a:pt x="10073" y="5619"/>
                  </a:lnTo>
                  <a:cubicBezTo>
                    <a:pt x="10073" y="5583"/>
                    <a:pt x="10068" y="5547"/>
                    <a:pt x="10068" y="5511"/>
                  </a:cubicBezTo>
                  <a:lnTo>
                    <a:pt x="10064" y="5403"/>
                  </a:lnTo>
                  <a:lnTo>
                    <a:pt x="10064" y="5340"/>
                  </a:lnTo>
                  <a:cubicBezTo>
                    <a:pt x="10064" y="5304"/>
                    <a:pt x="10059" y="5263"/>
                    <a:pt x="10059" y="5223"/>
                  </a:cubicBezTo>
                  <a:cubicBezTo>
                    <a:pt x="10059" y="5196"/>
                    <a:pt x="10055" y="5173"/>
                    <a:pt x="10055" y="5146"/>
                  </a:cubicBezTo>
                  <a:cubicBezTo>
                    <a:pt x="10050" y="5088"/>
                    <a:pt x="10046" y="5030"/>
                    <a:pt x="10046" y="4971"/>
                  </a:cubicBezTo>
                  <a:lnTo>
                    <a:pt x="10046" y="4922"/>
                  </a:lnTo>
                  <a:lnTo>
                    <a:pt x="10046" y="4868"/>
                  </a:lnTo>
                  <a:lnTo>
                    <a:pt x="10046" y="4818"/>
                  </a:lnTo>
                  <a:cubicBezTo>
                    <a:pt x="10046" y="4764"/>
                    <a:pt x="10041" y="4706"/>
                    <a:pt x="10041" y="4652"/>
                  </a:cubicBezTo>
                  <a:lnTo>
                    <a:pt x="10032" y="4481"/>
                  </a:lnTo>
                  <a:cubicBezTo>
                    <a:pt x="10032" y="4445"/>
                    <a:pt x="10032" y="4413"/>
                    <a:pt x="10028" y="4377"/>
                  </a:cubicBezTo>
                  <a:lnTo>
                    <a:pt x="10028" y="4310"/>
                  </a:lnTo>
                  <a:cubicBezTo>
                    <a:pt x="10028" y="4287"/>
                    <a:pt x="10028" y="4265"/>
                    <a:pt x="10028" y="4242"/>
                  </a:cubicBezTo>
                  <a:lnTo>
                    <a:pt x="10028" y="4211"/>
                  </a:lnTo>
                  <a:lnTo>
                    <a:pt x="10028" y="4130"/>
                  </a:lnTo>
                  <a:cubicBezTo>
                    <a:pt x="10028" y="4080"/>
                    <a:pt x="10019" y="4026"/>
                    <a:pt x="10019" y="3977"/>
                  </a:cubicBezTo>
                  <a:cubicBezTo>
                    <a:pt x="10014" y="3909"/>
                    <a:pt x="10010" y="3842"/>
                    <a:pt x="10010" y="3774"/>
                  </a:cubicBezTo>
                  <a:cubicBezTo>
                    <a:pt x="10010" y="3675"/>
                    <a:pt x="10010" y="3581"/>
                    <a:pt x="10001" y="3482"/>
                  </a:cubicBezTo>
                  <a:cubicBezTo>
                    <a:pt x="9996" y="3406"/>
                    <a:pt x="9987" y="3329"/>
                    <a:pt x="9974" y="3239"/>
                  </a:cubicBezTo>
                  <a:cubicBezTo>
                    <a:pt x="9960" y="3154"/>
                    <a:pt x="9951" y="3077"/>
                    <a:pt x="9942" y="2996"/>
                  </a:cubicBezTo>
                  <a:lnTo>
                    <a:pt x="9938" y="2947"/>
                  </a:lnTo>
                  <a:lnTo>
                    <a:pt x="9929" y="2888"/>
                  </a:lnTo>
                  <a:lnTo>
                    <a:pt x="9929" y="2861"/>
                  </a:lnTo>
                  <a:lnTo>
                    <a:pt x="9929" y="2839"/>
                  </a:lnTo>
                  <a:lnTo>
                    <a:pt x="9929" y="2825"/>
                  </a:lnTo>
                  <a:cubicBezTo>
                    <a:pt x="9924" y="2771"/>
                    <a:pt x="9920" y="2717"/>
                    <a:pt x="9911" y="2668"/>
                  </a:cubicBezTo>
                  <a:cubicBezTo>
                    <a:pt x="9924" y="2659"/>
                    <a:pt x="9933" y="2645"/>
                    <a:pt x="9938" y="2627"/>
                  </a:cubicBezTo>
                  <a:cubicBezTo>
                    <a:pt x="9956" y="2582"/>
                    <a:pt x="9938" y="2528"/>
                    <a:pt x="9897" y="2501"/>
                  </a:cubicBezTo>
                  <a:cubicBezTo>
                    <a:pt x="9870" y="2483"/>
                    <a:pt x="9843" y="2474"/>
                    <a:pt x="9812" y="2470"/>
                  </a:cubicBezTo>
                  <a:lnTo>
                    <a:pt x="9654" y="2470"/>
                  </a:lnTo>
                  <a:cubicBezTo>
                    <a:pt x="9573" y="2465"/>
                    <a:pt x="9497" y="2461"/>
                    <a:pt x="9416" y="2456"/>
                  </a:cubicBezTo>
                  <a:cubicBezTo>
                    <a:pt x="9375" y="2452"/>
                    <a:pt x="9339" y="2452"/>
                    <a:pt x="9299" y="2447"/>
                  </a:cubicBezTo>
                  <a:lnTo>
                    <a:pt x="9227" y="2447"/>
                  </a:lnTo>
                  <a:cubicBezTo>
                    <a:pt x="9195" y="2447"/>
                    <a:pt x="9159" y="2452"/>
                    <a:pt x="9123" y="2465"/>
                  </a:cubicBezTo>
                  <a:cubicBezTo>
                    <a:pt x="9065" y="2492"/>
                    <a:pt x="9029" y="2551"/>
                    <a:pt x="9033" y="2614"/>
                  </a:cubicBezTo>
                  <a:lnTo>
                    <a:pt x="9033" y="2641"/>
                  </a:lnTo>
                  <a:lnTo>
                    <a:pt x="9033" y="2668"/>
                  </a:lnTo>
                  <a:cubicBezTo>
                    <a:pt x="9029" y="2686"/>
                    <a:pt x="9024" y="2699"/>
                    <a:pt x="9015" y="2713"/>
                  </a:cubicBezTo>
                  <a:cubicBezTo>
                    <a:pt x="9011" y="2722"/>
                    <a:pt x="9002" y="2731"/>
                    <a:pt x="8993" y="2740"/>
                  </a:cubicBezTo>
                  <a:cubicBezTo>
                    <a:pt x="8970" y="2762"/>
                    <a:pt x="8948" y="2780"/>
                    <a:pt x="8921" y="2798"/>
                  </a:cubicBezTo>
                  <a:cubicBezTo>
                    <a:pt x="8903" y="2807"/>
                    <a:pt x="8880" y="2821"/>
                    <a:pt x="8858" y="2825"/>
                  </a:cubicBezTo>
                  <a:cubicBezTo>
                    <a:pt x="8826" y="2839"/>
                    <a:pt x="8795" y="2852"/>
                    <a:pt x="8759" y="2861"/>
                  </a:cubicBezTo>
                  <a:cubicBezTo>
                    <a:pt x="8714" y="2875"/>
                    <a:pt x="8664" y="2884"/>
                    <a:pt x="8615" y="2897"/>
                  </a:cubicBezTo>
                  <a:lnTo>
                    <a:pt x="8597" y="2902"/>
                  </a:lnTo>
                  <a:lnTo>
                    <a:pt x="8552" y="2911"/>
                  </a:lnTo>
                  <a:cubicBezTo>
                    <a:pt x="8498" y="2924"/>
                    <a:pt x="8449" y="2929"/>
                    <a:pt x="8395" y="2938"/>
                  </a:cubicBezTo>
                  <a:lnTo>
                    <a:pt x="8350" y="2942"/>
                  </a:lnTo>
                  <a:lnTo>
                    <a:pt x="8269" y="2951"/>
                  </a:lnTo>
                  <a:lnTo>
                    <a:pt x="8255" y="2951"/>
                  </a:lnTo>
                  <a:cubicBezTo>
                    <a:pt x="8174" y="2965"/>
                    <a:pt x="8102" y="2974"/>
                    <a:pt x="8026" y="2978"/>
                  </a:cubicBezTo>
                  <a:cubicBezTo>
                    <a:pt x="7945" y="2978"/>
                    <a:pt x="7864" y="2983"/>
                    <a:pt x="7778" y="2983"/>
                  </a:cubicBezTo>
                  <a:lnTo>
                    <a:pt x="7747" y="2983"/>
                  </a:lnTo>
                  <a:cubicBezTo>
                    <a:pt x="7648" y="2983"/>
                    <a:pt x="7544" y="2983"/>
                    <a:pt x="7441" y="2987"/>
                  </a:cubicBezTo>
                  <a:lnTo>
                    <a:pt x="7364" y="2987"/>
                  </a:lnTo>
                  <a:cubicBezTo>
                    <a:pt x="7297" y="2987"/>
                    <a:pt x="7234" y="2987"/>
                    <a:pt x="7166" y="2983"/>
                  </a:cubicBezTo>
                  <a:cubicBezTo>
                    <a:pt x="7058" y="2974"/>
                    <a:pt x="6950" y="2960"/>
                    <a:pt x="6843" y="2942"/>
                  </a:cubicBezTo>
                  <a:lnTo>
                    <a:pt x="6829" y="2942"/>
                  </a:lnTo>
                  <a:cubicBezTo>
                    <a:pt x="6618" y="2911"/>
                    <a:pt x="6388" y="2875"/>
                    <a:pt x="6159" y="2825"/>
                  </a:cubicBezTo>
                  <a:cubicBezTo>
                    <a:pt x="6051" y="2803"/>
                    <a:pt x="5947" y="2776"/>
                    <a:pt x="5844" y="2744"/>
                  </a:cubicBezTo>
                  <a:cubicBezTo>
                    <a:pt x="5763" y="2717"/>
                    <a:pt x="5682" y="2686"/>
                    <a:pt x="5605" y="2659"/>
                  </a:cubicBezTo>
                  <a:lnTo>
                    <a:pt x="5520" y="2627"/>
                  </a:lnTo>
                  <a:lnTo>
                    <a:pt x="5466" y="2605"/>
                  </a:lnTo>
                  <a:lnTo>
                    <a:pt x="5353" y="2564"/>
                  </a:lnTo>
                  <a:cubicBezTo>
                    <a:pt x="5309" y="2546"/>
                    <a:pt x="5264" y="2528"/>
                    <a:pt x="5219" y="2510"/>
                  </a:cubicBezTo>
                  <a:lnTo>
                    <a:pt x="5169" y="2488"/>
                  </a:lnTo>
                  <a:cubicBezTo>
                    <a:pt x="5061" y="2443"/>
                    <a:pt x="4958" y="2393"/>
                    <a:pt x="4854" y="2344"/>
                  </a:cubicBezTo>
                  <a:lnTo>
                    <a:pt x="4841" y="2335"/>
                  </a:lnTo>
                  <a:cubicBezTo>
                    <a:pt x="4773" y="2303"/>
                    <a:pt x="4706" y="2272"/>
                    <a:pt x="4638" y="2236"/>
                  </a:cubicBezTo>
                  <a:lnTo>
                    <a:pt x="4625" y="2231"/>
                  </a:lnTo>
                  <a:lnTo>
                    <a:pt x="4485" y="2150"/>
                  </a:lnTo>
                  <a:lnTo>
                    <a:pt x="4454" y="2132"/>
                  </a:lnTo>
                  <a:lnTo>
                    <a:pt x="4413" y="2110"/>
                  </a:lnTo>
                  <a:cubicBezTo>
                    <a:pt x="4350" y="2074"/>
                    <a:pt x="4283" y="2042"/>
                    <a:pt x="4220" y="2006"/>
                  </a:cubicBezTo>
                  <a:lnTo>
                    <a:pt x="4130" y="1961"/>
                  </a:lnTo>
                  <a:lnTo>
                    <a:pt x="4013" y="1898"/>
                  </a:lnTo>
                  <a:lnTo>
                    <a:pt x="3959" y="1867"/>
                  </a:lnTo>
                  <a:cubicBezTo>
                    <a:pt x="3896" y="1831"/>
                    <a:pt x="3828" y="1795"/>
                    <a:pt x="3765" y="1764"/>
                  </a:cubicBezTo>
                  <a:lnTo>
                    <a:pt x="3667" y="1710"/>
                  </a:lnTo>
                  <a:lnTo>
                    <a:pt x="3644" y="1696"/>
                  </a:lnTo>
                  <a:lnTo>
                    <a:pt x="3532" y="1642"/>
                  </a:lnTo>
                  <a:lnTo>
                    <a:pt x="3514" y="1633"/>
                  </a:lnTo>
                  <a:lnTo>
                    <a:pt x="3379" y="1557"/>
                  </a:lnTo>
                  <a:lnTo>
                    <a:pt x="3356" y="1543"/>
                  </a:lnTo>
                  <a:lnTo>
                    <a:pt x="3343" y="1534"/>
                  </a:lnTo>
                  <a:cubicBezTo>
                    <a:pt x="3307" y="1516"/>
                    <a:pt x="3275" y="1498"/>
                    <a:pt x="3244" y="1480"/>
                  </a:cubicBezTo>
                  <a:cubicBezTo>
                    <a:pt x="3145" y="1417"/>
                    <a:pt x="3046" y="1350"/>
                    <a:pt x="2956" y="1278"/>
                  </a:cubicBezTo>
                  <a:cubicBezTo>
                    <a:pt x="2821" y="1174"/>
                    <a:pt x="2695" y="1062"/>
                    <a:pt x="2560" y="954"/>
                  </a:cubicBezTo>
                  <a:lnTo>
                    <a:pt x="2425" y="837"/>
                  </a:lnTo>
                  <a:cubicBezTo>
                    <a:pt x="2384" y="801"/>
                    <a:pt x="2344" y="769"/>
                    <a:pt x="2303" y="733"/>
                  </a:cubicBezTo>
                  <a:cubicBezTo>
                    <a:pt x="2263" y="702"/>
                    <a:pt x="2222" y="670"/>
                    <a:pt x="2182" y="634"/>
                  </a:cubicBezTo>
                  <a:lnTo>
                    <a:pt x="2092" y="562"/>
                  </a:lnTo>
                  <a:lnTo>
                    <a:pt x="2074" y="549"/>
                  </a:lnTo>
                  <a:cubicBezTo>
                    <a:pt x="2029" y="508"/>
                    <a:pt x="1980" y="468"/>
                    <a:pt x="1935" y="427"/>
                  </a:cubicBezTo>
                  <a:cubicBezTo>
                    <a:pt x="1872" y="364"/>
                    <a:pt x="1804" y="301"/>
                    <a:pt x="1741" y="234"/>
                  </a:cubicBezTo>
                  <a:cubicBezTo>
                    <a:pt x="1683" y="167"/>
                    <a:pt x="1611" y="99"/>
                    <a:pt x="1543" y="27"/>
                  </a:cubicBezTo>
                  <a:cubicBezTo>
                    <a:pt x="1530" y="14"/>
                    <a:pt x="1507" y="5"/>
                    <a:pt x="1485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562550" y="1610750"/>
              <a:ext cx="301875" cy="258475"/>
            </a:xfrm>
            <a:custGeom>
              <a:rect b="b" l="l" r="r" t="t"/>
              <a:pathLst>
                <a:path extrusionOk="0" h="10339" w="12075">
                  <a:moveTo>
                    <a:pt x="6564" y="1"/>
                  </a:moveTo>
                  <a:cubicBezTo>
                    <a:pt x="6478" y="1"/>
                    <a:pt x="6411" y="5"/>
                    <a:pt x="6348" y="10"/>
                  </a:cubicBezTo>
                  <a:lnTo>
                    <a:pt x="6357" y="14"/>
                  </a:lnTo>
                  <a:cubicBezTo>
                    <a:pt x="6339" y="14"/>
                    <a:pt x="6321" y="23"/>
                    <a:pt x="6307" y="41"/>
                  </a:cubicBezTo>
                  <a:cubicBezTo>
                    <a:pt x="6294" y="55"/>
                    <a:pt x="6289" y="77"/>
                    <a:pt x="6289" y="100"/>
                  </a:cubicBezTo>
                  <a:cubicBezTo>
                    <a:pt x="6280" y="109"/>
                    <a:pt x="6271" y="122"/>
                    <a:pt x="6267" y="136"/>
                  </a:cubicBezTo>
                  <a:cubicBezTo>
                    <a:pt x="6262" y="145"/>
                    <a:pt x="6258" y="158"/>
                    <a:pt x="6253" y="167"/>
                  </a:cubicBezTo>
                  <a:cubicBezTo>
                    <a:pt x="6244" y="199"/>
                    <a:pt x="6231" y="226"/>
                    <a:pt x="6217" y="257"/>
                  </a:cubicBezTo>
                  <a:cubicBezTo>
                    <a:pt x="6195" y="293"/>
                    <a:pt x="6172" y="329"/>
                    <a:pt x="6145" y="365"/>
                  </a:cubicBezTo>
                  <a:lnTo>
                    <a:pt x="6123" y="396"/>
                  </a:lnTo>
                  <a:cubicBezTo>
                    <a:pt x="6091" y="446"/>
                    <a:pt x="6060" y="495"/>
                    <a:pt x="6024" y="545"/>
                  </a:cubicBezTo>
                  <a:lnTo>
                    <a:pt x="6002" y="585"/>
                  </a:lnTo>
                  <a:cubicBezTo>
                    <a:pt x="5975" y="621"/>
                    <a:pt x="5952" y="657"/>
                    <a:pt x="5921" y="698"/>
                  </a:cubicBezTo>
                  <a:cubicBezTo>
                    <a:pt x="5885" y="747"/>
                    <a:pt x="5844" y="797"/>
                    <a:pt x="5808" y="851"/>
                  </a:cubicBezTo>
                  <a:cubicBezTo>
                    <a:pt x="5790" y="878"/>
                    <a:pt x="5772" y="909"/>
                    <a:pt x="5754" y="932"/>
                  </a:cubicBezTo>
                  <a:lnTo>
                    <a:pt x="5741" y="954"/>
                  </a:lnTo>
                  <a:lnTo>
                    <a:pt x="5709" y="1004"/>
                  </a:lnTo>
                  <a:cubicBezTo>
                    <a:pt x="5691" y="1031"/>
                    <a:pt x="5669" y="1058"/>
                    <a:pt x="5651" y="1085"/>
                  </a:cubicBezTo>
                  <a:lnTo>
                    <a:pt x="5619" y="1130"/>
                  </a:lnTo>
                  <a:cubicBezTo>
                    <a:pt x="5592" y="1175"/>
                    <a:pt x="5565" y="1215"/>
                    <a:pt x="5534" y="1260"/>
                  </a:cubicBezTo>
                  <a:lnTo>
                    <a:pt x="5516" y="1287"/>
                  </a:lnTo>
                  <a:cubicBezTo>
                    <a:pt x="5484" y="1332"/>
                    <a:pt x="5462" y="1373"/>
                    <a:pt x="5435" y="1418"/>
                  </a:cubicBezTo>
                  <a:lnTo>
                    <a:pt x="5417" y="1458"/>
                  </a:lnTo>
                  <a:lnTo>
                    <a:pt x="5408" y="1476"/>
                  </a:lnTo>
                  <a:cubicBezTo>
                    <a:pt x="5399" y="1499"/>
                    <a:pt x="5385" y="1526"/>
                    <a:pt x="5372" y="1548"/>
                  </a:cubicBezTo>
                  <a:cubicBezTo>
                    <a:pt x="5363" y="1571"/>
                    <a:pt x="5340" y="1602"/>
                    <a:pt x="5327" y="1629"/>
                  </a:cubicBezTo>
                  <a:lnTo>
                    <a:pt x="5277" y="1616"/>
                  </a:lnTo>
                  <a:lnTo>
                    <a:pt x="5264" y="1611"/>
                  </a:lnTo>
                  <a:cubicBezTo>
                    <a:pt x="5142" y="1580"/>
                    <a:pt x="5025" y="1548"/>
                    <a:pt x="4908" y="1512"/>
                  </a:cubicBezTo>
                  <a:cubicBezTo>
                    <a:pt x="4850" y="1490"/>
                    <a:pt x="4791" y="1467"/>
                    <a:pt x="4733" y="1445"/>
                  </a:cubicBezTo>
                  <a:cubicBezTo>
                    <a:pt x="4701" y="1436"/>
                    <a:pt x="4670" y="1422"/>
                    <a:pt x="4638" y="1413"/>
                  </a:cubicBezTo>
                  <a:lnTo>
                    <a:pt x="4557" y="1382"/>
                  </a:lnTo>
                  <a:lnTo>
                    <a:pt x="4476" y="1355"/>
                  </a:lnTo>
                  <a:lnTo>
                    <a:pt x="4467" y="1350"/>
                  </a:lnTo>
                  <a:lnTo>
                    <a:pt x="4382" y="1319"/>
                  </a:lnTo>
                  <a:lnTo>
                    <a:pt x="4301" y="1287"/>
                  </a:lnTo>
                  <a:lnTo>
                    <a:pt x="4220" y="1256"/>
                  </a:lnTo>
                  <a:lnTo>
                    <a:pt x="4148" y="1224"/>
                  </a:lnTo>
                  <a:lnTo>
                    <a:pt x="4121" y="1215"/>
                  </a:lnTo>
                  <a:cubicBezTo>
                    <a:pt x="4045" y="1188"/>
                    <a:pt x="3973" y="1161"/>
                    <a:pt x="3896" y="1125"/>
                  </a:cubicBezTo>
                  <a:cubicBezTo>
                    <a:pt x="3824" y="1089"/>
                    <a:pt x="3757" y="1062"/>
                    <a:pt x="3685" y="1035"/>
                  </a:cubicBezTo>
                  <a:lnTo>
                    <a:pt x="3581" y="990"/>
                  </a:lnTo>
                  <a:lnTo>
                    <a:pt x="3554" y="977"/>
                  </a:lnTo>
                  <a:lnTo>
                    <a:pt x="3464" y="941"/>
                  </a:lnTo>
                  <a:lnTo>
                    <a:pt x="3293" y="864"/>
                  </a:lnTo>
                  <a:lnTo>
                    <a:pt x="3244" y="842"/>
                  </a:lnTo>
                  <a:lnTo>
                    <a:pt x="3203" y="828"/>
                  </a:lnTo>
                  <a:cubicBezTo>
                    <a:pt x="3145" y="801"/>
                    <a:pt x="3082" y="774"/>
                    <a:pt x="3028" y="747"/>
                  </a:cubicBezTo>
                  <a:lnTo>
                    <a:pt x="2983" y="720"/>
                  </a:lnTo>
                  <a:lnTo>
                    <a:pt x="2938" y="698"/>
                  </a:lnTo>
                  <a:lnTo>
                    <a:pt x="2902" y="680"/>
                  </a:lnTo>
                  <a:cubicBezTo>
                    <a:pt x="2870" y="662"/>
                    <a:pt x="2839" y="644"/>
                    <a:pt x="2812" y="626"/>
                  </a:cubicBezTo>
                  <a:lnTo>
                    <a:pt x="2812" y="626"/>
                  </a:lnTo>
                  <a:lnTo>
                    <a:pt x="2821" y="639"/>
                  </a:lnTo>
                  <a:cubicBezTo>
                    <a:pt x="2781" y="612"/>
                    <a:pt x="2740" y="585"/>
                    <a:pt x="2695" y="558"/>
                  </a:cubicBezTo>
                  <a:lnTo>
                    <a:pt x="2682" y="549"/>
                  </a:lnTo>
                  <a:lnTo>
                    <a:pt x="2659" y="536"/>
                  </a:lnTo>
                  <a:cubicBezTo>
                    <a:pt x="2596" y="500"/>
                    <a:pt x="2542" y="459"/>
                    <a:pt x="2484" y="419"/>
                  </a:cubicBezTo>
                  <a:cubicBezTo>
                    <a:pt x="2475" y="396"/>
                    <a:pt x="2452" y="378"/>
                    <a:pt x="2430" y="378"/>
                  </a:cubicBezTo>
                  <a:lnTo>
                    <a:pt x="2389" y="383"/>
                  </a:lnTo>
                  <a:cubicBezTo>
                    <a:pt x="2358" y="387"/>
                    <a:pt x="2326" y="392"/>
                    <a:pt x="2295" y="396"/>
                  </a:cubicBezTo>
                  <a:cubicBezTo>
                    <a:pt x="2241" y="405"/>
                    <a:pt x="2182" y="419"/>
                    <a:pt x="2133" y="437"/>
                  </a:cubicBezTo>
                  <a:cubicBezTo>
                    <a:pt x="2074" y="450"/>
                    <a:pt x="2025" y="468"/>
                    <a:pt x="1971" y="491"/>
                  </a:cubicBezTo>
                  <a:lnTo>
                    <a:pt x="1890" y="527"/>
                  </a:lnTo>
                  <a:lnTo>
                    <a:pt x="1863" y="540"/>
                  </a:lnTo>
                  <a:lnTo>
                    <a:pt x="1804" y="563"/>
                  </a:lnTo>
                  <a:cubicBezTo>
                    <a:pt x="1692" y="612"/>
                    <a:pt x="1584" y="671"/>
                    <a:pt x="1476" y="734"/>
                  </a:cubicBezTo>
                  <a:cubicBezTo>
                    <a:pt x="1431" y="761"/>
                    <a:pt x="1386" y="788"/>
                    <a:pt x="1341" y="819"/>
                  </a:cubicBezTo>
                  <a:cubicBezTo>
                    <a:pt x="1287" y="864"/>
                    <a:pt x="1237" y="909"/>
                    <a:pt x="1188" y="954"/>
                  </a:cubicBezTo>
                  <a:lnTo>
                    <a:pt x="1161" y="981"/>
                  </a:lnTo>
                  <a:lnTo>
                    <a:pt x="1152" y="990"/>
                  </a:lnTo>
                  <a:cubicBezTo>
                    <a:pt x="1107" y="1031"/>
                    <a:pt x="1067" y="1076"/>
                    <a:pt x="1026" y="1121"/>
                  </a:cubicBezTo>
                  <a:cubicBezTo>
                    <a:pt x="986" y="1166"/>
                    <a:pt x="945" y="1220"/>
                    <a:pt x="905" y="1274"/>
                  </a:cubicBezTo>
                  <a:lnTo>
                    <a:pt x="887" y="1296"/>
                  </a:lnTo>
                  <a:lnTo>
                    <a:pt x="860" y="1332"/>
                  </a:lnTo>
                  <a:cubicBezTo>
                    <a:pt x="828" y="1373"/>
                    <a:pt x="797" y="1422"/>
                    <a:pt x="765" y="1467"/>
                  </a:cubicBezTo>
                  <a:cubicBezTo>
                    <a:pt x="747" y="1490"/>
                    <a:pt x="734" y="1512"/>
                    <a:pt x="720" y="1535"/>
                  </a:cubicBezTo>
                  <a:lnTo>
                    <a:pt x="707" y="1553"/>
                  </a:lnTo>
                  <a:lnTo>
                    <a:pt x="666" y="1616"/>
                  </a:lnTo>
                  <a:cubicBezTo>
                    <a:pt x="626" y="1665"/>
                    <a:pt x="594" y="1719"/>
                    <a:pt x="567" y="1773"/>
                  </a:cubicBezTo>
                  <a:lnTo>
                    <a:pt x="540" y="1823"/>
                  </a:lnTo>
                  <a:lnTo>
                    <a:pt x="527" y="1841"/>
                  </a:lnTo>
                  <a:lnTo>
                    <a:pt x="518" y="1854"/>
                  </a:lnTo>
                  <a:cubicBezTo>
                    <a:pt x="509" y="1881"/>
                    <a:pt x="495" y="1904"/>
                    <a:pt x="482" y="1926"/>
                  </a:cubicBezTo>
                  <a:cubicBezTo>
                    <a:pt x="455" y="1980"/>
                    <a:pt x="428" y="2029"/>
                    <a:pt x="401" y="2083"/>
                  </a:cubicBezTo>
                  <a:cubicBezTo>
                    <a:pt x="378" y="2133"/>
                    <a:pt x="356" y="2182"/>
                    <a:pt x="342" y="2236"/>
                  </a:cubicBezTo>
                  <a:lnTo>
                    <a:pt x="329" y="2268"/>
                  </a:lnTo>
                  <a:lnTo>
                    <a:pt x="311" y="2317"/>
                  </a:lnTo>
                  <a:lnTo>
                    <a:pt x="306" y="2335"/>
                  </a:lnTo>
                  <a:cubicBezTo>
                    <a:pt x="293" y="2367"/>
                    <a:pt x="279" y="2403"/>
                    <a:pt x="270" y="2434"/>
                  </a:cubicBezTo>
                  <a:lnTo>
                    <a:pt x="239" y="2524"/>
                  </a:lnTo>
                  <a:lnTo>
                    <a:pt x="212" y="2610"/>
                  </a:lnTo>
                  <a:lnTo>
                    <a:pt x="203" y="2650"/>
                  </a:lnTo>
                  <a:cubicBezTo>
                    <a:pt x="185" y="2700"/>
                    <a:pt x="171" y="2749"/>
                    <a:pt x="158" y="2799"/>
                  </a:cubicBezTo>
                  <a:cubicBezTo>
                    <a:pt x="144" y="2853"/>
                    <a:pt x="126" y="2907"/>
                    <a:pt x="117" y="2965"/>
                  </a:cubicBezTo>
                  <a:lnTo>
                    <a:pt x="108" y="3019"/>
                  </a:lnTo>
                  <a:cubicBezTo>
                    <a:pt x="86" y="3123"/>
                    <a:pt x="63" y="3231"/>
                    <a:pt x="50" y="3334"/>
                  </a:cubicBezTo>
                  <a:lnTo>
                    <a:pt x="50" y="3357"/>
                  </a:lnTo>
                  <a:cubicBezTo>
                    <a:pt x="36" y="3465"/>
                    <a:pt x="23" y="3573"/>
                    <a:pt x="18" y="3676"/>
                  </a:cubicBezTo>
                  <a:cubicBezTo>
                    <a:pt x="14" y="3734"/>
                    <a:pt x="9" y="3793"/>
                    <a:pt x="9" y="3851"/>
                  </a:cubicBezTo>
                  <a:lnTo>
                    <a:pt x="9" y="3932"/>
                  </a:lnTo>
                  <a:lnTo>
                    <a:pt x="9" y="4031"/>
                  </a:lnTo>
                  <a:cubicBezTo>
                    <a:pt x="5" y="4135"/>
                    <a:pt x="5" y="4238"/>
                    <a:pt x="5" y="4342"/>
                  </a:cubicBezTo>
                  <a:cubicBezTo>
                    <a:pt x="0" y="4441"/>
                    <a:pt x="50" y="4531"/>
                    <a:pt x="135" y="4576"/>
                  </a:cubicBezTo>
                  <a:cubicBezTo>
                    <a:pt x="162" y="4594"/>
                    <a:pt x="194" y="4607"/>
                    <a:pt x="230" y="4616"/>
                  </a:cubicBezTo>
                  <a:lnTo>
                    <a:pt x="275" y="4630"/>
                  </a:lnTo>
                  <a:lnTo>
                    <a:pt x="293" y="4634"/>
                  </a:lnTo>
                  <a:cubicBezTo>
                    <a:pt x="306" y="4639"/>
                    <a:pt x="320" y="4639"/>
                    <a:pt x="333" y="4643"/>
                  </a:cubicBezTo>
                  <a:cubicBezTo>
                    <a:pt x="365" y="4652"/>
                    <a:pt x="401" y="4661"/>
                    <a:pt x="432" y="4666"/>
                  </a:cubicBezTo>
                  <a:lnTo>
                    <a:pt x="473" y="4675"/>
                  </a:lnTo>
                  <a:cubicBezTo>
                    <a:pt x="495" y="4679"/>
                    <a:pt x="518" y="4679"/>
                    <a:pt x="540" y="4684"/>
                  </a:cubicBezTo>
                  <a:lnTo>
                    <a:pt x="554" y="4684"/>
                  </a:lnTo>
                  <a:cubicBezTo>
                    <a:pt x="590" y="4693"/>
                    <a:pt x="621" y="4697"/>
                    <a:pt x="653" y="4702"/>
                  </a:cubicBezTo>
                  <a:cubicBezTo>
                    <a:pt x="761" y="4711"/>
                    <a:pt x="869" y="4715"/>
                    <a:pt x="981" y="4715"/>
                  </a:cubicBezTo>
                  <a:lnTo>
                    <a:pt x="1489" y="4715"/>
                  </a:lnTo>
                  <a:cubicBezTo>
                    <a:pt x="1548" y="4711"/>
                    <a:pt x="1611" y="4706"/>
                    <a:pt x="1674" y="4706"/>
                  </a:cubicBezTo>
                  <a:lnTo>
                    <a:pt x="1840" y="4706"/>
                  </a:lnTo>
                  <a:cubicBezTo>
                    <a:pt x="1903" y="4706"/>
                    <a:pt x="1966" y="4706"/>
                    <a:pt x="2025" y="4697"/>
                  </a:cubicBezTo>
                  <a:cubicBezTo>
                    <a:pt x="2061" y="4697"/>
                    <a:pt x="2097" y="4693"/>
                    <a:pt x="2133" y="4693"/>
                  </a:cubicBezTo>
                  <a:lnTo>
                    <a:pt x="2146" y="4693"/>
                  </a:lnTo>
                  <a:cubicBezTo>
                    <a:pt x="2178" y="4693"/>
                    <a:pt x="2205" y="4688"/>
                    <a:pt x="2232" y="4688"/>
                  </a:cubicBezTo>
                  <a:cubicBezTo>
                    <a:pt x="2281" y="4684"/>
                    <a:pt x="2326" y="4675"/>
                    <a:pt x="2376" y="4666"/>
                  </a:cubicBezTo>
                  <a:lnTo>
                    <a:pt x="2398" y="4666"/>
                  </a:lnTo>
                  <a:cubicBezTo>
                    <a:pt x="2389" y="4684"/>
                    <a:pt x="2389" y="4706"/>
                    <a:pt x="2389" y="4729"/>
                  </a:cubicBezTo>
                  <a:cubicBezTo>
                    <a:pt x="2394" y="4765"/>
                    <a:pt x="2398" y="4801"/>
                    <a:pt x="2403" y="4837"/>
                  </a:cubicBezTo>
                  <a:cubicBezTo>
                    <a:pt x="2412" y="4868"/>
                    <a:pt x="2421" y="4900"/>
                    <a:pt x="2430" y="4931"/>
                  </a:cubicBezTo>
                  <a:lnTo>
                    <a:pt x="2439" y="4963"/>
                  </a:lnTo>
                  <a:lnTo>
                    <a:pt x="2443" y="4981"/>
                  </a:lnTo>
                  <a:cubicBezTo>
                    <a:pt x="2470" y="5084"/>
                    <a:pt x="2502" y="5188"/>
                    <a:pt x="2538" y="5286"/>
                  </a:cubicBezTo>
                  <a:lnTo>
                    <a:pt x="2569" y="5381"/>
                  </a:lnTo>
                  <a:lnTo>
                    <a:pt x="2587" y="5421"/>
                  </a:lnTo>
                  <a:lnTo>
                    <a:pt x="2601" y="5457"/>
                  </a:lnTo>
                  <a:cubicBezTo>
                    <a:pt x="2614" y="5493"/>
                    <a:pt x="2628" y="5534"/>
                    <a:pt x="2641" y="5570"/>
                  </a:cubicBezTo>
                  <a:cubicBezTo>
                    <a:pt x="2668" y="5624"/>
                    <a:pt x="2691" y="5687"/>
                    <a:pt x="2713" y="5745"/>
                  </a:cubicBezTo>
                  <a:cubicBezTo>
                    <a:pt x="2727" y="5777"/>
                    <a:pt x="2745" y="5808"/>
                    <a:pt x="2758" y="5840"/>
                  </a:cubicBezTo>
                  <a:lnTo>
                    <a:pt x="2790" y="5907"/>
                  </a:lnTo>
                  <a:cubicBezTo>
                    <a:pt x="2812" y="5952"/>
                    <a:pt x="2834" y="6002"/>
                    <a:pt x="2857" y="6051"/>
                  </a:cubicBezTo>
                  <a:lnTo>
                    <a:pt x="2875" y="6083"/>
                  </a:lnTo>
                  <a:lnTo>
                    <a:pt x="2884" y="6096"/>
                  </a:lnTo>
                  <a:lnTo>
                    <a:pt x="2897" y="6128"/>
                  </a:lnTo>
                  <a:cubicBezTo>
                    <a:pt x="2911" y="6155"/>
                    <a:pt x="2920" y="6177"/>
                    <a:pt x="2933" y="6204"/>
                  </a:cubicBezTo>
                  <a:lnTo>
                    <a:pt x="2947" y="6227"/>
                  </a:lnTo>
                  <a:lnTo>
                    <a:pt x="2983" y="6294"/>
                  </a:lnTo>
                  <a:lnTo>
                    <a:pt x="3014" y="6353"/>
                  </a:lnTo>
                  <a:lnTo>
                    <a:pt x="3041" y="6407"/>
                  </a:lnTo>
                  <a:lnTo>
                    <a:pt x="3055" y="6434"/>
                  </a:lnTo>
                  <a:cubicBezTo>
                    <a:pt x="3068" y="6461"/>
                    <a:pt x="3082" y="6492"/>
                    <a:pt x="3100" y="6515"/>
                  </a:cubicBezTo>
                  <a:cubicBezTo>
                    <a:pt x="3113" y="6542"/>
                    <a:pt x="3118" y="6555"/>
                    <a:pt x="3131" y="6573"/>
                  </a:cubicBezTo>
                  <a:lnTo>
                    <a:pt x="3140" y="6591"/>
                  </a:lnTo>
                  <a:lnTo>
                    <a:pt x="3185" y="6668"/>
                  </a:lnTo>
                  <a:cubicBezTo>
                    <a:pt x="3212" y="6722"/>
                    <a:pt x="3239" y="6771"/>
                    <a:pt x="3271" y="6825"/>
                  </a:cubicBezTo>
                  <a:lnTo>
                    <a:pt x="3316" y="6906"/>
                  </a:lnTo>
                  <a:lnTo>
                    <a:pt x="3365" y="6987"/>
                  </a:lnTo>
                  <a:cubicBezTo>
                    <a:pt x="3392" y="7041"/>
                    <a:pt x="3424" y="7090"/>
                    <a:pt x="3455" y="7140"/>
                  </a:cubicBezTo>
                  <a:cubicBezTo>
                    <a:pt x="3518" y="7239"/>
                    <a:pt x="3590" y="7342"/>
                    <a:pt x="3649" y="7419"/>
                  </a:cubicBezTo>
                  <a:cubicBezTo>
                    <a:pt x="3716" y="7518"/>
                    <a:pt x="3788" y="7612"/>
                    <a:pt x="3869" y="7707"/>
                  </a:cubicBezTo>
                  <a:cubicBezTo>
                    <a:pt x="4009" y="7873"/>
                    <a:pt x="4175" y="8044"/>
                    <a:pt x="4306" y="8184"/>
                  </a:cubicBezTo>
                  <a:lnTo>
                    <a:pt x="4319" y="8197"/>
                  </a:lnTo>
                  <a:cubicBezTo>
                    <a:pt x="4422" y="8305"/>
                    <a:pt x="4530" y="8409"/>
                    <a:pt x="4634" y="8512"/>
                  </a:cubicBezTo>
                  <a:lnTo>
                    <a:pt x="4665" y="8543"/>
                  </a:lnTo>
                  <a:cubicBezTo>
                    <a:pt x="4715" y="8588"/>
                    <a:pt x="4764" y="8638"/>
                    <a:pt x="4814" y="8687"/>
                  </a:cubicBezTo>
                  <a:cubicBezTo>
                    <a:pt x="4890" y="8759"/>
                    <a:pt x="4967" y="8831"/>
                    <a:pt x="5043" y="8903"/>
                  </a:cubicBezTo>
                  <a:cubicBezTo>
                    <a:pt x="5088" y="8944"/>
                    <a:pt x="5133" y="8980"/>
                    <a:pt x="5183" y="9016"/>
                  </a:cubicBezTo>
                  <a:cubicBezTo>
                    <a:pt x="5232" y="9052"/>
                    <a:pt x="5268" y="9083"/>
                    <a:pt x="5313" y="9115"/>
                  </a:cubicBezTo>
                  <a:lnTo>
                    <a:pt x="5390" y="9178"/>
                  </a:lnTo>
                  <a:cubicBezTo>
                    <a:pt x="5462" y="9236"/>
                    <a:pt x="5529" y="9290"/>
                    <a:pt x="5597" y="9340"/>
                  </a:cubicBezTo>
                  <a:cubicBezTo>
                    <a:pt x="5633" y="9367"/>
                    <a:pt x="5669" y="9389"/>
                    <a:pt x="5705" y="9412"/>
                  </a:cubicBezTo>
                  <a:lnTo>
                    <a:pt x="5745" y="9443"/>
                  </a:lnTo>
                  <a:lnTo>
                    <a:pt x="5786" y="9470"/>
                  </a:lnTo>
                  <a:cubicBezTo>
                    <a:pt x="5826" y="9497"/>
                    <a:pt x="5858" y="9520"/>
                    <a:pt x="5894" y="9542"/>
                  </a:cubicBezTo>
                  <a:cubicBezTo>
                    <a:pt x="5997" y="9605"/>
                    <a:pt x="6100" y="9668"/>
                    <a:pt x="6213" y="9722"/>
                  </a:cubicBezTo>
                  <a:cubicBezTo>
                    <a:pt x="6240" y="9736"/>
                    <a:pt x="6267" y="9749"/>
                    <a:pt x="6294" y="9763"/>
                  </a:cubicBezTo>
                  <a:lnTo>
                    <a:pt x="6321" y="9776"/>
                  </a:lnTo>
                  <a:lnTo>
                    <a:pt x="6375" y="9803"/>
                  </a:lnTo>
                  <a:cubicBezTo>
                    <a:pt x="6433" y="9835"/>
                    <a:pt x="6492" y="9862"/>
                    <a:pt x="6550" y="9893"/>
                  </a:cubicBezTo>
                  <a:cubicBezTo>
                    <a:pt x="6595" y="9911"/>
                    <a:pt x="6640" y="9938"/>
                    <a:pt x="6685" y="9961"/>
                  </a:cubicBezTo>
                  <a:lnTo>
                    <a:pt x="6766" y="9997"/>
                  </a:lnTo>
                  <a:lnTo>
                    <a:pt x="6798" y="10015"/>
                  </a:lnTo>
                  <a:lnTo>
                    <a:pt x="6829" y="10028"/>
                  </a:lnTo>
                  <a:lnTo>
                    <a:pt x="6847" y="10037"/>
                  </a:lnTo>
                  <a:lnTo>
                    <a:pt x="6879" y="10055"/>
                  </a:lnTo>
                  <a:cubicBezTo>
                    <a:pt x="6915" y="10073"/>
                    <a:pt x="6955" y="10086"/>
                    <a:pt x="6991" y="10100"/>
                  </a:cubicBezTo>
                  <a:lnTo>
                    <a:pt x="7018" y="10113"/>
                  </a:lnTo>
                  <a:lnTo>
                    <a:pt x="7032" y="10118"/>
                  </a:lnTo>
                  <a:lnTo>
                    <a:pt x="7059" y="10131"/>
                  </a:lnTo>
                  <a:cubicBezTo>
                    <a:pt x="7140" y="10163"/>
                    <a:pt x="7212" y="10199"/>
                    <a:pt x="7279" y="10235"/>
                  </a:cubicBezTo>
                  <a:cubicBezTo>
                    <a:pt x="7320" y="10257"/>
                    <a:pt x="7360" y="10275"/>
                    <a:pt x="7401" y="10289"/>
                  </a:cubicBezTo>
                  <a:lnTo>
                    <a:pt x="7437" y="10302"/>
                  </a:lnTo>
                  <a:lnTo>
                    <a:pt x="7491" y="10325"/>
                  </a:lnTo>
                  <a:cubicBezTo>
                    <a:pt x="7509" y="10329"/>
                    <a:pt x="7522" y="10334"/>
                    <a:pt x="7540" y="10338"/>
                  </a:cubicBezTo>
                  <a:lnTo>
                    <a:pt x="7585" y="10338"/>
                  </a:lnTo>
                  <a:cubicBezTo>
                    <a:pt x="7603" y="10338"/>
                    <a:pt x="7625" y="10334"/>
                    <a:pt x="7643" y="10325"/>
                  </a:cubicBezTo>
                  <a:cubicBezTo>
                    <a:pt x="7661" y="10320"/>
                    <a:pt x="7675" y="10311"/>
                    <a:pt x="7693" y="10302"/>
                  </a:cubicBezTo>
                  <a:cubicBezTo>
                    <a:pt x="7706" y="10293"/>
                    <a:pt x="7724" y="10284"/>
                    <a:pt x="7738" y="10271"/>
                  </a:cubicBezTo>
                  <a:cubicBezTo>
                    <a:pt x="7801" y="10221"/>
                    <a:pt x="7859" y="10158"/>
                    <a:pt x="7909" y="10095"/>
                  </a:cubicBezTo>
                  <a:cubicBezTo>
                    <a:pt x="7954" y="10037"/>
                    <a:pt x="7990" y="9992"/>
                    <a:pt x="8030" y="9947"/>
                  </a:cubicBezTo>
                  <a:cubicBezTo>
                    <a:pt x="8057" y="9943"/>
                    <a:pt x="8089" y="9934"/>
                    <a:pt x="8116" y="9916"/>
                  </a:cubicBezTo>
                  <a:lnTo>
                    <a:pt x="8138" y="9902"/>
                  </a:lnTo>
                  <a:lnTo>
                    <a:pt x="8156" y="9893"/>
                  </a:lnTo>
                  <a:lnTo>
                    <a:pt x="8179" y="9880"/>
                  </a:lnTo>
                  <a:lnTo>
                    <a:pt x="8219" y="9857"/>
                  </a:lnTo>
                  <a:cubicBezTo>
                    <a:pt x="8242" y="9844"/>
                    <a:pt x="8269" y="9830"/>
                    <a:pt x="8291" y="9817"/>
                  </a:cubicBezTo>
                  <a:cubicBezTo>
                    <a:pt x="8314" y="9812"/>
                    <a:pt x="8336" y="9808"/>
                    <a:pt x="8359" y="9803"/>
                  </a:cubicBezTo>
                  <a:lnTo>
                    <a:pt x="8413" y="9803"/>
                  </a:lnTo>
                  <a:cubicBezTo>
                    <a:pt x="8458" y="9803"/>
                    <a:pt x="8498" y="9781"/>
                    <a:pt x="8530" y="9745"/>
                  </a:cubicBezTo>
                  <a:cubicBezTo>
                    <a:pt x="8543" y="9745"/>
                    <a:pt x="8561" y="9740"/>
                    <a:pt x="8579" y="9731"/>
                  </a:cubicBezTo>
                  <a:cubicBezTo>
                    <a:pt x="8597" y="9722"/>
                    <a:pt x="8611" y="9704"/>
                    <a:pt x="8624" y="9686"/>
                  </a:cubicBezTo>
                  <a:cubicBezTo>
                    <a:pt x="8620" y="9673"/>
                    <a:pt x="8620" y="9664"/>
                    <a:pt x="8615" y="9650"/>
                  </a:cubicBezTo>
                  <a:lnTo>
                    <a:pt x="8615" y="9578"/>
                  </a:lnTo>
                  <a:lnTo>
                    <a:pt x="8615" y="9484"/>
                  </a:lnTo>
                  <a:lnTo>
                    <a:pt x="8615" y="9250"/>
                  </a:lnTo>
                  <a:cubicBezTo>
                    <a:pt x="8615" y="9196"/>
                    <a:pt x="8620" y="9137"/>
                    <a:pt x="8620" y="9083"/>
                  </a:cubicBezTo>
                  <a:lnTo>
                    <a:pt x="8620" y="8998"/>
                  </a:lnTo>
                  <a:lnTo>
                    <a:pt x="8620" y="8903"/>
                  </a:lnTo>
                  <a:lnTo>
                    <a:pt x="8620" y="8827"/>
                  </a:lnTo>
                  <a:lnTo>
                    <a:pt x="8620" y="8710"/>
                  </a:lnTo>
                  <a:lnTo>
                    <a:pt x="8624" y="8638"/>
                  </a:lnTo>
                  <a:lnTo>
                    <a:pt x="8624" y="8539"/>
                  </a:lnTo>
                  <a:cubicBezTo>
                    <a:pt x="8624" y="8485"/>
                    <a:pt x="8624" y="8422"/>
                    <a:pt x="8629" y="8364"/>
                  </a:cubicBezTo>
                  <a:lnTo>
                    <a:pt x="8629" y="8305"/>
                  </a:lnTo>
                  <a:lnTo>
                    <a:pt x="8629" y="8269"/>
                  </a:lnTo>
                  <a:lnTo>
                    <a:pt x="8629" y="8238"/>
                  </a:lnTo>
                  <a:lnTo>
                    <a:pt x="8629" y="8188"/>
                  </a:lnTo>
                  <a:cubicBezTo>
                    <a:pt x="8629" y="8076"/>
                    <a:pt x="8629" y="7968"/>
                    <a:pt x="8633" y="7860"/>
                  </a:cubicBezTo>
                  <a:lnTo>
                    <a:pt x="8633" y="7842"/>
                  </a:lnTo>
                  <a:cubicBezTo>
                    <a:pt x="8633" y="7707"/>
                    <a:pt x="8629" y="7576"/>
                    <a:pt x="8629" y="7441"/>
                  </a:cubicBezTo>
                  <a:cubicBezTo>
                    <a:pt x="8629" y="7423"/>
                    <a:pt x="8624" y="7401"/>
                    <a:pt x="8615" y="7387"/>
                  </a:cubicBezTo>
                  <a:lnTo>
                    <a:pt x="8615" y="7369"/>
                  </a:lnTo>
                  <a:lnTo>
                    <a:pt x="8615" y="7351"/>
                  </a:lnTo>
                  <a:cubicBezTo>
                    <a:pt x="8615" y="7306"/>
                    <a:pt x="8624" y="7261"/>
                    <a:pt x="8629" y="7221"/>
                  </a:cubicBezTo>
                  <a:cubicBezTo>
                    <a:pt x="8633" y="7135"/>
                    <a:pt x="8642" y="7063"/>
                    <a:pt x="8642" y="6987"/>
                  </a:cubicBezTo>
                  <a:lnTo>
                    <a:pt x="8642" y="6879"/>
                  </a:lnTo>
                  <a:lnTo>
                    <a:pt x="8642" y="6812"/>
                  </a:lnTo>
                  <a:cubicBezTo>
                    <a:pt x="8642" y="6758"/>
                    <a:pt x="8642" y="6695"/>
                    <a:pt x="8642" y="6636"/>
                  </a:cubicBezTo>
                  <a:lnTo>
                    <a:pt x="8638" y="6569"/>
                  </a:lnTo>
                  <a:lnTo>
                    <a:pt x="8638" y="6555"/>
                  </a:lnTo>
                  <a:lnTo>
                    <a:pt x="8638" y="6542"/>
                  </a:lnTo>
                  <a:cubicBezTo>
                    <a:pt x="8638" y="6461"/>
                    <a:pt x="8633" y="6375"/>
                    <a:pt x="8633" y="6294"/>
                  </a:cubicBezTo>
                  <a:cubicBezTo>
                    <a:pt x="8633" y="6258"/>
                    <a:pt x="8633" y="6222"/>
                    <a:pt x="8638" y="6182"/>
                  </a:cubicBezTo>
                  <a:cubicBezTo>
                    <a:pt x="8642" y="6141"/>
                    <a:pt x="8633" y="6092"/>
                    <a:pt x="8633" y="6047"/>
                  </a:cubicBezTo>
                  <a:cubicBezTo>
                    <a:pt x="8629" y="5988"/>
                    <a:pt x="8629" y="5930"/>
                    <a:pt x="8638" y="5871"/>
                  </a:cubicBezTo>
                  <a:cubicBezTo>
                    <a:pt x="8633" y="5849"/>
                    <a:pt x="8620" y="5826"/>
                    <a:pt x="8606" y="5808"/>
                  </a:cubicBezTo>
                  <a:cubicBezTo>
                    <a:pt x="8584" y="5781"/>
                    <a:pt x="8552" y="5763"/>
                    <a:pt x="8521" y="5750"/>
                  </a:cubicBezTo>
                  <a:cubicBezTo>
                    <a:pt x="8485" y="5736"/>
                    <a:pt x="8440" y="5727"/>
                    <a:pt x="8399" y="5727"/>
                  </a:cubicBezTo>
                  <a:lnTo>
                    <a:pt x="8138" y="5727"/>
                  </a:lnTo>
                  <a:cubicBezTo>
                    <a:pt x="8107" y="5727"/>
                    <a:pt x="8075" y="5727"/>
                    <a:pt x="8048" y="5718"/>
                  </a:cubicBezTo>
                  <a:cubicBezTo>
                    <a:pt x="8030" y="5718"/>
                    <a:pt x="8008" y="5714"/>
                    <a:pt x="7990" y="5709"/>
                  </a:cubicBezTo>
                  <a:cubicBezTo>
                    <a:pt x="7976" y="5709"/>
                    <a:pt x="7967" y="5705"/>
                    <a:pt x="7954" y="5700"/>
                  </a:cubicBezTo>
                  <a:cubicBezTo>
                    <a:pt x="7949" y="5678"/>
                    <a:pt x="7945" y="5660"/>
                    <a:pt x="7945" y="5646"/>
                  </a:cubicBezTo>
                  <a:cubicBezTo>
                    <a:pt x="7940" y="5565"/>
                    <a:pt x="7936" y="5489"/>
                    <a:pt x="7936" y="5408"/>
                  </a:cubicBezTo>
                  <a:lnTo>
                    <a:pt x="7936" y="5385"/>
                  </a:lnTo>
                  <a:lnTo>
                    <a:pt x="7936" y="5327"/>
                  </a:lnTo>
                  <a:cubicBezTo>
                    <a:pt x="7927" y="5286"/>
                    <a:pt x="7918" y="5241"/>
                    <a:pt x="7913" y="5192"/>
                  </a:cubicBezTo>
                  <a:cubicBezTo>
                    <a:pt x="7913" y="5174"/>
                    <a:pt x="7922" y="5156"/>
                    <a:pt x="7931" y="5143"/>
                  </a:cubicBezTo>
                  <a:cubicBezTo>
                    <a:pt x="7949" y="5129"/>
                    <a:pt x="7967" y="5120"/>
                    <a:pt x="7990" y="5120"/>
                  </a:cubicBezTo>
                  <a:cubicBezTo>
                    <a:pt x="7999" y="5111"/>
                    <a:pt x="8012" y="5107"/>
                    <a:pt x="8021" y="5107"/>
                  </a:cubicBezTo>
                  <a:lnTo>
                    <a:pt x="8044" y="5107"/>
                  </a:lnTo>
                  <a:cubicBezTo>
                    <a:pt x="8084" y="5107"/>
                    <a:pt x="8129" y="5107"/>
                    <a:pt x="8174" y="5111"/>
                  </a:cubicBezTo>
                  <a:lnTo>
                    <a:pt x="8210" y="5116"/>
                  </a:lnTo>
                  <a:cubicBezTo>
                    <a:pt x="8242" y="5107"/>
                    <a:pt x="8273" y="5102"/>
                    <a:pt x="8300" y="5098"/>
                  </a:cubicBezTo>
                  <a:lnTo>
                    <a:pt x="8323" y="5098"/>
                  </a:lnTo>
                  <a:cubicBezTo>
                    <a:pt x="8341" y="5098"/>
                    <a:pt x="8363" y="5098"/>
                    <a:pt x="8381" y="5102"/>
                  </a:cubicBezTo>
                  <a:lnTo>
                    <a:pt x="8426" y="5102"/>
                  </a:lnTo>
                  <a:cubicBezTo>
                    <a:pt x="8462" y="5102"/>
                    <a:pt x="8494" y="5107"/>
                    <a:pt x="8530" y="5111"/>
                  </a:cubicBezTo>
                  <a:lnTo>
                    <a:pt x="8665" y="5111"/>
                  </a:lnTo>
                  <a:cubicBezTo>
                    <a:pt x="8674" y="5107"/>
                    <a:pt x="8683" y="5107"/>
                    <a:pt x="8692" y="5102"/>
                  </a:cubicBezTo>
                  <a:cubicBezTo>
                    <a:pt x="8737" y="5080"/>
                    <a:pt x="8768" y="5048"/>
                    <a:pt x="8795" y="5008"/>
                  </a:cubicBezTo>
                  <a:lnTo>
                    <a:pt x="8818" y="4972"/>
                  </a:lnTo>
                  <a:cubicBezTo>
                    <a:pt x="8831" y="4949"/>
                    <a:pt x="8849" y="4927"/>
                    <a:pt x="8867" y="4904"/>
                  </a:cubicBezTo>
                  <a:cubicBezTo>
                    <a:pt x="8881" y="4891"/>
                    <a:pt x="8899" y="4877"/>
                    <a:pt x="8912" y="4859"/>
                  </a:cubicBezTo>
                  <a:cubicBezTo>
                    <a:pt x="8921" y="4855"/>
                    <a:pt x="8935" y="4850"/>
                    <a:pt x="8944" y="4846"/>
                  </a:cubicBezTo>
                  <a:cubicBezTo>
                    <a:pt x="8962" y="4841"/>
                    <a:pt x="8975" y="4841"/>
                    <a:pt x="8993" y="4837"/>
                  </a:cubicBezTo>
                  <a:lnTo>
                    <a:pt x="9106" y="4832"/>
                  </a:lnTo>
                  <a:cubicBezTo>
                    <a:pt x="9137" y="4832"/>
                    <a:pt x="9169" y="4819"/>
                    <a:pt x="9196" y="4801"/>
                  </a:cubicBezTo>
                  <a:cubicBezTo>
                    <a:pt x="9214" y="4783"/>
                    <a:pt x="9227" y="4760"/>
                    <a:pt x="9236" y="4733"/>
                  </a:cubicBezTo>
                  <a:cubicBezTo>
                    <a:pt x="9236" y="4742"/>
                    <a:pt x="9245" y="4751"/>
                    <a:pt x="9258" y="4751"/>
                  </a:cubicBezTo>
                  <a:cubicBezTo>
                    <a:pt x="9263" y="4756"/>
                    <a:pt x="9267" y="4756"/>
                    <a:pt x="9272" y="4756"/>
                  </a:cubicBezTo>
                  <a:lnTo>
                    <a:pt x="9272" y="4774"/>
                  </a:lnTo>
                  <a:lnTo>
                    <a:pt x="9276" y="4792"/>
                  </a:lnTo>
                  <a:cubicBezTo>
                    <a:pt x="9285" y="4819"/>
                    <a:pt x="9312" y="4841"/>
                    <a:pt x="9344" y="4841"/>
                  </a:cubicBezTo>
                  <a:cubicBezTo>
                    <a:pt x="9346" y="4843"/>
                    <a:pt x="9348" y="4844"/>
                    <a:pt x="9351" y="4844"/>
                  </a:cubicBezTo>
                  <a:cubicBezTo>
                    <a:pt x="9353" y="4844"/>
                    <a:pt x="9355" y="4843"/>
                    <a:pt x="9357" y="4841"/>
                  </a:cubicBezTo>
                  <a:cubicBezTo>
                    <a:pt x="9375" y="4837"/>
                    <a:pt x="9393" y="4828"/>
                    <a:pt x="9402" y="4810"/>
                  </a:cubicBezTo>
                  <a:cubicBezTo>
                    <a:pt x="9411" y="4796"/>
                    <a:pt x="9411" y="4778"/>
                    <a:pt x="9407" y="4760"/>
                  </a:cubicBezTo>
                  <a:lnTo>
                    <a:pt x="9389" y="4702"/>
                  </a:lnTo>
                  <a:lnTo>
                    <a:pt x="9371" y="4643"/>
                  </a:lnTo>
                  <a:cubicBezTo>
                    <a:pt x="9366" y="4612"/>
                    <a:pt x="9339" y="4589"/>
                    <a:pt x="9308" y="4589"/>
                  </a:cubicBezTo>
                  <a:cubicBezTo>
                    <a:pt x="9303" y="4576"/>
                    <a:pt x="9299" y="4558"/>
                    <a:pt x="9294" y="4544"/>
                  </a:cubicBezTo>
                  <a:cubicBezTo>
                    <a:pt x="9290" y="4522"/>
                    <a:pt x="9281" y="4499"/>
                    <a:pt x="9272" y="4477"/>
                  </a:cubicBezTo>
                  <a:lnTo>
                    <a:pt x="9267" y="4463"/>
                  </a:lnTo>
                  <a:lnTo>
                    <a:pt x="9263" y="4450"/>
                  </a:lnTo>
                  <a:lnTo>
                    <a:pt x="9249" y="4423"/>
                  </a:lnTo>
                  <a:lnTo>
                    <a:pt x="9245" y="4405"/>
                  </a:lnTo>
                  <a:cubicBezTo>
                    <a:pt x="9236" y="4387"/>
                    <a:pt x="9231" y="4369"/>
                    <a:pt x="9223" y="4351"/>
                  </a:cubicBezTo>
                  <a:cubicBezTo>
                    <a:pt x="9200" y="4292"/>
                    <a:pt x="9173" y="4229"/>
                    <a:pt x="9151" y="4171"/>
                  </a:cubicBezTo>
                  <a:lnTo>
                    <a:pt x="9124" y="4081"/>
                  </a:lnTo>
                  <a:lnTo>
                    <a:pt x="9106" y="4036"/>
                  </a:lnTo>
                  <a:lnTo>
                    <a:pt x="9083" y="3964"/>
                  </a:lnTo>
                  <a:lnTo>
                    <a:pt x="9052" y="3869"/>
                  </a:lnTo>
                  <a:cubicBezTo>
                    <a:pt x="9038" y="3824"/>
                    <a:pt x="9020" y="3779"/>
                    <a:pt x="9007" y="3734"/>
                  </a:cubicBezTo>
                  <a:cubicBezTo>
                    <a:pt x="8980" y="3662"/>
                    <a:pt x="8962" y="3586"/>
                    <a:pt x="8948" y="3505"/>
                  </a:cubicBezTo>
                  <a:lnTo>
                    <a:pt x="8948" y="3505"/>
                  </a:lnTo>
                  <a:lnTo>
                    <a:pt x="9052" y="3546"/>
                  </a:lnTo>
                  <a:lnTo>
                    <a:pt x="9079" y="3559"/>
                  </a:lnTo>
                  <a:lnTo>
                    <a:pt x="9101" y="3568"/>
                  </a:lnTo>
                  <a:cubicBezTo>
                    <a:pt x="9214" y="3613"/>
                    <a:pt x="9321" y="3653"/>
                    <a:pt x="9429" y="3689"/>
                  </a:cubicBezTo>
                  <a:cubicBezTo>
                    <a:pt x="9479" y="3707"/>
                    <a:pt x="9528" y="3721"/>
                    <a:pt x="9582" y="3734"/>
                  </a:cubicBezTo>
                  <a:lnTo>
                    <a:pt x="9672" y="3761"/>
                  </a:lnTo>
                  <a:lnTo>
                    <a:pt x="9767" y="3784"/>
                  </a:lnTo>
                  <a:cubicBezTo>
                    <a:pt x="9848" y="3806"/>
                    <a:pt x="9929" y="3820"/>
                    <a:pt x="10010" y="3833"/>
                  </a:cubicBezTo>
                  <a:lnTo>
                    <a:pt x="10028" y="3833"/>
                  </a:lnTo>
                  <a:lnTo>
                    <a:pt x="10131" y="3856"/>
                  </a:lnTo>
                  <a:cubicBezTo>
                    <a:pt x="10158" y="3860"/>
                    <a:pt x="10185" y="3865"/>
                    <a:pt x="10217" y="3869"/>
                  </a:cubicBezTo>
                  <a:lnTo>
                    <a:pt x="10244" y="3878"/>
                  </a:lnTo>
                  <a:lnTo>
                    <a:pt x="10311" y="3892"/>
                  </a:lnTo>
                  <a:cubicBezTo>
                    <a:pt x="10374" y="3905"/>
                    <a:pt x="10437" y="3919"/>
                    <a:pt x="10500" y="3928"/>
                  </a:cubicBezTo>
                  <a:cubicBezTo>
                    <a:pt x="10613" y="3941"/>
                    <a:pt x="10721" y="3950"/>
                    <a:pt x="10829" y="3964"/>
                  </a:cubicBezTo>
                  <a:lnTo>
                    <a:pt x="10887" y="3968"/>
                  </a:lnTo>
                  <a:cubicBezTo>
                    <a:pt x="11013" y="3982"/>
                    <a:pt x="11134" y="3986"/>
                    <a:pt x="11242" y="3991"/>
                  </a:cubicBezTo>
                  <a:lnTo>
                    <a:pt x="11292" y="3991"/>
                  </a:lnTo>
                  <a:cubicBezTo>
                    <a:pt x="11364" y="3991"/>
                    <a:pt x="11436" y="3991"/>
                    <a:pt x="11508" y="3986"/>
                  </a:cubicBezTo>
                  <a:lnTo>
                    <a:pt x="11598" y="3986"/>
                  </a:lnTo>
                  <a:cubicBezTo>
                    <a:pt x="11647" y="3986"/>
                    <a:pt x="11701" y="3986"/>
                    <a:pt x="11751" y="3982"/>
                  </a:cubicBezTo>
                  <a:lnTo>
                    <a:pt x="11773" y="3982"/>
                  </a:lnTo>
                  <a:cubicBezTo>
                    <a:pt x="11827" y="3982"/>
                    <a:pt x="11881" y="3968"/>
                    <a:pt x="11926" y="3946"/>
                  </a:cubicBezTo>
                  <a:cubicBezTo>
                    <a:pt x="11953" y="3932"/>
                    <a:pt x="11971" y="3910"/>
                    <a:pt x="11985" y="3883"/>
                  </a:cubicBezTo>
                  <a:cubicBezTo>
                    <a:pt x="11998" y="3874"/>
                    <a:pt x="12007" y="3865"/>
                    <a:pt x="12016" y="3847"/>
                  </a:cubicBezTo>
                  <a:cubicBezTo>
                    <a:pt x="12030" y="3824"/>
                    <a:pt x="12043" y="3793"/>
                    <a:pt x="12052" y="3766"/>
                  </a:cubicBezTo>
                  <a:cubicBezTo>
                    <a:pt x="12061" y="3739"/>
                    <a:pt x="12066" y="3716"/>
                    <a:pt x="12066" y="3689"/>
                  </a:cubicBezTo>
                  <a:lnTo>
                    <a:pt x="12070" y="3653"/>
                  </a:lnTo>
                  <a:cubicBezTo>
                    <a:pt x="12075" y="3617"/>
                    <a:pt x="12075" y="3582"/>
                    <a:pt x="12075" y="3550"/>
                  </a:cubicBezTo>
                  <a:lnTo>
                    <a:pt x="12075" y="3505"/>
                  </a:lnTo>
                  <a:lnTo>
                    <a:pt x="12075" y="3465"/>
                  </a:lnTo>
                  <a:lnTo>
                    <a:pt x="12075" y="3343"/>
                  </a:lnTo>
                  <a:cubicBezTo>
                    <a:pt x="12075" y="3303"/>
                    <a:pt x="12066" y="3262"/>
                    <a:pt x="12061" y="3226"/>
                  </a:cubicBezTo>
                  <a:lnTo>
                    <a:pt x="12061" y="3204"/>
                  </a:lnTo>
                  <a:lnTo>
                    <a:pt x="12057" y="3132"/>
                  </a:lnTo>
                  <a:cubicBezTo>
                    <a:pt x="12057" y="3105"/>
                    <a:pt x="12052" y="3078"/>
                    <a:pt x="12048" y="3051"/>
                  </a:cubicBezTo>
                  <a:cubicBezTo>
                    <a:pt x="12043" y="3006"/>
                    <a:pt x="12039" y="2961"/>
                    <a:pt x="12030" y="2920"/>
                  </a:cubicBezTo>
                  <a:lnTo>
                    <a:pt x="12021" y="2862"/>
                  </a:lnTo>
                  <a:cubicBezTo>
                    <a:pt x="12016" y="2808"/>
                    <a:pt x="12007" y="2754"/>
                    <a:pt x="11998" y="2700"/>
                  </a:cubicBezTo>
                  <a:lnTo>
                    <a:pt x="11989" y="2659"/>
                  </a:lnTo>
                  <a:lnTo>
                    <a:pt x="11985" y="2637"/>
                  </a:lnTo>
                  <a:lnTo>
                    <a:pt x="11980" y="2610"/>
                  </a:lnTo>
                  <a:lnTo>
                    <a:pt x="11962" y="2542"/>
                  </a:lnTo>
                  <a:cubicBezTo>
                    <a:pt x="11953" y="2497"/>
                    <a:pt x="11944" y="2452"/>
                    <a:pt x="11935" y="2407"/>
                  </a:cubicBezTo>
                  <a:cubicBezTo>
                    <a:pt x="11926" y="2335"/>
                    <a:pt x="11913" y="2268"/>
                    <a:pt x="11895" y="2196"/>
                  </a:cubicBezTo>
                  <a:cubicBezTo>
                    <a:pt x="11872" y="2088"/>
                    <a:pt x="11841" y="1980"/>
                    <a:pt x="11805" y="1877"/>
                  </a:cubicBezTo>
                  <a:cubicBezTo>
                    <a:pt x="11778" y="1800"/>
                    <a:pt x="11746" y="1728"/>
                    <a:pt x="11710" y="1652"/>
                  </a:cubicBezTo>
                  <a:cubicBezTo>
                    <a:pt x="11697" y="1620"/>
                    <a:pt x="11683" y="1589"/>
                    <a:pt x="11665" y="1557"/>
                  </a:cubicBezTo>
                  <a:cubicBezTo>
                    <a:pt x="11643" y="1499"/>
                    <a:pt x="11616" y="1449"/>
                    <a:pt x="11589" y="1400"/>
                  </a:cubicBezTo>
                  <a:lnTo>
                    <a:pt x="11584" y="1386"/>
                  </a:lnTo>
                  <a:lnTo>
                    <a:pt x="11575" y="1373"/>
                  </a:lnTo>
                  <a:lnTo>
                    <a:pt x="11566" y="1355"/>
                  </a:lnTo>
                  <a:lnTo>
                    <a:pt x="11548" y="1328"/>
                  </a:lnTo>
                  <a:cubicBezTo>
                    <a:pt x="11535" y="1296"/>
                    <a:pt x="11512" y="1269"/>
                    <a:pt x="11485" y="1247"/>
                  </a:cubicBezTo>
                  <a:cubicBezTo>
                    <a:pt x="11467" y="1238"/>
                    <a:pt x="11449" y="1233"/>
                    <a:pt x="11427" y="1233"/>
                  </a:cubicBezTo>
                  <a:lnTo>
                    <a:pt x="11404" y="1233"/>
                  </a:lnTo>
                  <a:cubicBezTo>
                    <a:pt x="11296" y="1211"/>
                    <a:pt x="11193" y="1193"/>
                    <a:pt x="11089" y="1175"/>
                  </a:cubicBezTo>
                  <a:cubicBezTo>
                    <a:pt x="10963" y="1157"/>
                    <a:pt x="10851" y="1134"/>
                    <a:pt x="10739" y="1107"/>
                  </a:cubicBezTo>
                  <a:cubicBezTo>
                    <a:pt x="10703" y="1094"/>
                    <a:pt x="10667" y="1089"/>
                    <a:pt x="10626" y="1080"/>
                  </a:cubicBezTo>
                  <a:lnTo>
                    <a:pt x="10590" y="1071"/>
                  </a:lnTo>
                  <a:cubicBezTo>
                    <a:pt x="10523" y="1058"/>
                    <a:pt x="10451" y="1040"/>
                    <a:pt x="10379" y="1022"/>
                  </a:cubicBezTo>
                  <a:lnTo>
                    <a:pt x="10311" y="1004"/>
                  </a:lnTo>
                  <a:lnTo>
                    <a:pt x="10271" y="990"/>
                  </a:lnTo>
                  <a:cubicBezTo>
                    <a:pt x="10194" y="968"/>
                    <a:pt x="10118" y="950"/>
                    <a:pt x="10046" y="923"/>
                  </a:cubicBezTo>
                  <a:cubicBezTo>
                    <a:pt x="9974" y="900"/>
                    <a:pt x="9906" y="878"/>
                    <a:pt x="9839" y="846"/>
                  </a:cubicBezTo>
                  <a:cubicBezTo>
                    <a:pt x="9794" y="833"/>
                    <a:pt x="9753" y="815"/>
                    <a:pt x="9713" y="801"/>
                  </a:cubicBezTo>
                  <a:lnTo>
                    <a:pt x="9668" y="783"/>
                  </a:lnTo>
                  <a:lnTo>
                    <a:pt x="9650" y="779"/>
                  </a:lnTo>
                  <a:lnTo>
                    <a:pt x="9600" y="761"/>
                  </a:lnTo>
                  <a:cubicBezTo>
                    <a:pt x="9519" y="729"/>
                    <a:pt x="9443" y="702"/>
                    <a:pt x="9362" y="675"/>
                  </a:cubicBezTo>
                  <a:lnTo>
                    <a:pt x="9231" y="630"/>
                  </a:lnTo>
                  <a:lnTo>
                    <a:pt x="9187" y="617"/>
                  </a:lnTo>
                  <a:lnTo>
                    <a:pt x="9133" y="599"/>
                  </a:lnTo>
                  <a:lnTo>
                    <a:pt x="9007" y="558"/>
                  </a:lnTo>
                  <a:lnTo>
                    <a:pt x="8953" y="540"/>
                  </a:lnTo>
                  <a:lnTo>
                    <a:pt x="8912" y="522"/>
                  </a:lnTo>
                  <a:lnTo>
                    <a:pt x="8863" y="509"/>
                  </a:lnTo>
                  <a:cubicBezTo>
                    <a:pt x="8800" y="486"/>
                    <a:pt x="8732" y="459"/>
                    <a:pt x="8669" y="441"/>
                  </a:cubicBezTo>
                  <a:cubicBezTo>
                    <a:pt x="8633" y="428"/>
                    <a:pt x="8597" y="414"/>
                    <a:pt x="8561" y="401"/>
                  </a:cubicBezTo>
                  <a:lnTo>
                    <a:pt x="8516" y="383"/>
                  </a:lnTo>
                  <a:cubicBezTo>
                    <a:pt x="8462" y="365"/>
                    <a:pt x="8413" y="347"/>
                    <a:pt x="8363" y="329"/>
                  </a:cubicBezTo>
                  <a:cubicBezTo>
                    <a:pt x="8309" y="307"/>
                    <a:pt x="8264" y="293"/>
                    <a:pt x="8215" y="275"/>
                  </a:cubicBezTo>
                  <a:lnTo>
                    <a:pt x="8201" y="271"/>
                  </a:lnTo>
                  <a:cubicBezTo>
                    <a:pt x="8152" y="248"/>
                    <a:pt x="8102" y="230"/>
                    <a:pt x="8053" y="217"/>
                  </a:cubicBezTo>
                  <a:cubicBezTo>
                    <a:pt x="8017" y="208"/>
                    <a:pt x="7981" y="199"/>
                    <a:pt x="7945" y="190"/>
                  </a:cubicBezTo>
                  <a:lnTo>
                    <a:pt x="7895" y="176"/>
                  </a:lnTo>
                  <a:lnTo>
                    <a:pt x="7850" y="163"/>
                  </a:lnTo>
                  <a:cubicBezTo>
                    <a:pt x="7814" y="154"/>
                    <a:pt x="7774" y="145"/>
                    <a:pt x="7738" y="136"/>
                  </a:cubicBezTo>
                  <a:cubicBezTo>
                    <a:pt x="7661" y="122"/>
                    <a:pt x="7590" y="113"/>
                    <a:pt x="7509" y="100"/>
                  </a:cubicBezTo>
                  <a:cubicBezTo>
                    <a:pt x="7455" y="95"/>
                    <a:pt x="7414" y="91"/>
                    <a:pt x="7374" y="86"/>
                  </a:cubicBezTo>
                  <a:lnTo>
                    <a:pt x="7338" y="86"/>
                  </a:lnTo>
                  <a:lnTo>
                    <a:pt x="7315" y="77"/>
                  </a:lnTo>
                  <a:lnTo>
                    <a:pt x="7302" y="77"/>
                  </a:lnTo>
                  <a:lnTo>
                    <a:pt x="7225" y="68"/>
                  </a:lnTo>
                  <a:cubicBezTo>
                    <a:pt x="7212" y="37"/>
                    <a:pt x="7185" y="19"/>
                    <a:pt x="7153" y="14"/>
                  </a:cubicBezTo>
                  <a:cubicBezTo>
                    <a:pt x="7077" y="5"/>
                    <a:pt x="7000" y="1"/>
                    <a:pt x="6924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4613275" y="1884500"/>
              <a:ext cx="79525" cy="17600"/>
            </a:xfrm>
            <a:custGeom>
              <a:rect b="b" l="l" r="r" t="t"/>
              <a:pathLst>
                <a:path extrusionOk="0" h="704" w="3181">
                  <a:moveTo>
                    <a:pt x="3068" y="0"/>
                  </a:moveTo>
                  <a:cubicBezTo>
                    <a:pt x="3055" y="0"/>
                    <a:pt x="3041" y="5"/>
                    <a:pt x="3028" y="9"/>
                  </a:cubicBezTo>
                  <a:lnTo>
                    <a:pt x="3023" y="14"/>
                  </a:lnTo>
                  <a:lnTo>
                    <a:pt x="3010" y="23"/>
                  </a:lnTo>
                  <a:lnTo>
                    <a:pt x="2987" y="23"/>
                  </a:lnTo>
                  <a:lnTo>
                    <a:pt x="2965" y="27"/>
                  </a:lnTo>
                  <a:cubicBezTo>
                    <a:pt x="2942" y="32"/>
                    <a:pt x="2915" y="36"/>
                    <a:pt x="2893" y="41"/>
                  </a:cubicBezTo>
                  <a:lnTo>
                    <a:pt x="2857" y="45"/>
                  </a:lnTo>
                  <a:lnTo>
                    <a:pt x="2758" y="45"/>
                  </a:lnTo>
                  <a:cubicBezTo>
                    <a:pt x="2695" y="45"/>
                    <a:pt x="2632" y="50"/>
                    <a:pt x="2569" y="50"/>
                  </a:cubicBezTo>
                  <a:lnTo>
                    <a:pt x="1642" y="50"/>
                  </a:lnTo>
                  <a:cubicBezTo>
                    <a:pt x="1579" y="50"/>
                    <a:pt x="1516" y="45"/>
                    <a:pt x="1453" y="41"/>
                  </a:cubicBezTo>
                  <a:cubicBezTo>
                    <a:pt x="1399" y="38"/>
                    <a:pt x="1345" y="37"/>
                    <a:pt x="1292" y="37"/>
                  </a:cubicBezTo>
                  <a:cubicBezTo>
                    <a:pt x="1238" y="37"/>
                    <a:pt x="1186" y="38"/>
                    <a:pt x="1134" y="41"/>
                  </a:cubicBezTo>
                  <a:cubicBezTo>
                    <a:pt x="1044" y="36"/>
                    <a:pt x="958" y="32"/>
                    <a:pt x="873" y="27"/>
                  </a:cubicBezTo>
                  <a:cubicBezTo>
                    <a:pt x="805" y="23"/>
                    <a:pt x="738" y="20"/>
                    <a:pt x="671" y="20"/>
                  </a:cubicBezTo>
                  <a:cubicBezTo>
                    <a:pt x="603" y="20"/>
                    <a:pt x="536" y="23"/>
                    <a:pt x="468" y="27"/>
                  </a:cubicBezTo>
                  <a:cubicBezTo>
                    <a:pt x="396" y="32"/>
                    <a:pt x="324" y="36"/>
                    <a:pt x="248" y="41"/>
                  </a:cubicBezTo>
                  <a:cubicBezTo>
                    <a:pt x="221" y="45"/>
                    <a:pt x="194" y="45"/>
                    <a:pt x="167" y="54"/>
                  </a:cubicBezTo>
                  <a:cubicBezTo>
                    <a:pt x="162" y="45"/>
                    <a:pt x="158" y="41"/>
                    <a:pt x="153" y="36"/>
                  </a:cubicBezTo>
                  <a:cubicBezTo>
                    <a:pt x="140" y="18"/>
                    <a:pt x="122" y="9"/>
                    <a:pt x="99" y="5"/>
                  </a:cubicBezTo>
                  <a:cubicBezTo>
                    <a:pt x="97" y="4"/>
                    <a:pt x="94" y="4"/>
                    <a:pt x="92" y="4"/>
                  </a:cubicBezTo>
                  <a:cubicBezTo>
                    <a:pt x="50" y="4"/>
                    <a:pt x="14" y="39"/>
                    <a:pt x="14" y="77"/>
                  </a:cubicBezTo>
                  <a:cubicBezTo>
                    <a:pt x="14" y="153"/>
                    <a:pt x="14" y="225"/>
                    <a:pt x="14" y="302"/>
                  </a:cubicBezTo>
                  <a:cubicBezTo>
                    <a:pt x="18" y="356"/>
                    <a:pt x="18" y="414"/>
                    <a:pt x="14" y="468"/>
                  </a:cubicBezTo>
                  <a:cubicBezTo>
                    <a:pt x="9" y="531"/>
                    <a:pt x="0" y="603"/>
                    <a:pt x="59" y="639"/>
                  </a:cubicBezTo>
                  <a:cubicBezTo>
                    <a:pt x="89" y="654"/>
                    <a:pt x="118" y="663"/>
                    <a:pt x="151" y="663"/>
                  </a:cubicBezTo>
                  <a:cubicBezTo>
                    <a:pt x="157" y="663"/>
                    <a:pt x="164" y="662"/>
                    <a:pt x="171" y="662"/>
                  </a:cubicBezTo>
                  <a:lnTo>
                    <a:pt x="252" y="662"/>
                  </a:lnTo>
                  <a:lnTo>
                    <a:pt x="374" y="653"/>
                  </a:lnTo>
                  <a:cubicBezTo>
                    <a:pt x="491" y="657"/>
                    <a:pt x="608" y="662"/>
                    <a:pt x="725" y="680"/>
                  </a:cubicBezTo>
                  <a:cubicBezTo>
                    <a:pt x="783" y="684"/>
                    <a:pt x="846" y="693"/>
                    <a:pt x="904" y="698"/>
                  </a:cubicBezTo>
                  <a:cubicBezTo>
                    <a:pt x="963" y="702"/>
                    <a:pt x="1021" y="702"/>
                    <a:pt x="1084" y="702"/>
                  </a:cubicBezTo>
                  <a:lnTo>
                    <a:pt x="1444" y="702"/>
                  </a:lnTo>
                  <a:cubicBezTo>
                    <a:pt x="1467" y="703"/>
                    <a:pt x="1489" y="703"/>
                    <a:pt x="1511" y="703"/>
                  </a:cubicBezTo>
                  <a:cubicBezTo>
                    <a:pt x="1613" y="703"/>
                    <a:pt x="1714" y="695"/>
                    <a:pt x="1818" y="684"/>
                  </a:cubicBezTo>
                  <a:cubicBezTo>
                    <a:pt x="1867" y="680"/>
                    <a:pt x="1917" y="680"/>
                    <a:pt x="1966" y="675"/>
                  </a:cubicBezTo>
                  <a:lnTo>
                    <a:pt x="1948" y="675"/>
                  </a:lnTo>
                  <a:cubicBezTo>
                    <a:pt x="2038" y="671"/>
                    <a:pt x="2124" y="666"/>
                    <a:pt x="2209" y="662"/>
                  </a:cubicBezTo>
                  <a:cubicBezTo>
                    <a:pt x="2270" y="659"/>
                    <a:pt x="2331" y="658"/>
                    <a:pt x="2391" y="658"/>
                  </a:cubicBezTo>
                  <a:cubicBezTo>
                    <a:pt x="2451" y="658"/>
                    <a:pt x="2510" y="659"/>
                    <a:pt x="2569" y="662"/>
                  </a:cubicBezTo>
                  <a:cubicBezTo>
                    <a:pt x="2690" y="666"/>
                    <a:pt x="2803" y="666"/>
                    <a:pt x="2920" y="671"/>
                  </a:cubicBezTo>
                  <a:cubicBezTo>
                    <a:pt x="2951" y="671"/>
                    <a:pt x="2987" y="675"/>
                    <a:pt x="3023" y="675"/>
                  </a:cubicBezTo>
                  <a:lnTo>
                    <a:pt x="3077" y="675"/>
                  </a:lnTo>
                  <a:cubicBezTo>
                    <a:pt x="3131" y="671"/>
                    <a:pt x="3176" y="626"/>
                    <a:pt x="3181" y="572"/>
                  </a:cubicBezTo>
                  <a:cubicBezTo>
                    <a:pt x="3181" y="509"/>
                    <a:pt x="3167" y="446"/>
                    <a:pt x="3149" y="383"/>
                  </a:cubicBezTo>
                  <a:cubicBezTo>
                    <a:pt x="3136" y="342"/>
                    <a:pt x="3131" y="302"/>
                    <a:pt x="3127" y="257"/>
                  </a:cubicBezTo>
                  <a:cubicBezTo>
                    <a:pt x="3127" y="234"/>
                    <a:pt x="3122" y="212"/>
                    <a:pt x="3122" y="185"/>
                  </a:cubicBezTo>
                  <a:lnTo>
                    <a:pt x="3122" y="176"/>
                  </a:lnTo>
                  <a:cubicBezTo>
                    <a:pt x="3140" y="167"/>
                    <a:pt x="3149" y="149"/>
                    <a:pt x="3158" y="131"/>
                  </a:cubicBezTo>
                  <a:cubicBezTo>
                    <a:pt x="3167" y="108"/>
                    <a:pt x="3167" y="81"/>
                    <a:pt x="3154" y="59"/>
                  </a:cubicBezTo>
                  <a:cubicBezTo>
                    <a:pt x="3140" y="23"/>
                    <a:pt x="3104" y="0"/>
                    <a:pt x="306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796250" y="1879650"/>
              <a:ext cx="32525" cy="17575"/>
            </a:xfrm>
            <a:custGeom>
              <a:rect b="b" l="l" r="r" t="t"/>
              <a:pathLst>
                <a:path extrusionOk="0" h="703" w="1301">
                  <a:moveTo>
                    <a:pt x="1017" y="1"/>
                  </a:moveTo>
                  <a:cubicBezTo>
                    <a:pt x="927" y="1"/>
                    <a:pt x="837" y="1"/>
                    <a:pt x="747" y="10"/>
                  </a:cubicBezTo>
                  <a:lnTo>
                    <a:pt x="747" y="5"/>
                  </a:lnTo>
                  <a:cubicBezTo>
                    <a:pt x="689" y="10"/>
                    <a:pt x="626" y="19"/>
                    <a:pt x="563" y="28"/>
                  </a:cubicBezTo>
                  <a:cubicBezTo>
                    <a:pt x="554" y="23"/>
                    <a:pt x="545" y="19"/>
                    <a:pt x="536" y="19"/>
                  </a:cubicBezTo>
                  <a:cubicBezTo>
                    <a:pt x="513" y="14"/>
                    <a:pt x="491" y="10"/>
                    <a:pt x="473" y="5"/>
                  </a:cubicBezTo>
                  <a:lnTo>
                    <a:pt x="432" y="5"/>
                  </a:lnTo>
                  <a:cubicBezTo>
                    <a:pt x="401" y="10"/>
                    <a:pt x="374" y="37"/>
                    <a:pt x="369" y="68"/>
                  </a:cubicBezTo>
                  <a:cubicBezTo>
                    <a:pt x="369" y="82"/>
                    <a:pt x="374" y="95"/>
                    <a:pt x="378" y="104"/>
                  </a:cubicBezTo>
                  <a:lnTo>
                    <a:pt x="383" y="118"/>
                  </a:lnTo>
                  <a:cubicBezTo>
                    <a:pt x="387" y="122"/>
                    <a:pt x="392" y="127"/>
                    <a:pt x="396" y="131"/>
                  </a:cubicBezTo>
                  <a:cubicBezTo>
                    <a:pt x="396" y="136"/>
                    <a:pt x="396" y="136"/>
                    <a:pt x="396" y="140"/>
                  </a:cubicBezTo>
                  <a:cubicBezTo>
                    <a:pt x="387" y="154"/>
                    <a:pt x="378" y="172"/>
                    <a:pt x="369" y="190"/>
                  </a:cubicBezTo>
                  <a:cubicBezTo>
                    <a:pt x="360" y="208"/>
                    <a:pt x="347" y="226"/>
                    <a:pt x="329" y="244"/>
                  </a:cubicBezTo>
                  <a:cubicBezTo>
                    <a:pt x="302" y="271"/>
                    <a:pt x="275" y="289"/>
                    <a:pt x="243" y="311"/>
                  </a:cubicBezTo>
                  <a:cubicBezTo>
                    <a:pt x="212" y="325"/>
                    <a:pt x="185" y="343"/>
                    <a:pt x="153" y="356"/>
                  </a:cubicBezTo>
                  <a:lnTo>
                    <a:pt x="117" y="379"/>
                  </a:lnTo>
                  <a:lnTo>
                    <a:pt x="108" y="374"/>
                  </a:lnTo>
                  <a:cubicBezTo>
                    <a:pt x="101" y="372"/>
                    <a:pt x="94" y="371"/>
                    <a:pt x="87" y="371"/>
                  </a:cubicBezTo>
                  <a:cubicBezTo>
                    <a:pt x="59" y="371"/>
                    <a:pt x="34" y="386"/>
                    <a:pt x="23" y="415"/>
                  </a:cubicBezTo>
                  <a:cubicBezTo>
                    <a:pt x="18" y="437"/>
                    <a:pt x="9" y="460"/>
                    <a:pt x="5" y="482"/>
                  </a:cubicBezTo>
                  <a:cubicBezTo>
                    <a:pt x="0" y="500"/>
                    <a:pt x="0" y="518"/>
                    <a:pt x="5" y="541"/>
                  </a:cubicBezTo>
                  <a:cubicBezTo>
                    <a:pt x="5" y="550"/>
                    <a:pt x="9" y="563"/>
                    <a:pt x="14" y="577"/>
                  </a:cubicBezTo>
                  <a:cubicBezTo>
                    <a:pt x="18" y="595"/>
                    <a:pt x="27" y="613"/>
                    <a:pt x="41" y="626"/>
                  </a:cubicBezTo>
                  <a:cubicBezTo>
                    <a:pt x="63" y="649"/>
                    <a:pt x="90" y="662"/>
                    <a:pt x="122" y="671"/>
                  </a:cubicBezTo>
                  <a:cubicBezTo>
                    <a:pt x="158" y="680"/>
                    <a:pt x="189" y="685"/>
                    <a:pt x="225" y="689"/>
                  </a:cubicBezTo>
                  <a:cubicBezTo>
                    <a:pt x="252" y="694"/>
                    <a:pt x="284" y="698"/>
                    <a:pt x="311" y="698"/>
                  </a:cubicBezTo>
                  <a:cubicBezTo>
                    <a:pt x="332" y="700"/>
                    <a:pt x="353" y="700"/>
                    <a:pt x="374" y="700"/>
                  </a:cubicBezTo>
                  <a:cubicBezTo>
                    <a:pt x="416" y="700"/>
                    <a:pt x="458" y="698"/>
                    <a:pt x="500" y="698"/>
                  </a:cubicBezTo>
                  <a:cubicBezTo>
                    <a:pt x="539" y="698"/>
                    <a:pt x="580" y="696"/>
                    <a:pt x="620" y="696"/>
                  </a:cubicBezTo>
                  <a:cubicBezTo>
                    <a:pt x="640" y="696"/>
                    <a:pt x="660" y="697"/>
                    <a:pt x="680" y="698"/>
                  </a:cubicBezTo>
                  <a:cubicBezTo>
                    <a:pt x="743" y="703"/>
                    <a:pt x="792" y="703"/>
                    <a:pt x="846" y="703"/>
                  </a:cubicBezTo>
                  <a:cubicBezTo>
                    <a:pt x="936" y="698"/>
                    <a:pt x="1031" y="689"/>
                    <a:pt x="1121" y="676"/>
                  </a:cubicBezTo>
                  <a:cubicBezTo>
                    <a:pt x="1152" y="671"/>
                    <a:pt x="1184" y="662"/>
                    <a:pt x="1215" y="649"/>
                  </a:cubicBezTo>
                  <a:cubicBezTo>
                    <a:pt x="1242" y="644"/>
                    <a:pt x="1260" y="626"/>
                    <a:pt x="1278" y="608"/>
                  </a:cubicBezTo>
                  <a:cubicBezTo>
                    <a:pt x="1292" y="581"/>
                    <a:pt x="1301" y="545"/>
                    <a:pt x="1296" y="514"/>
                  </a:cubicBezTo>
                  <a:cubicBezTo>
                    <a:pt x="1292" y="478"/>
                    <a:pt x="1287" y="442"/>
                    <a:pt x="1278" y="410"/>
                  </a:cubicBezTo>
                  <a:cubicBezTo>
                    <a:pt x="1269" y="365"/>
                    <a:pt x="1260" y="325"/>
                    <a:pt x="1256" y="280"/>
                  </a:cubicBezTo>
                  <a:lnTo>
                    <a:pt x="1256" y="217"/>
                  </a:lnTo>
                  <a:cubicBezTo>
                    <a:pt x="1256" y="203"/>
                    <a:pt x="1256" y="190"/>
                    <a:pt x="1256" y="176"/>
                  </a:cubicBezTo>
                  <a:cubicBezTo>
                    <a:pt x="1251" y="163"/>
                    <a:pt x="1256" y="163"/>
                    <a:pt x="1256" y="158"/>
                  </a:cubicBezTo>
                  <a:lnTo>
                    <a:pt x="1256" y="145"/>
                  </a:lnTo>
                  <a:cubicBezTo>
                    <a:pt x="1256" y="127"/>
                    <a:pt x="1251" y="104"/>
                    <a:pt x="1247" y="86"/>
                  </a:cubicBezTo>
                  <a:cubicBezTo>
                    <a:pt x="1233" y="55"/>
                    <a:pt x="1202" y="28"/>
                    <a:pt x="1166" y="14"/>
                  </a:cubicBezTo>
                  <a:cubicBezTo>
                    <a:pt x="1130" y="5"/>
                    <a:pt x="1094" y="1"/>
                    <a:pt x="106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4808850" y="1779125"/>
              <a:ext cx="9700" cy="84475"/>
            </a:xfrm>
            <a:custGeom>
              <a:rect b="b" l="l" r="r" t="t"/>
              <a:pathLst>
                <a:path extrusionOk="0" h="3379" w="388">
                  <a:moveTo>
                    <a:pt x="81" y="0"/>
                  </a:moveTo>
                  <a:lnTo>
                    <a:pt x="72" y="5"/>
                  </a:lnTo>
                  <a:cubicBezTo>
                    <a:pt x="69" y="4"/>
                    <a:pt x="66" y="3"/>
                    <a:pt x="62" y="3"/>
                  </a:cubicBezTo>
                  <a:cubicBezTo>
                    <a:pt x="48" y="3"/>
                    <a:pt x="34" y="11"/>
                    <a:pt x="23" y="18"/>
                  </a:cubicBezTo>
                  <a:lnTo>
                    <a:pt x="23" y="45"/>
                  </a:lnTo>
                  <a:lnTo>
                    <a:pt x="23" y="81"/>
                  </a:lnTo>
                  <a:cubicBezTo>
                    <a:pt x="18" y="130"/>
                    <a:pt x="18" y="175"/>
                    <a:pt x="18" y="225"/>
                  </a:cubicBezTo>
                  <a:lnTo>
                    <a:pt x="18" y="315"/>
                  </a:lnTo>
                  <a:lnTo>
                    <a:pt x="27" y="382"/>
                  </a:lnTo>
                  <a:lnTo>
                    <a:pt x="32" y="414"/>
                  </a:lnTo>
                  <a:lnTo>
                    <a:pt x="41" y="477"/>
                  </a:lnTo>
                  <a:lnTo>
                    <a:pt x="50" y="535"/>
                  </a:lnTo>
                  <a:cubicBezTo>
                    <a:pt x="50" y="612"/>
                    <a:pt x="54" y="684"/>
                    <a:pt x="54" y="756"/>
                  </a:cubicBezTo>
                  <a:cubicBezTo>
                    <a:pt x="59" y="832"/>
                    <a:pt x="59" y="891"/>
                    <a:pt x="63" y="954"/>
                  </a:cubicBezTo>
                  <a:lnTo>
                    <a:pt x="63" y="1039"/>
                  </a:lnTo>
                  <a:lnTo>
                    <a:pt x="63" y="1057"/>
                  </a:lnTo>
                  <a:cubicBezTo>
                    <a:pt x="63" y="1084"/>
                    <a:pt x="63" y="1111"/>
                    <a:pt x="68" y="1138"/>
                  </a:cubicBezTo>
                  <a:cubicBezTo>
                    <a:pt x="68" y="1147"/>
                    <a:pt x="72" y="1152"/>
                    <a:pt x="77" y="1161"/>
                  </a:cubicBezTo>
                  <a:lnTo>
                    <a:pt x="77" y="1201"/>
                  </a:lnTo>
                  <a:lnTo>
                    <a:pt x="77" y="1287"/>
                  </a:lnTo>
                  <a:cubicBezTo>
                    <a:pt x="72" y="1332"/>
                    <a:pt x="72" y="1381"/>
                    <a:pt x="68" y="1431"/>
                  </a:cubicBezTo>
                  <a:lnTo>
                    <a:pt x="68" y="1462"/>
                  </a:lnTo>
                  <a:lnTo>
                    <a:pt x="68" y="1516"/>
                  </a:lnTo>
                  <a:cubicBezTo>
                    <a:pt x="63" y="1597"/>
                    <a:pt x="59" y="1674"/>
                    <a:pt x="54" y="1754"/>
                  </a:cubicBezTo>
                  <a:lnTo>
                    <a:pt x="54" y="1849"/>
                  </a:lnTo>
                  <a:lnTo>
                    <a:pt x="54" y="1939"/>
                  </a:lnTo>
                  <a:cubicBezTo>
                    <a:pt x="50" y="1943"/>
                    <a:pt x="50" y="1952"/>
                    <a:pt x="50" y="1957"/>
                  </a:cubicBezTo>
                  <a:cubicBezTo>
                    <a:pt x="41" y="1988"/>
                    <a:pt x="32" y="2020"/>
                    <a:pt x="27" y="2051"/>
                  </a:cubicBezTo>
                  <a:cubicBezTo>
                    <a:pt x="32" y="2173"/>
                    <a:pt x="32" y="2294"/>
                    <a:pt x="27" y="2416"/>
                  </a:cubicBezTo>
                  <a:cubicBezTo>
                    <a:pt x="27" y="2479"/>
                    <a:pt x="23" y="2542"/>
                    <a:pt x="18" y="2605"/>
                  </a:cubicBezTo>
                  <a:lnTo>
                    <a:pt x="14" y="2672"/>
                  </a:lnTo>
                  <a:lnTo>
                    <a:pt x="9" y="2704"/>
                  </a:lnTo>
                  <a:lnTo>
                    <a:pt x="9" y="2731"/>
                  </a:lnTo>
                  <a:cubicBezTo>
                    <a:pt x="9" y="2753"/>
                    <a:pt x="5" y="2780"/>
                    <a:pt x="0" y="2803"/>
                  </a:cubicBezTo>
                  <a:cubicBezTo>
                    <a:pt x="0" y="2816"/>
                    <a:pt x="5" y="2834"/>
                    <a:pt x="9" y="2852"/>
                  </a:cubicBezTo>
                  <a:cubicBezTo>
                    <a:pt x="9" y="2906"/>
                    <a:pt x="9" y="2965"/>
                    <a:pt x="9" y="3023"/>
                  </a:cubicBezTo>
                  <a:cubicBezTo>
                    <a:pt x="9" y="3050"/>
                    <a:pt x="9" y="3077"/>
                    <a:pt x="5" y="3109"/>
                  </a:cubicBezTo>
                  <a:cubicBezTo>
                    <a:pt x="14" y="3136"/>
                    <a:pt x="36" y="3158"/>
                    <a:pt x="63" y="3172"/>
                  </a:cubicBezTo>
                  <a:cubicBezTo>
                    <a:pt x="63" y="3181"/>
                    <a:pt x="63" y="3185"/>
                    <a:pt x="63" y="3194"/>
                  </a:cubicBezTo>
                  <a:cubicBezTo>
                    <a:pt x="50" y="3226"/>
                    <a:pt x="50" y="3266"/>
                    <a:pt x="68" y="3298"/>
                  </a:cubicBezTo>
                  <a:cubicBezTo>
                    <a:pt x="86" y="3347"/>
                    <a:pt x="135" y="3378"/>
                    <a:pt x="189" y="3378"/>
                  </a:cubicBezTo>
                  <a:lnTo>
                    <a:pt x="212" y="3378"/>
                  </a:lnTo>
                  <a:cubicBezTo>
                    <a:pt x="252" y="3369"/>
                    <a:pt x="288" y="3347"/>
                    <a:pt x="311" y="3316"/>
                  </a:cubicBezTo>
                  <a:cubicBezTo>
                    <a:pt x="315" y="3311"/>
                    <a:pt x="315" y="3307"/>
                    <a:pt x="320" y="3302"/>
                  </a:cubicBezTo>
                  <a:cubicBezTo>
                    <a:pt x="333" y="3284"/>
                    <a:pt x="342" y="3266"/>
                    <a:pt x="347" y="3248"/>
                  </a:cubicBezTo>
                  <a:cubicBezTo>
                    <a:pt x="351" y="3226"/>
                    <a:pt x="356" y="3203"/>
                    <a:pt x="356" y="3181"/>
                  </a:cubicBezTo>
                  <a:lnTo>
                    <a:pt x="356" y="3154"/>
                  </a:lnTo>
                  <a:lnTo>
                    <a:pt x="356" y="3131"/>
                  </a:lnTo>
                  <a:cubicBezTo>
                    <a:pt x="356" y="3086"/>
                    <a:pt x="351" y="3046"/>
                    <a:pt x="351" y="3005"/>
                  </a:cubicBezTo>
                  <a:lnTo>
                    <a:pt x="351" y="2915"/>
                  </a:lnTo>
                  <a:lnTo>
                    <a:pt x="351" y="2870"/>
                  </a:lnTo>
                  <a:lnTo>
                    <a:pt x="356" y="2731"/>
                  </a:lnTo>
                  <a:lnTo>
                    <a:pt x="360" y="2591"/>
                  </a:lnTo>
                  <a:lnTo>
                    <a:pt x="360" y="2452"/>
                  </a:lnTo>
                  <a:lnTo>
                    <a:pt x="360" y="2384"/>
                  </a:lnTo>
                  <a:lnTo>
                    <a:pt x="360" y="2344"/>
                  </a:lnTo>
                  <a:lnTo>
                    <a:pt x="360" y="2330"/>
                  </a:lnTo>
                  <a:cubicBezTo>
                    <a:pt x="360" y="2312"/>
                    <a:pt x="360" y="2299"/>
                    <a:pt x="356" y="2281"/>
                  </a:cubicBezTo>
                  <a:lnTo>
                    <a:pt x="360" y="2195"/>
                  </a:lnTo>
                  <a:cubicBezTo>
                    <a:pt x="360" y="2137"/>
                    <a:pt x="365" y="2083"/>
                    <a:pt x="369" y="2029"/>
                  </a:cubicBezTo>
                  <a:lnTo>
                    <a:pt x="369" y="1993"/>
                  </a:lnTo>
                  <a:cubicBezTo>
                    <a:pt x="374" y="1912"/>
                    <a:pt x="378" y="1835"/>
                    <a:pt x="383" y="1759"/>
                  </a:cubicBezTo>
                  <a:lnTo>
                    <a:pt x="383" y="1669"/>
                  </a:lnTo>
                  <a:lnTo>
                    <a:pt x="383" y="1575"/>
                  </a:lnTo>
                  <a:cubicBezTo>
                    <a:pt x="383" y="1525"/>
                    <a:pt x="383" y="1476"/>
                    <a:pt x="387" y="1426"/>
                  </a:cubicBezTo>
                  <a:lnTo>
                    <a:pt x="387" y="1341"/>
                  </a:lnTo>
                  <a:lnTo>
                    <a:pt x="387" y="1174"/>
                  </a:lnTo>
                  <a:lnTo>
                    <a:pt x="387" y="1138"/>
                  </a:lnTo>
                  <a:lnTo>
                    <a:pt x="387" y="1098"/>
                  </a:lnTo>
                  <a:lnTo>
                    <a:pt x="387" y="1062"/>
                  </a:lnTo>
                  <a:cubicBezTo>
                    <a:pt x="387" y="1021"/>
                    <a:pt x="383" y="985"/>
                    <a:pt x="378" y="949"/>
                  </a:cubicBezTo>
                  <a:cubicBezTo>
                    <a:pt x="369" y="913"/>
                    <a:pt x="338" y="882"/>
                    <a:pt x="297" y="868"/>
                  </a:cubicBezTo>
                  <a:cubicBezTo>
                    <a:pt x="293" y="778"/>
                    <a:pt x="288" y="684"/>
                    <a:pt x="275" y="589"/>
                  </a:cubicBezTo>
                  <a:cubicBezTo>
                    <a:pt x="275" y="571"/>
                    <a:pt x="275" y="553"/>
                    <a:pt x="275" y="535"/>
                  </a:cubicBezTo>
                  <a:cubicBezTo>
                    <a:pt x="275" y="508"/>
                    <a:pt x="270" y="495"/>
                    <a:pt x="270" y="477"/>
                  </a:cubicBezTo>
                  <a:cubicBezTo>
                    <a:pt x="261" y="450"/>
                    <a:pt x="257" y="418"/>
                    <a:pt x="252" y="387"/>
                  </a:cubicBezTo>
                  <a:lnTo>
                    <a:pt x="243" y="342"/>
                  </a:lnTo>
                  <a:lnTo>
                    <a:pt x="239" y="315"/>
                  </a:lnTo>
                  <a:lnTo>
                    <a:pt x="234" y="283"/>
                  </a:lnTo>
                  <a:cubicBezTo>
                    <a:pt x="230" y="256"/>
                    <a:pt x="221" y="234"/>
                    <a:pt x="212" y="207"/>
                  </a:cubicBezTo>
                  <a:cubicBezTo>
                    <a:pt x="212" y="198"/>
                    <a:pt x="207" y="189"/>
                    <a:pt x="207" y="180"/>
                  </a:cubicBezTo>
                  <a:cubicBezTo>
                    <a:pt x="198" y="166"/>
                    <a:pt x="189" y="153"/>
                    <a:pt x="176" y="144"/>
                  </a:cubicBezTo>
                  <a:lnTo>
                    <a:pt x="171" y="117"/>
                  </a:lnTo>
                  <a:lnTo>
                    <a:pt x="167" y="90"/>
                  </a:lnTo>
                  <a:cubicBezTo>
                    <a:pt x="162" y="45"/>
                    <a:pt x="126" y="5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4528475" y="1993575"/>
              <a:ext cx="174350" cy="299075"/>
            </a:xfrm>
            <a:custGeom>
              <a:rect b="b" l="l" r="r" t="t"/>
              <a:pathLst>
                <a:path extrusionOk="0" h="11963" w="6974">
                  <a:moveTo>
                    <a:pt x="3487" y="1"/>
                  </a:moveTo>
                  <a:cubicBezTo>
                    <a:pt x="3428" y="1"/>
                    <a:pt x="3379" y="46"/>
                    <a:pt x="3374" y="104"/>
                  </a:cubicBezTo>
                  <a:cubicBezTo>
                    <a:pt x="3374" y="190"/>
                    <a:pt x="3370" y="275"/>
                    <a:pt x="3365" y="361"/>
                  </a:cubicBezTo>
                  <a:lnTo>
                    <a:pt x="3361" y="464"/>
                  </a:lnTo>
                  <a:cubicBezTo>
                    <a:pt x="3361" y="500"/>
                    <a:pt x="3356" y="541"/>
                    <a:pt x="3356" y="581"/>
                  </a:cubicBezTo>
                  <a:cubicBezTo>
                    <a:pt x="3352" y="658"/>
                    <a:pt x="3352" y="739"/>
                    <a:pt x="3343" y="815"/>
                  </a:cubicBezTo>
                  <a:cubicBezTo>
                    <a:pt x="3325" y="1063"/>
                    <a:pt x="3298" y="1301"/>
                    <a:pt x="3275" y="1508"/>
                  </a:cubicBezTo>
                  <a:cubicBezTo>
                    <a:pt x="3266" y="1575"/>
                    <a:pt x="3257" y="1647"/>
                    <a:pt x="3248" y="1715"/>
                  </a:cubicBezTo>
                  <a:cubicBezTo>
                    <a:pt x="3239" y="1805"/>
                    <a:pt x="3230" y="1895"/>
                    <a:pt x="3221" y="1985"/>
                  </a:cubicBezTo>
                  <a:cubicBezTo>
                    <a:pt x="3221" y="2003"/>
                    <a:pt x="3217" y="2025"/>
                    <a:pt x="3212" y="2048"/>
                  </a:cubicBezTo>
                  <a:lnTo>
                    <a:pt x="3208" y="2097"/>
                  </a:lnTo>
                  <a:cubicBezTo>
                    <a:pt x="3203" y="2124"/>
                    <a:pt x="3199" y="2147"/>
                    <a:pt x="3194" y="2174"/>
                  </a:cubicBezTo>
                  <a:lnTo>
                    <a:pt x="3190" y="2205"/>
                  </a:lnTo>
                  <a:cubicBezTo>
                    <a:pt x="3176" y="2286"/>
                    <a:pt x="3158" y="2363"/>
                    <a:pt x="3145" y="2439"/>
                  </a:cubicBezTo>
                  <a:cubicBezTo>
                    <a:pt x="3131" y="2493"/>
                    <a:pt x="3118" y="2552"/>
                    <a:pt x="3109" y="2606"/>
                  </a:cubicBezTo>
                  <a:cubicBezTo>
                    <a:pt x="3100" y="2646"/>
                    <a:pt x="3095" y="2687"/>
                    <a:pt x="3086" y="2727"/>
                  </a:cubicBezTo>
                  <a:lnTo>
                    <a:pt x="3073" y="2804"/>
                  </a:lnTo>
                  <a:cubicBezTo>
                    <a:pt x="3050" y="2929"/>
                    <a:pt x="3028" y="3051"/>
                    <a:pt x="3001" y="3172"/>
                  </a:cubicBezTo>
                  <a:cubicBezTo>
                    <a:pt x="3001" y="3177"/>
                    <a:pt x="3001" y="3177"/>
                    <a:pt x="3001" y="3181"/>
                  </a:cubicBezTo>
                  <a:cubicBezTo>
                    <a:pt x="3001" y="3186"/>
                    <a:pt x="3001" y="3186"/>
                    <a:pt x="3001" y="3190"/>
                  </a:cubicBezTo>
                  <a:lnTo>
                    <a:pt x="2996" y="3222"/>
                  </a:lnTo>
                  <a:cubicBezTo>
                    <a:pt x="2969" y="3339"/>
                    <a:pt x="2942" y="3456"/>
                    <a:pt x="2920" y="3573"/>
                  </a:cubicBezTo>
                  <a:lnTo>
                    <a:pt x="2897" y="3694"/>
                  </a:lnTo>
                  <a:cubicBezTo>
                    <a:pt x="2879" y="3789"/>
                    <a:pt x="2866" y="3888"/>
                    <a:pt x="2843" y="3982"/>
                  </a:cubicBezTo>
                  <a:lnTo>
                    <a:pt x="2839" y="4005"/>
                  </a:lnTo>
                  <a:cubicBezTo>
                    <a:pt x="2816" y="4104"/>
                    <a:pt x="2789" y="4221"/>
                    <a:pt x="2753" y="4333"/>
                  </a:cubicBezTo>
                  <a:cubicBezTo>
                    <a:pt x="2735" y="4396"/>
                    <a:pt x="2717" y="4459"/>
                    <a:pt x="2699" y="4522"/>
                  </a:cubicBezTo>
                  <a:lnTo>
                    <a:pt x="2659" y="4661"/>
                  </a:lnTo>
                  <a:cubicBezTo>
                    <a:pt x="2641" y="4720"/>
                    <a:pt x="2623" y="4783"/>
                    <a:pt x="2600" y="4841"/>
                  </a:cubicBezTo>
                  <a:cubicBezTo>
                    <a:pt x="2582" y="4904"/>
                    <a:pt x="2569" y="4954"/>
                    <a:pt x="2551" y="5012"/>
                  </a:cubicBezTo>
                  <a:cubicBezTo>
                    <a:pt x="2538" y="5066"/>
                    <a:pt x="2515" y="5129"/>
                    <a:pt x="2497" y="5192"/>
                  </a:cubicBezTo>
                  <a:cubicBezTo>
                    <a:pt x="2475" y="5251"/>
                    <a:pt x="2461" y="5296"/>
                    <a:pt x="2448" y="5350"/>
                  </a:cubicBezTo>
                  <a:cubicBezTo>
                    <a:pt x="2412" y="5467"/>
                    <a:pt x="2376" y="5579"/>
                    <a:pt x="2340" y="5696"/>
                  </a:cubicBezTo>
                  <a:cubicBezTo>
                    <a:pt x="2317" y="5750"/>
                    <a:pt x="2299" y="5809"/>
                    <a:pt x="2277" y="5863"/>
                  </a:cubicBezTo>
                  <a:cubicBezTo>
                    <a:pt x="2259" y="5921"/>
                    <a:pt x="2245" y="5957"/>
                    <a:pt x="2227" y="6007"/>
                  </a:cubicBezTo>
                  <a:lnTo>
                    <a:pt x="2187" y="6133"/>
                  </a:lnTo>
                  <a:cubicBezTo>
                    <a:pt x="2160" y="6204"/>
                    <a:pt x="2133" y="6276"/>
                    <a:pt x="2110" y="6353"/>
                  </a:cubicBezTo>
                  <a:cubicBezTo>
                    <a:pt x="2074" y="6470"/>
                    <a:pt x="2034" y="6587"/>
                    <a:pt x="1998" y="6708"/>
                  </a:cubicBezTo>
                  <a:cubicBezTo>
                    <a:pt x="1926" y="6933"/>
                    <a:pt x="1840" y="7149"/>
                    <a:pt x="1750" y="7361"/>
                  </a:cubicBezTo>
                  <a:cubicBezTo>
                    <a:pt x="1728" y="7406"/>
                    <a:pt x="1710" y="7455"/>
                    <a:pt x="1687" y="7505"/>
                  </a:cubicBezTo>
                  <a:cubicBezTo>
                    <a:pt x="1660" y="7563"/>
                    <a:pt x="1629" y="7626"/>
                    <a:pt x="1606" y="7685"/>
                  </a:cubicBezTo>
                  <a:cubicBezTo>
                    <a:pt x="1579" y="7748"/>
                    <a:pt x="1557" y="7792"/>
                    <a:pt x="1534" y="7846"/>
                  </a:cubicBezTo>
                  <a:cubicBezTo>
                    <a:pt x="1507" y="7900"/>
                    <a:pt x="1485" y="7954"/>
                    <a:pt x="1462" y="8008"/>
                  </a:cubicBezTo>
                  <a:cubicBezTo>
                    <a:pt x="1404" y="8134"/>
                    <a:pt x="1350" y="8265"/>
                    <a:pt x="1296" y="8391"/>
                  </a:cubicBezTo>
                  <a:cubicBezTo>
                    <a:pt x="1251" y="8503"/>
                    <a:pt x="1192" y="8638"/>
                    <a:pt x="1129" y="8764"/>
                  </a:cubicBezTo>
                  <a:cubicBezTo>
                    <a:pt x="1084" y="8850"/>
                    <a:pt x="1044" y="8935"/>
                    <a:pt x="1003" y="9021"/>
                  </a:cubicBezTo>
                  <a:lnTo>
                    <a:pt x="932" y="9165"/>
                  </a:lnTo>
                  <a:cubicBezTo>
                    <a:pt x="900" y="9223"/>
                    <a:pt x="869" y="9277"/>
                    <a:pt x="837" y="9331"/>
                  </a:cubicBezTo>
                  <a:cubicBezTo>
                    <a:pt x="806" y="9381"/>
                    <a:pt x="788" y="9421"/>
                    <a:pt x="761" y="9466"/>
                  </a:cubicBezTo>
                  <a:lnTo>
                    <a:pt x="738" y="9506"/>
                  </a:lnTo>
                  <a:cubicBezTo>
                    <a:pt x="689" y="9596"/>
                    <a:pt x="639" y="9691"/>
                    <a:pt x="590" y="9776"/>
                  </a:cubicBezTo>
                  <a:lnTo>
                    <a:pt x="558" y="9826"/>
                  </a:lnTo>
                  <a:cubicBezTo>
                    <a:pt x="536" y="9862"/>
                    <a:pt x="513" y="9898"/>
                    <a:pt x="495" y="9929"/>
                  </a:cubicBezTo>
                  <a:cubicBezTo>
                    <a:pt x="473" y="9965"/>
                    <a:pt x="450" y="10010"/>
                    <a:pt x="428" y="10051"/>
                  </a:cubicBezTo>
                  <a:lnTo>
                    <a:pt x="405" y="10096"/>
                  </a:lnTo>
                  <a:cubicBezTo>
                    <a:pt x="356" y="10190"/>
                    <a:pt x="293" y="10307"/>
                    <a:pt x="221" y="10415"/>
                  </a:cubicBezTo>
                  <a:cubicBezTo>
                    <a:pt x="189" y="10469"/>
                    <a:pt x="158" y="10519"/>
                    <a:pt x="126" y="10573"/>
                  </a:cubicBezTo>
                  <a:cubicBezTo>
                    <a:pt x="95" y="10627"/>
                    <a:pt x="63" y="10672"/>
                    <a:pt x="32" y="10717"/>
                  </a:cubicBezTo>
                  <a:lnTo>
                    <a:pt x="18" y="10735"/>
                  </a:lnTo>
                  <a:cubicBezTo>
                    <a:pt x="5" y="10757"/>
                    <a:pt x="0" y="10784"/>
                    <a:pt x="9" y="10811"/>
                  </a:cubicBezTo>
                  <a:cubicBezTo>
                    <a:pt x="9" y="10825"/>
                    <a:pt x="9" y="10838"/>
                    <a:pt x="9" y="10852"/>
                  </a:cubicBezTo>
                  <a:cubicBezTo>
                    <a:pt x="27" y="10919"/>
                    <a:pt x="50" y="10978"/>
                    <a:pt x="86" y="11036"/>
                  </a:cubicBezTo>
                  <a:cubicBezTo>
                    <a:pt x="117" y="11085"/>
                    <a:pt x="153" y="11135"/>
                    <a:pt x="194" y="11180"/>
                  </a:cubicBezTo>
                  <a:cubicBezTo>
                    <a:pt x="261" y="11261"/>
                    <a:pt x="338" y="11346"/>
                    <a:pt x="437" y="11445"/>
                  </a:cubicBezTo>
                  <a:cubicBezTo>
                    <a:pt x="473" y="11481"/>
                    <a:pt x="513" y="11513"/>
                    <a:pt x="549" y="11549"/>
                  </a:cubicBezTo>
                  <a:lnTo>
                    <a:pt x="567" y="11562"/>
                  </a:lnTo>
                  <a:cubicBezTo>
                    <a:pt x="621" y="11607"/>
                    <a:pt x="675" y="11652"/>
                    <a:pt x="734" y="11697"/>
                  </a:cubicBezTo>
                  <a:cubicBezTo>
                    <a:pt x="819" y="11760"/>
                    <a:pt x="914" y="11819"/>
                    <a:pt x="1003" y="11877"/>
                  </a:cubicBezTo>
                  <a:lnTo>
                    <a:pt x="1035" y="11895"/>
                  </a:lnTo>
                  <a:lnTo>
                    <a:pt x="1075" y="11922"/>
                  </a:lnTo>
                  <a:cubicBezTo>
                    <a:pt x="1107" y="11940"/>
                    <a:pt x="1143" y="11954"/>
                    <a:pt x="1183" y="11958"/>
                  </a:cubicBezTo>
                  <a:cubicBezTo>
                    <a:pt x="1192" y="11963"/>
                    <a:pt x="1206" y="11963"/>
                    <a:pt x="1219" y="11963"/>
                  </a:cubicBezTo>
                  <a:cubicBezTo>
                    <a:pt x="1237" y="11963"/>
                    <a:pt x="1255" y="11958"/>
                    <a:pt x="1273" y="11949"/>
                  </a:cubicBezTo>
                  <a:cubicBezTo>
                    <a:pt x="1300" y="11936"/>
                    <a:pt x="1318" y="11909"/>
                    <a:pt x="1327" y="11877"/>
                  </a:cubicBezTo>
                  <a:cubicBezTo>
                    <a:pt x="1327" y="11873"/>
                    <a:pt x="1332" y="11868"/>
                    <a:pt x="1332" y="11864"/>
                  </a:cubicBezTo>
                  <a:cubicBezTo>
                    <a:pt x="1363" y="11828"/>
                    <a:pt x="1395" y="11796"/>
                    <a:pt x="1431" y="11769"/>
                  </a:cubicBezTo>
                  <a:lnTo>
                    <a:pt x="1485" y="11711"/>
                  </a:lnTo>
                  <a:lnTo>
                    <a:pt x="1561" y="11639"/>
                  </a:lnTo>
                  <a:cubicBezTo>
                    <a:pt x="1647" y="11562"/>
                    <a:pt x="1732" y="11477"/>
                    <a:pt x="1818" y="11391"/>
                  </a:cubicBezTo>
                  <a:cubicBezTo>
                    <a:pt x="1903" y="11301"/>
                    <a:pt x="1984" y="11202"/>
                    <a:pt x="2056" y="11117"/>
                  </a:cubicBezTo>
                  <a:cubicBezTo>
                    <a:pt x="2101" y="11067"/>
                    <a:pt x="2137" y="11014"/>
                    <a:pt x="2178" y="10964"/>
                  </a:cubicBezTo>
                  <a:cubicBezTo>
                    <a:pt x="2209" y="10924"/>
                    <a:pt x="2241" y="10883"/>
                    <a:pt x="2272" y="10843"/>
                  </a:cubicBezTo>
                  <a:lnTo>
                    <a:pt x="2322" y="10780"/>
                  </a:lnTo>
                  <a:cubicBezTo>
                    <a:pt x="2344" y="10757"/>
                    <a:pt x="2362" y="10730"/>
                    <a:pt x="2385" y="10708"/>
                  </a:cubicBezTo>
                  <a:cubicBezTo>
                    <a:pt x="2403" y="10681"/>
                    <a:pt x="2425" y="10649"/>
                    <a:pt x="2443" y="10627"/>
                  </a:cubicBezTo>
                  <a:lnTo>
                    <a:pt x="2502" y="10555"/>
                  </a:lnTo>
                  <a:cubicBezTo>
                    <a:pt x="2547" y="10496"/>
                    <a:pt x="2587" y="10447"/>
                    <a:pt x="2627" y="10388"/>
                  </a:cubicBezTo>
                  <a:cubicBezTo>
                    <a:pt x="2659" y="10348"/>
                    <a:pt x="2695" y="10303"/>
                    <a:pt x="2726" y="10262"/>
                  </a:cubicBezTo>
                  <a:cubicBezTo>
                    <a:pt x="2749" y="10235"/>
                    <a:pt x="2771" y="10204"/>
                    <a:pt x="2789" y="10177"/>
                  </a:cubicBezTo>
                  <a:lnTo>
                    <a:pt x="2834" y="10118"/>
                  </a:lnTo>
                  <a:lnTo>
                    <a:pt x="2884" y="10055"/>
                  </a:lnTo>
                  <a:cubicBezTo>
                    <a:pt x="2906" y="10028"/>
                    <a:pt x="2924" y="10001"/>
                    <a:pt x="2947" y="9974"/>
                  </a:cubicBezTo>
                  <a:lnTo>
                    <a:pt x="2983" y="9929"/>
                  </a:lnTo>
                  <a:cubicBezTo>
                    <a:pt x="3005" y="9898"/>
                    <a:pt x="3028" y="9866"/>
                    <a:pt x="3050" y="9835"/>
                  </a:cubicBezTo>
                  <a:cubicBezTo>
                    <a:pt x="3091" y="9785"/>
                    <a:pt x="3131" y="9731"/>
                    <a:pt x="3167" y="9682"/>
                  </a:cubicBezTo>
                  <a:cubicBezTo>
                    <a:pt x="3217" y="9614"/>
                    <a:pt x="3266" y="9547"/>
                    <a:pt x="3311" y="9475"/>
                  </a:cubicBezTo>
                  <a:lnTo>
                    <a:pt x="3379" y="9385"/>
                  </a:lnTo>
                  <a:cubicBezTo>
                    <a:pt x="3442" y="9291"/>
                    <a:pt x="3505" y="9192"/>
                    <a:pt x="3563" y="9093"/>
                  </a:cubicBezTo>
                  <a:cubicBezTo>
                    <a:pt x="3590" y="9039"/>
                    <a:pt x="3622" y="8989"/>
                    <a:pt x="3653" y="8935"/>
                  </a:cubicBezTo>
                  <a:cubicBezTo>
                    <a:pt x="3685" y="8881"/>
                    <a:pt x="3716" y="8832"/>
                    <a:pt x="3743" y="8778"/>
                  </a:cubicBezTo>
                  <a:lnTo>
                    <a:pt x="3775" y="8728"/>
                  </a:lnTo>
                  <a:cubicBezTo>
                    <a:pt x="3820" y="8647"/>
                    <a:pt x="3865" y="8566"/>
                    <a:pt x="3910" y="8490"/>
                  </a:cubicBezTo>
                  <a:cubicBezTo>
                    <a:pt x="4179" y="8040"/>
                    <a:pt x="4400" y="7658"/>
                    <a:pt x="4598" y="7262"/>
                  </a:cubicBezTo>
                  <a:cubicBezTo>
                    <a:pt x="4602" y="7257"/>
                    <a:pt x="4602" y="7253"/>
                    <a:pt x="4607" y="7248"/>
                  </a:cubicBezTo>
                  <a:cubicBezTo>
                    <a:pt x="4661" y="7136"/>
                    <a:pt x="4719" y="7028"/>
                    <a:pt x="4769" y="6920"/>
                  </a:cubicBezTo>
                  <a:lnTo>
                    <a:pt x="4791" y="6879"/>
                  </a:lnTo>
                  <a:cubicBezTo>
                    <a:pt x="4836" y="6789"/>
                    <a:pt x="4881" y="6699"/>
                    <a:pt x="4922" y="6605"/>
                  </a:cubicBezTo>
                  <a:cubicBezTo>
                    <a:pt x="4935" y="6573"/>
                    <a:pt x="4953" y="6546"/>
                    <a:pt x="4967" y="6515"/>
                  </a:cubicBezTo>
                  <a:lnTo>
                    <a:pt x="5003" y="6443"/>
                  </a:lnTo>
                  <a:cubicBezTo>
                    <a:pt x="5012" y="6416"/>
                    <a:pt x="5025" y="6389"/>
                    <a:pt x="5039" y="6362"/>
                  </a:cubicBezTo>
                  <a:cubicBezTo>
                    <a:pt x="5048" y="6335"/>
                    <a:pt x="5066" y="6303"/>
                    <a:pt x="5079" y="6272"/>
                  </a:cubicBezTo>
                  <a:cubicBezTo>
                    <a:pt x="5111" y="6209"/>
                    <a:pt x="5142" y="6150"/>
                    <a:pt x="5169" y="6088"/>
                  </a:cubicBezTo>
                  <a:lnTo>
                    <a:pt x="5232" y="5953"/>
                  </a:lnTo>
                  <a:cubicBezTo>
                    <a:pt x="5327" y="5764"/>
                    <a:pt x="5412" y="5566"/>
                    <a:pt x="5493" y="5372"/>
                  </a:cubicBezTo>
                  <a:lnTo>
                    <a:pt x="5520" y="5309"/>
                  </a:lnTo>
                  <a:cubicBezTo>
                    <a:pt x="5588" y="5147"/>
                    <a:pt x="5646" y="4981"/>
                    <a:pt x="5705" y="4819"/>
                  </a:cubicBezTo>
                  <a:lnTo>
                    <a:pt x="5754" y="4670"/>
                  </a:lnTo>
                  <a:cubicBezTo>
                    <a:pt x="5781" y="4603"/>
                    <a:pt x="5803" y="4535"/>
                    <a:pt x="5830" y="4468"/>
                  </a:cubicBezTo>
                  <a:lnTo>
                    <a:pt x="5871" y="4351"/>
                  </a:lnTo>
                  <a:cubicBezTo>
                    <a:pt x="5889" y="4315"/>
                    <a:pt x="5902" y="4275"/>
                    <a:pt x="5916" y="4234"/>
                  </a:cubicBezTo>
                  <a:lnTo>
                    <a:pt x="5938" y="4180"/>
                  </a:lnTo>
                  <a:lnTo>
                    <a:pt x="5961" y="4122"/>
                  </a:lnTo>
                  <a:cubicBezTo>
                    <a:pt x="5974" y="4090"/>
                    <a:pt x="5983" y="4059"/>
                    <a:pt x="5997" y="4027"/>
                  </a:cubicBezTo>
                  <a:lnTo>
                    <a:pt x="6024" y="3951"/>
                  </a:lnTo>
                  <a:lnTo>
                    <a:pt x="6033" y="3928"/>
                  </a:lnTo>
                  <a:cubicBezTo>
                    <a:pt x="6042" y="3919"/>
                    <a:pt x="6051" y="3910"/>
                    <a:pt x="6055" y="3897"/>
                  </a:cubicBezTo>
                  <a:cubicBezTo>
                    <a:pt x="6087" y="3829"/>
                    <a:pt x="6118" y="3762"/>
                    <a:pt x="6145" y="3690"/>
                  </a:cubicBezTo>
                  <a:cubicBezTo>
                    <a:pt x="6163" y="3645"/>
                    <a:pt x="6177" y="3600"/>
                    <a:pt x="6195" y="3555"/>
                  </a:cubicBezTo>
                  <a:lnTo>
                    <a:pt x="6204" y="3523"/>
                  </a:lnTo>
                  <a:cubicBezTo>
                    <a:pt x="6226" y="3451"/>
                    <a:pt x="6253" y="3384"/>
                    <a:pt x="6280" y="3316"/>
                  </a:cubicBezTo>
                  <a:cubicBezTo>
                    <a:pt x="6298" y="3267"/>
                    <a:pt x="6321" y="3217"/>
                    <a:pt x="6339" y="3168"/>
                  </a:cubicBezTo>
                  <a:cubicBezTo>
                    <a:pt x="6429" y="2911"/>
                    <a:pt x="6510" y="2673"/>
                    <a:pt x="6577" y="2439"/>
                  </a:cubicBezTo>
                  <a:lnTo>
                    <a:pt x="6622" y="2282"/>
                  </a:lnTo>
                  <a:lnTo>
                    <a:pt x="6681" y="2102"/>
                  </a:lnTo>
                  <a:cubicBezTo>
                    <a:pt x="6721" y="1971"/>
                    <a:pt x="6748" y="1841"/>
                    <a:pt x="6766" y="1742"/>
                  </a:cubicBezTo>
                  <a:cubicBezTo>
                    <a:pt x="6771" y="1728"/>
                    <a:pt x="6771" y="1710"/>
                    <a:pt x="6775" y="1697"/>
                  </a:cubicBezTo>
                  <a:cubicBezTo>
                    <a:pt x="6793" y="1629"/>
                    <a:pt x="6807" y="1566"/>
                    <a:pt x="6825" y="1503"/>
                  </a:cubicBezTo>
                  <a:cubicBezTo>
                    <a:pt x="6847" y="1400"/>
                    <a:pt x="6870" y="1292"/>
                    <a:pt x="6892" y="1180"/>
                  </a:cubicBezTo>
                  <a:cubicBezTo>
                    <a:pt x="6897" y="1148"/>
                    <a:pt x="6901" y="1121"/>
                    <a:pt x="6906" y="1094"/>
                  </a:cubicBezTo>
                  <a:lnTo>
                    <a:pt x="6910" y="1054"/>
                  </a:lnTo>
                  <a:lnTo>
                    <a:pt x="6915" y="1031"/>
                  </a:lnTo>
                  <a:cubicBezTo>
                    <a:pt x="6919" y="1018"/>
                    <a:pt x="6919" y="1004"/>
                    <a:pt x="6919" y="995"/>
                  </a:cubicBezTo>
                  <a:cubicBezTo>
                    <a:pt x="6937" y="986"/>
                    <a:pt x="6946" y="973"/>
                    <a:pt x="6955" y="959"/>
                  </a:cubicBezTo>
                  <a:cubicBezTo>
                    <a:pt x="6969" y="932"/>
                    <a:pt x="6973" y="905"/>
                    <a:pt x="6964" y="883"/>
                  </a:cubicBezTo>
                  <a:cubicBezTo>
                    <a:pt x="6955" y="842"/>
                    <a:pt x="6924" y="815"/>
                    <a:pt x="6888" y="811"/>
                  </a:cubicBezTo>
                  <a:lnTo>
                    <a:pt x="6870" y="806"/>
                  </a:lnTo>
                  <a:lnTo>
                    <a:pt x="6771" y="806"/>
                  </a:lnTo>
                  <a:cubicBezTo>
                    <a:pt x="6712" y="811"/>
                    <a:pt x="6663" y="815"/>
                    <a:pt x="6609" y="815"/>
                  </a:cubicBezTo>
                  <a:lnTo>
                    <a:pt x="6600" y="815"/>
                  </a:lnTo>
                  <a:cubicBezTo>
                    <a:pt x="6541" y="815"/>
                    <a:pt x="6487" y="811"/>
                    <a:pt x="6429" y="802"/>
                  </a:cubicBezTo>
                  <a:lnTo>
                    <a:pt x="6334" y="797"/>
                  </a:lnTo>
                  <a:cubicBezTo>
                    <a:pt x="6307" y="797"/>
                    <a:pt x="6276" y="793"/>
                    <a:pt x="6244" y="788"/>
                  </a:cubicBezTo>
                  <a:lnTo>
                    <a:pt x="6049" y="767"/>
                  </a:lnTo>
                  <a:lnTo>
                    <a:pt x="6049" y="767"/>
                  </a:lnTo>
                  <a:lnTo>
                    <a:pt x="5866" y="734"/>
                  </a:lnTo>
                  <a:cubicBezTo>
                    <a:pt x="5812" y="725"/>
                    <a:pt x="5754" y="716"/>
                    <a:pt x="5700" y="707"/>
                  </a:cubicBezTo>
                  <a:cubicBezTo>
                    <a:pt x="5642" y="698"/>
                    <a:pt x="5588" y="689"/>
                    <a:pt x="5529" y="676"/>
                  </a:cubicBezTo>
                  <a:lnTo>
                    <a:pt x="5462" y="662"/>
                  </a:lnTo>
                  <a:cubicBezTo>
                    <a:pt x="5421" y="653"/>
                    <a:pt x="5376" y="649"/>
                    <a:pt x="5336" y="635"/>
                  </a:cubicBezTo>
                  <a:cubicBezTo>
                    <a:pt x="5273" y="622"/>
                    <a:pt x="5214" y="608"/>
                    <a:pt x="5151" y="590"/>
                  </a:cubicBezTo>
                  <a:lnTo>
                    <a:pt x="5043" y="563"/>
                  </a:lnTo>
                  <a:lnTo>
                    <a:pt x="4967" y="545"/>
                  </a:lnTo>
                  <a:lnTo>
                    <a:pt x="4814" y="509"/>
                  </a:lnTo>
                  <a:cubicBezTo>
                    <a:pt x="4737" y="491"/>
                    <a:pt x="4661" y="473"/>
                    <a:pt x="4589" y="451"/>
                  </a:cubicBezTo>
                  <a:cubicBezTo>
                    <a:pt x="4472" y="419"/>
                    <a:pt x="4355" y="383"/>
                    <a:pt x="4247" y="343"/>
                  </a:cubicBezTo>
                  <a:lnTo>
                    <a:pt x="4202" y="329"/>
                  </a:lnTo>
                  <a:cubicBezTo>
                    <a:pt x="4085" y="289"/>
                    <a:pt x="3955" y="244"/>
                    <a:pt x="3829" y="194"/>
                  </a:cubicBezTo>
                  <a:lnTo>
                    <a:pt x="3761" y="167"/>
                  </a:lnTo>
                  <a:lnTo>
                    <a:pt x="3779" y="176"/>
                  </a:lnTo>
                  <a:cubicBezTo>
                    <a:pt x="3721" y="149"/>
                    <a:pt x="3658" y="122"/>
                    <a:pt x="3595" y="91"/>
                  </a:cubicBezTo>
                  <a:cubicBezTo>
                    <a:pt x="3581" y="46"/>
                    <a:pt x="3541" y="14"/>
                    <a:pt x="3496" y="10"/>
                  </a:cubicBezTo>
                  <a:lnTo>
                    <a:pt x="349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4724050" y="1987725"/>
              <a:ext cx="102600" cy="335625"/>
            </a:xfrm>
            <a:custGeom>
              <a:rect b="b" l="l" r="r" t="t"/>
              <a:pathLst>
                <a:path extrusionOk="0" h="13425" w="4104">
                  <a:moveTo>
                    <a:pt x="4009" y="1"/>
                  </a:moveTo>
                  <a:lnTo>
                    <a:pt x="3995" y="23"/>
                  </a:lnTo>
                  <a:cubicBezTo>
                    <a:pt x="3977" y="23"/>
                    <a:pt x="3964" y="23"/>
                    <a:pt x="3955" y="32"/>
                  </a:cubicBezTo>
                  <a:cubicBezTo>
                    <a:pt x="3941" y="28"/>
                    <a:pt x="3932" y="28"/>
                    <a:pt x="3923" y="28"/>
                  </a:cubicBezTo>
                  <a:cubicBezTo>
                    <a:pt x="3887" y="28"/>
                    <a:pt x="3851" y="46"/>
                    <a:pt x="3833" y="77"/>
                  </a:cubicBezTo>
                  <a:cubicBezTo>
                    <a:pt x="3824" y="91"/>
                    <a:pt x="3811" y="100"/>
                    <a:pt x="3797" y="109"/>
                  </a:cubicBezTo>
                  <a:cubicBezTo>
                    <a:pt x="3739" y="149"/>
                    <a:pt x="3676" y="181"/>
                    <a:pt x="3608" y="212"/>
                  </a:cubicBezTo>
                  <a:cubicBezTo>
                    <a:pt x="3532" y="239"/>
                    <a:pt x="3451" y="266"/>
                    <a:pt x="3374" y="293"/>
                  </a:cubicBezTo>
                  <a:cubicBezTo>
                    <a:pt x="3307" y="316"/>
                    <a:pt x="3239" y="347"/>
                    <a:pt x="3176" y="374"/>
                  </a:cubicBezTo>
                  <a:lnTo>
                    <a:pt x="3136" y="392"/>
                  </a:lnTo>
                  <a:cubicBezTo>
                    <a:pt x="3104" y="406"/>
                    <a:pt x="3068" y="419"/>
                    <a:pt x="3032" y="428"/>
                  </a:cubicBezTo>
                  <a:lnTo>
                    <a:pt x="2992" y="446"/>
                  </a:lnTo>
                  <a:cubicBezTo>
                    <a:pt x="2942" y="460"/>
                    <a:pt x="2897" y="478"/>
                    <a:pt x="2852" y="496"/>
                  </a:cubicBezTo>
                  <a:lnTo>
                    <a:pt x="2839" y="500"/>
                  </a:lnTo>
                  <a:cubicBezTo>
                    <a:pt x="2727" y="545"/>
                    <a:pt x="2610" y="586"/>
                    <a:pt x="2497" y="622"/>
                  </a:cubicBezTo>
                  <a:cubicBezTo>
                    <a:pt x="2371" y="667"/>
                    <a:pt x="2268" y="703"/>
                    <a:pt x="2160" y="734"/>
                  </a:cubicBezTo>
                  <a:cubicBezTo>
                    <a:pt x="2047" y="761"/>
                    <a:pt x="1930" y="788"/>
                    <a:pt x="1813" y="806"/>
                  </a:cubicBezTo>
                  <a:cubicBezTo>
                    <a:pt x="1674" y="833"/>
                    <a:pt x="1521" y="856"/>
                    <a:pt x="1332" y="883"/>
                  </a:cubicBezTo>
                  <a:lnTo>
                    <a:pt x="1282" y="887"/>
                  </a:lnTo>
                  <a:lnTo>
                    <a:pt x="1233" y="896"/>
                  </a:lnTo>
                  <a:lnTo>
                    <a:pt x="1210" y="896"/>
                  </a:lnTo>
                  <a:cubicBezTo>
                    <a:pt x="1139" y="905"/>
                    <a:pt x="1067" y="914"/>
                    <a:pt x="995" y="919"/>
                  </a:cubicBezTo>
                  <a:lnTo>
                    <a:pt x="909" y="923"/>
                  </a:lnTo>
                  <a:lnTo>
                    <a:pt x="869" y="923"/>
                  </a:lnTo>
                  <a:cubicBezTo>
                    <a:pt x="828" y="923"/>
                    <a:pt x="783" y="928"/>
                    <a:pt x="743" y="937"/>
                  </a:cubicBezTo>
                  <a:cubicBezTo>
                    <a:pt x="720" y="946"/>
                    <a:pt x="698" y="959"/>
                    <a:pt x="684" y="977"/>
                  </a:cubicBezTo>
                  <a:cubicBezTo>
                    <a:pt x="675" y="973"/>
                    <a:pt x="666" y="973"/>
                    <a:pt x="657" y="973"/>
                  </a:cubicBezTo>
                  <a:cubicBezTo>
                    <a:pt x="654" y="972"/>
                    <a:pt x="652" y="972"/>
                    <a:pt x="649" y="972"/>
                  </a:cubicBezTo>
                  <a:cubicBezTo>
                    <a:pt x="594" y="972"/>
                    <a:pt x="544" y="1016"/>
                    <a:pt x="536" y="1072"/>
                  </a:cubicBezTo>
                  <a:lnTo>
                    <a:pt x="522" y="1202"/>
                  </a:lnTo>
                  <a:cubicBezTo>
                    <a:pt x="513" y="1283"/>
                    <a:pt x="504" y="1369"/>
                    <a:pt x="491" y="1454"/>
                  </a:cubicBezTo>
                  <a:lnTo>
                    <a:pt x="482" y="1539"/>
                  </a:lnTo>
                  <a:cubicBezTo>
                    <a:pt x="473" y="1629"/>
                    <a:pt x="459" y="1724"/>
                    <a:pt x="459" y="1814"/>
                  </a:cubicBezTo>
                  <a:lnTo>
                    <a:pt x="450" y="1998"/>
                  </a:lnTo>
                  <a:lnTo>
                    <a:pt x="441" y="2174"/>
                  </a:lnTo>
                  <a:cubicBezTo>
                    <a:pt x="437" y="2268"/>
                    <a:pt x="428" y="2363"/>
                    <a:pt x="419" y="2462"/>
                  </a:cubicBezTo>
                  <a:lnTo>
                    <a:pt x="414" y="2529"/>
                  </a:lnTo>
                  <a:lnTo>
                    <a:pt x="401" y="2651"/>
                  </a:lnTo>
                  <a:cubicBezTo>
                    <a:pt x="392" y="2655"/>
                    <a:pt x="387" y="2660"/>
                    <a:pt x="383" y="2669"/>
                  </a:cubicBezTo>
                  <a:cubicBezTo>
                    <a:pt x="369" y="2696"/>
                    <a:pt x="356" y="2727"/>
                    <a:pt x="351" y="2759"/>
                  </a:cubicBezTo>
                  <a:cubicBezTo>
                    <a:pt x="342" y="2804"/>
                    <a:pt x="338" y="2831"/>
                    <a:pt x="329" y="2862"/>
                  </a:cubicBezTo>
                  <a:cubicBezTo>
                    <a:pt x="320" y="2930"/>
                    <a:pt x="311" y="2993"/>
                    <a:pt x="302" y="3051"/>
                  </a:cubicBezTo>
                  <a:cubicBezTo>
                    <a:pt x="288" y="3195"/>
                    <a:pt x="275" y="3325"/>
                    <a:pt x="270" y="3451"/>
                  </a:cubicBezTo>
                  <a:lnTo>
                    <a:pt x="270" y="3478"/>
                  </a:lnTo>
                  <a:lnTo>
                    <a:pt x="270" y="3505"/>
                  </a:lnTo>
                  <a:cubicBezTo>
                    <a:pt x="252" y="3622"/>
                    <a:pt x="243" y="3730"/>
                    <a:pt x="234" y="3838"/>
                  </a:cubicBezTo>
                  <a:cubicBezTo>
                    <a:pt x="225" y="3960"/>
                    <a:pt x="216" y="4081"/>
                    <a:pt x="203" y="4203"/>
                  </a:cubicBezTo>
                  <a:cubicBezTo>
                    <a:pt x="194" y="4284"/>
                    <a:pt x="189" y="4365"/>
                    <a:pt x="185" y="4446"/>
                  </a:cubicBezTo>
                  <a:cubicBezTo>
                    <a:pt x="185" y="4491"/>
                    <a:pt x="180" y="4536"/>
                    <a:pt x="180" y="4576"/>
                  </a:cubicBezTo>
                  <a:cubicBezTo>
                    <a:pt x="171" y="4666"/>
                    <a:pt x="167" y="4760"/>
                    <a:pt x="162" y="4850"/>
                  </a:cubicBezTo>
                  <a:lnTo>
                    <a:pt x="162" y="4940"/>
                  </a:lnTo>
                  <a:lnTo>
                    <a:pt x="158" y="5021"/>
                  </a:lnTo>
                  <a:cubicBezTo>
                    <a:pt x="158" y="5053"/>
                    <a:pt x="158" y="5084"/>
                    <a:pt x="153" y="5120"/>
                  </a:cubicBezTo>
                  <a:lnTo>
                    <a:pt x="153" y="5161"/>
                  </a:lnTo>
                  <a:cubicBezTo>
                    <a:pt x="149" y="5201"/>
                    <a:pt x="149" y="5242"/>
                    <a:pt x="144" y="5287"/>
                  </a:cubicBezTo>
                  <a:cubicBezTo>
                    <a:pt x="144" y="5363"/>
                    <a:pt x="140" y="5440"/>
                    <a:pt x="140" y="5516"/>
                  </a:cubicBezTo>
                  <a:lnTo>
                    <a:pt x="140" y="5575"/>
                  </a:lnTo>
                  <a:cubicBezTo>
                    <a:pt x="131" y="5624"/>
                    <a:pt x="126" y="5669"/>
                    <a:pt x="122" y="5710"/>
                  </a:cubicBezTo>
                  <a:cubicBezTo>
                    <a:pt x="117" y="5768"/>
                    <a:pt x="108" y="5822"/>
                    <a:pt x="104" y="5881"/>
                  </a:cubicBezTo>
                  <a:lnTo>
                    <a:pt x="99" y="5908"/>
                  </a:lnTo>
                  <a:cubicBezTo>
                    <a:pt x="86" y="6016"/>
                    <a:pt x="72" y="6124"/>
                    <a:pt x="59" y="6232"/>
                  </a:cubicBezTo>
                  <a:lnTo>
                    <a:pt x="54" y="6281"/>
                  </a:lnTo>
                  <a:lnTo>
                    <a:pt x="50" y="6331"/>
                  </a:lnTo>
                  <a:cubicBezTo>
                    <a:pt x="36" y="6425"/>
                    <a:pt x="32" y="6515"/>
                    <a:pt x="32" y="6609"/>
                  </a:cubicBezTo>
                  <a:cubicBezTo>
                    <a:pt x="32" y="6636"/>
                    <a:pt x="32" y="6663"/>
                    <a:pt x="27" y="6690"/>
                  </a:cubicBezTo>
                  <a:cubicBezTo>
                    <a:pt x="27" y="6740"/>
                    <a:pt x="23" y="6798"/>
                    <a:pt x="23" y="6848"/>
                  </a:cubicBezTo>
                  <a:lnTo>
                    <a:pt x="23" y="6920"/>
                  </a:lnTo>
                  <a:cubicBezTo>
                    <a:pt x="23" y="6969"/>
                    <a:pt x="18" y="7019"/>
                    <a:pt x="18" y="7068"/>
                  </a:cubicBezTo>
                  <a:cubicBezTo>
                    <a:pt x="18" y="7140"/>
                    <a:pt x="14" y="7217"/>
                    <a:pt x="9" y="7289"/>
                  </a:cubicBezTo>
                  <a:lnTo>
                    <a:pt x="5" y="7433"/>
                  </a:lnTo>
                  <a:lnTo>
                    <a:pt x="5" y="7626"/>
                  </a:lnTo>
                  <a:lnTo>
                    <a:pt x="5" y="7797"/>
                  </a:lnTo>
                  <a:cubicBezTo>
                    <a:pt x="0" y="8017"/>
                    <a:pt x="5" y="8238"/>
                    <a:pt x="5" y="8458"/>
                  </a:cubicBezTo>
                  <a:lnTo>
                    <a:pt x="5" y="8512"/>
                  </a:lnTo>
                  <a:lnTo>
                    <a:pt x="5" y="8872"/>
                  </a:lnTo>
                  <a:lnTo>
                    <a:pt x="5" y="9232"/>
                  </a:lnTo>
                  <a:lnTo>
                    <a:pt x="5" y="9421"/>
                  </a:lnTo>
                  <a:lnTo>
                    <a:pt x="5" y="9579"/>
                  </a:lnTo>
                  <a:cubicBezTo>
                    <a:pt x="5" y="9659"/>
                    <a:pt x="5" y="9736"/>
                    <a:pt x="9" y="9817"/>
                  </a:cubicBezTo>
                  <a:lnTo>
                    <a:pt x="9" y="9934"/>
                  </a:lnTo>
                  <a:cubicBezTo>
                    <a:pt x="14" y="10199"/>
                    <a:pt x="23" y="10433"/>
                    <a:pt x="45" y="10649"/>
                  </a:cubicBezTo>
                  <a:cubicBezTo>
                    <a:pt x="50" y="10721"/>
                    <a:pt x="54" y="10789"/>
                    <a:pt x="59" y="10861"/>
                  </a:cubicBezTo>
                  <a:cubicBezTo>
                    <a:pt x="59" y="10910"/>
                    <a:pt x="63" y="10960"/>
                    <a:pt x="68" y="11014"/>
                  </a:cubicBezTo>
                  <a:lnTo>
                    <a:pt x="77" y="11189"/>
                  </a:lnTo>
                  <a:lnTo>
                    <a:pt x="90" y="11369"/>
                  </a:lnTo>
                  <a:cubicBezTo>
                    <a:pt x="99" y="11499"/>
                    <a:pt x="108" y="11630"/>
                    <a:pt x="117" y="11756"/>
                  </a:cubicBezTo>
                  <a:cubicBezTo>
                    <a:pt x="122" y="11868"/>
                    <a:pt x="131" y="11981"/>
                    <a:pt x="140" y="12089"/>
                  </a:cubicBezTo>
                  <a:cubicBezTo>
                    <a:pt x="144" y="12156"/>
                    <a:pt x="149" y="12219"/>
                    <a:pt x="153" y="12287"/>
                  </a:cubicBezTo>
                  <a:cubicBezTo>
                    <a:pt x="158" y="12336"/>
                    <a:pt x="162" y="12386"/>
                    <a:pt x="167" y="12435"/>
                  </a:cubicBezTo>
                  <a:cubicBezTo>
                    <a:pt x="176" y="12539"/>
                    <a:pt x="189" y="12647"/>
                    <a:pt x="207" y="12768"/>
                  </a:cubicBezTo>
                  <a:cubicBezTo>
                    <a:pt x="230" y="12894"/>
                    <a:pt x="257" y="13024"/>
                    <a:pt x="297" y="13146"/>
                  </a:cubicBezTo>
                  <a:cubicBezTo>
                    <a:pt x="306" y="13177"/>
                    <a:pt x="315" y="13209"/>
                    <a:pt x="329" y="13240"/>
                  </a:cubicBezTo>
                  <a:cubicBezTo>
                    <a:pt x="351" y="13290"/>
                    <a:pt x="396" y="13330"/>
                    <a:pt x="446" y="13353"/>
                  </a:cubicBezTo>
                  <a:cubicBezTo>
                    <a:pt x="468" y="13357"/>
                    <a:pt x="486" y="13362"/>
                    <a:pt x="509" y="13366"/>
                  </a:cubicBezTo>
                  <a:cubicBezTo>
                    <a:pt x="540" y="13371"/>
                    <a:pt x="563" y="13375"/>
                    <a:pt x="581" y="13380"/>
                  </a:cubicBezTo>
                  <a:cubicBezTo>
                    <a:pt x="617" y="13389"/>
                    <a:pt x="648" y="13393"/>
                    <a:pt x="684" y="13393"/>
                  </a:cubicBezTo>
                  <a:lnTo>
                    <a:pt x="720" y="13398"/>
                  </a:lnTo>
                  <a:cubicBezTo>
                    <a:pt x="756" y="13398"/>
                    <a:pt x="792" y="13402"/>
                    <a:pt x="828" y="13407"/>
                  </a:cubicBezTo>
                  <a:cubicBezTo>
                    <a:pt x="887" y="13416"/>
                    <a:pt x="936" y="13425"/>
                    <a:pt x="995" y="13425"/>
                  </a:cubicBezTo>
                  <a:lnTo>
                    <a:pt x="1040" y="13425"/>
                  </a:lnTo>
                  <a:cubicBezTo>
                    <a:pt x="1103" y="13425"/>
                    <a:pt x="1165" y="13420"/>
                    <a:pt x="1228" y="13416"/>
                  </a:cubicBezTo>
                  <a:cubicBezTo>
                    <a:pt x="1264" y="13416"/>
                    <a:pt x="1296" y="13411"/>
                    <a:pt x="1332" y="13407"/>
                  </a:cubicBezTo>
                  <a:lnTo>
                    <a:pt x="1372" y="13407"/>
                  </a:lnTo>
                  <a:cubicBezTo>
                    <a:pt x="1385" y="13408"/>
                    <a:pt x="1397" y="13408"/>
                    <a:pt x="1410" y="13408"/>
                  </a:cubicBezTo>
                  <a:cubicBezTo>
                    <a:pt x="1466" y="13408"/>
                    <a:pt x="1524" y="13401"/>
                    <a:pt x="1579" y="13393"/>
                  </a:cubicBezTo>
                  <a:cubicBezTo>
                    <a:pt x="1638" y="13380"/>
                    <a:pt x="1692" y="13366"/>
                    <a:pt x="1746" y="13348"/>
                  </a:cubicBezTo>
                  <a:lnTo>
                    <a:pt x="1777" y="13339"/>
                  </a:lnTo>
                  <a:cubicBezTo>
                    <a:pt x="1804" y="13330"/>
                    <a:pt x="1831" y="13317"/>
                    <a:pt x="1858" y="13308"/>
                  </a:cubicBezTo>
                  <a:cubicBezTo>
                    <a:pt x="1881" y="13294"/>
                    <a:pt x="1903" y="13285"/>
                    <a:pt x="1921" y="13272"/>
                  </a:cubicBezTo>
                  <a:cubicBezTo>
                    <a:pt x="1975" y="13249"/>
                    <a:pt x="2007" y="13195"/>
                    <a:pt x="1998" y="13137"/>
                  </a:cubicBezTo>
                  <a:cubicBezTo>
                    <a:pt x="1993" y="13114"/>
                    <a:pt x="1984" y="13092"/>
                    <a:pt x="1971" y="13078"/>
                  </a:cubicBezTo>
                  <a:cubicBezTo>
                    <a:pt x="1980" y="13038"/>
                    <a:pt x="1989" y="12993"/>
                    <a:pt x="1993" y="12952"/>
                  </a:cubicBezTo>
                  <a:cubicBezTo>
                    <a:pt x="2002" y="12912"/>
                    <a:pt x="2007" y="12876"/>
                    <a:pt x="2007" y="12840"/>
                  </a:cubicBezTo>
                  <a:cubicBezTo>
                    <a:pt x="2016" y="12773"/>
                    <a:pt x="2020" y="12701"/>
                    <a:pt x="2025" y="12629"/>
                  </a:cubicBezTo>
                  <a:lnTo>
                    <a:pt x="2029" y="12543"/>
                  </a:lnTo>
                  <a:cubicBezTo>
                    <a:pt x="2034" y="12431"/>
                    <a:pt x="2038" y="12318"/>
                    <a:pt x="2043" y="12206"/>
                  </a:cubicBezTo>
                  <a:cubicBezTo>
                    <a:pt x="2047" y="12044"/>
                    <a:pt x="2061" y="11873"/>
                    <a:pt x="2074" y="11711"/>
                  </a:cubicBezTo>
                  <a:cubicBezTo>
                    <a:pt x="2083" y="11612"/>
                    <a:pt x="2092" y="11513"/>
                    <a:pt x="2101" y="11409"/>
                  </a:cubicBezTo>
                  <a:lnTo>
                    <a:pt x="2101" y="11355"/>
                  </a:lnTo>
                  <a:lnTo>
                    <a:pt x="2101" y="11297"/>
                  </a:lnTo>
                  <a:cubicBezTo>
                    <a:pt x="2101" y="11265"/>
                    <a:pt x="2092" y="11234"/>
                    <a:pt x="2070" y="11216"/>
                  </a:cubicBezTo>
                  <a:cubicBezTo>
                    <a:pt x="2083" y="11090"/>
                    <a:pt x="2097" y="10964"/>
                    <a:pt x="2119" y="10838"/>
                  </a:cubicBezTo>
                  <a:cubicBezTo>
                    <a:pt x="2128" y="10766"/>
                    <a:pt x="2137" y="10694"/>
                    <a:pt x="2146" y="10622"/>
                  </a:cubicBezTo>
                  <a:cubicBezTo>
                    <a:pt x="2155" y="10568"/>
                    <a:pt x="2160" y="10519"/>
                    <a:pt x="2169" y="10465"/>
                  </a:cubicBezTo>
                  <a:cubicBezTo>
                    <a:pt x="2187" y="10339"/>
                    <a:pt x="2205" y="10213"/>
                    <a:pt x="2223" y="10087"/>
                  </a:cubicBezTo>
                  <a:cubicBezTo>
                    <a:pt x="2232" y="10028"/>
                    <a:pt x="2241" y="9974"/>
                    <a:pt x="2245" y="9916"/>
                  </a:cubicBezTo>
                  <a:cubicBezTo>
                    <a:pt x="2259" y="9848"/>
                    <a:pt x="2268" y="9776"/>
                    <a:pt x="2277" y="9704"/>
                  </a:cubicBezTo>
                  <a:cubicBezTo>
                    <a:pt x="2299" y="9583"/>
                    <a:pt x="2313" y="9457"/>
                    <a:pt x="2335" y="9336"/>
                  </a:cubicBezTo>
                  <a:cubicBezTo>
                    <a:pt x="2353" y="9201"/>
                    <a:pt x="2371" y="9066"/>
                    <a:pt x="2394" y="8926"/>
                  </a:cubicBezTo>
                  <a:cubicBezTo>
                    <a:pt x="2407" y="8854"/>
                    <a:pt x="2416" y="8782"/>
                    <a:pt x="2430" y="8706"/>
                  </a:cubicBezTo>
                  <a:lnTo>
                    <a:pt x="2461" y="8535"/>
                  </a:lnTo>
                  <a:cubicBezTo>
                    <a:pt x="2475" y="8431"/>
                    <a:pt x="2497" y="8323"/>
                    <a:pt x="2520" y="8220"/>
                  </a:cubicBezTo>
                  <a:lnTo>
                    <a:pt x="2533" y="8157"/>
                  </a:lnTo>
                  <a:cubicBezTo>
                    <a:pt x="2565" y="8008"/>
                    <a:pt x="2596" y="7856"/>
                    <a:pt x="2623" y="7707"/>
                  </a:cubicBezTo>
                  <a:lnTo>
                    <a:pt x="2646" y="7586"/>
                  </a:lnTo>
                  <a:cubicBezTo>
                    <a:pt x="2664" y="7478"/>
                    <a:pt x="2682" y="7374"/>
                    <a:pt x="2709" y="7275"/>
                  </a:cubicBezTo>
                  <a:lnTo>
                    <a:pt x="2718" y="7244"/>
                  </a:lnTo>
                  <a:lnTo>
                    <a:pt x="2736" y="7190"/>
                  </a:lnTo>
                  <a:cubicBezTo>
                    <a:pt x="2745" y="7163"/>
                    <a:pt x="2754" y="7140"/>
                    <a:pt x="2758" y="7113"/>
                  </a:cubicBezTo>
                  <a:lnTo>
                    <a:pt x="2763" y="7095"/>
                  </a:lnTo>
                  <a:cubicBezTo>
                    <a:pt x="2785" y="7023"/>
                    <a:pt x="2803" y="6951"/>
                    <a:pt x="2821" y="6879"/>
                  </a:cubicBezTo>
                  <a:cubicBezTo>
                    <a:pt x="2848" y="6767"/>
                    <a:pt x="2875" y="6654"/>
                    <a:pt x="2897" y="6542"/>
                  </a:cubicBezTo>
                  <a:lnTo>
                    <a:pt x="2915" y="6456"/>
                  </a:lnTo>
                  <a:lnTo>
                    <a:pt x="2947" y="6317"/>
                  </a:lnTo>
                  <a:cubicBezTo>
                    <a:pt x="2965" y="6227"/>
                    <a:pt x="2987" y="6137"/>
                    <a:pt x="3005" y="6047"/>
                  </a:cubicBezTo>
                  <a:lnTo>
                    <a:pt x="3019" y="5989"/>
                  </a:lnTo>
                  <a:cubicBezTo>
                    <a:pt x="3041" y="5885"/>
                    <a:pt x="3064" y="5782"/>
                    <a:pt x="3077" y="5674"/>
                  </a:cubicBezTo>
                  <a:lnTo>
                    <a:pt x="3077" y="5660"/>
                  </a:lnTo>
                  <a:cubicBezTo>
                    <a:pt x="3082" y="5620"/>
                    <a:pt x="3064" y="5579"/>
                    <a:pt x="3028" y="5561"/>
                  </a:cubicBezTo>
                  <a:cubicBezTo>
                    <a:pt x="3046" y="5480"/>
                    <a:pt x="3068" y="5399"/>
                    <a:pt x="3086" y="5318"/>
                  </a:cubicBezTo>
                  <a:lnTo>
                    <a:pt x="3118" y="5219"/>
                  </a:lnTo>
                  <a:cubicBezTo>
                    <a:pt x="3131" y="5156"/>
                    <a:pt x="3149" y="5093"/>
                    <a:pt x="3167" y="5035"/>
                  </a:cubicBezTo>
                  <a:cubicBezTo>
                    <a:pt x="3185" y="4958"/>
                    <a:pt x="3203" y="4882"/>
                    <a:pt x="3226" y="4805"/>
                  </a:cubicBezTo>
                  <a:cubicBezTo>
                    <a:pt x="3253" y="4693"/>
                    <a:pt x="3280" y="4581"/>
                    <a:pt x="3311" y="4468"/>
                  </a:cubicBezTo>
                  <a:cubicBezTo>
                    <a:pt x="3311" y="4459"/>
                    <a:pt x="3316" y="4455"/>
                    <a:pt x="3316" y="4446"/>
                  </a:cubicBezTo>
                  <a:cubicBezTo>
                    <a:pt x="3329" y="4392"/>
                    <a:pt x="3343" y="4333"/>
                    <a:pt x="3356" y="4279"/>
                  </a:cubicBezTo>
                  <a:lnTo>
                    <a:pt x="3397" y="4117"/>
                  </a:lnTo>
                  <a:cubicBezTo>
                    <a:pt x="3419" y="4041"/>
                    <a:pt x="3437" y="3964"/>
                    <a:pt x="3455" y="3883"/>
                  </a:cubicBezTo>
                  <a:lnTo>
                    <a:pt x="3487" y="3753"/>
                  </a:lnTo>
                  <a:cubicBezTo>
                    <a:pt x="3523" y="3613"/>
                    <a:pt x="3554" y="3469"/>
                    <a:pt x="3586" y="3325"/>
                  </a:cubicBezTo>
                  <a:cubicBezTo>
                    <a:pt x="3604" y="3235"/>
                    <a:pt x="3622" y="3145"/>
                    <a:pt x="3644" y="3056"/>
                  </a:cubicBezTo>
                  <a:cubicBezTo>
                    <a:pt x="3644" y="3051"/>
                    <a:pt x="3644" y="3051"/>
                    <a:pt x="3644" y="3047"/>
                  </a:cubicBezTo>
                  <a:lnTo>
                    <a:pt x="3644" y="3042"/>
                  </a:lnTo>
                  <a:lnTo>
                    <a:pt x="3649" y="3029"/>
                  </a:lnTo>
                  <a:lnTo>
                    <a:pt x="3653" y="3015"/>
                  </a:lnTo>
                  <a:cubicBezTo>
                    <a:pt x="3707" y="2786"/>
                    <a:pt x="3752" y="2547"/>
                    <a:pt x="3793" y="2304"/>
                  </a:cubicBezTo>
                  <a:cubicBezTo>
                    <a:pt x="3815" y="2183"/>
                    <a:pt x="3838" y="2066"/>
                    <a:pt x="3860" y="1949"/>
                  </a:cubicBezTo>
                  <a:cubicBezTo>
                    <a:pt x="3874" y="1868"/>
                    <a:pt x="3892" y="1787"/>
                    <a:pt x="3905" y="1710"/>
                  </a:cubicBezTo>
                  <a:lnTo>
                    <a:pt x="3928" y="1589"/>
                  </a:lnTo>
                  <a:cubicBezTo>
                    <a:pt x="3950" y="1468"/>
                    <a:pt x="3973" y="1342"/>
                    <a:pt x="3995" y="1220"/>
                  </a:cubicBezTo>
                  <a:cubicBezTo>
                    <a:pt x="4018" y="1076"/>
                    <a:pt x="4036" y="964"/>
                    <a:pt x="4045" y="856"/>
                  </a:cubicBezTo>
                  <a:cubicBezTo>
                    <a:pt x="4049" y="806"/>
                    <a:pt x="4058" y="757"/>
                    <a:pt x="4067" y="707"/>
                  </a:cubicBezTo>
                  <a:cubicBezTo>
                    <a:pt x="4072" y="658"/>
                    <a:pt x="4081" y="595"/>
                    <a:pt x="4090" y="541"/>
                  </a:cubicBezTo>
                  <a:cubicBezTo>
                    <a:pt x="4094" y="487"/>
                    <a:pt x="4094" y="442"/>
                    <a:pt x="4094" y="392"/>
                  </a:cubicBezTo>
                  <a:lnTo>
                    <a:pt x="4094" y="370"/>
                  </a:lnTo>
                  <a:cubicBezTo>
                    <a:pt x="4094" y="307"/>
                    <a:pt x="4103" y="244"/>
                    <a:pt x="4099" y="185"/>
                  </a:cubicBezTo>
                  <a:lnTo>
                    <a:pt x="4099" y="149"/>
                  </a:lnTo>
                  <a:lnTo>
                    <a:pt x="4099" y="113"/>
                  </a:lnTo>
                  <a:cubicBezTo>
                    <a:pt x="4103" y="86"/>
                    <a:pt x="4094" y="59"/>
                    <a:pt x="4076" y="41"/>
                  </a:cubicBezTo>
                  <a:cubicBezTo>
                    <a:pt x="4058" y="19"/>
                    <a:pt x="4036" y="5"/>
                    <a:pt x="400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4738100" y="2333225"/>
              <a:ext cx="105400" cy="36575"/>
            </a:xfrm>
            <a:custGeom>
              <a:rect b="b" l="l" r="r" t="t"/>
              <a:pathLst>
                <a:path extrusionOk="0" h="1463" w="4216">
                  <a:moveTo>
                    <a:pt x="1499" y="1"/>
                  </a:moveTo>
                  <a:lnTo>
                    <a:pt x="1499" y="5"/>
                  </a:lnTo>
                  <a:cubicBezTo>
                    <a:pt x="1472" y="5"/>
                    <a:pt x="1445" y="14"/>
                    <a:pt x="1427" y="28"/>
                  </a:cubicBezTo>
                  <a:cubicBezTo>
                    <a:pt x="1377" y="55"/>
                    <a:pt x="1328" y="77"/>
                    <a:pt x="1278" y="95"/>
                  </a:cubicBezTo>
                  <a:cubicBezTo>
                    <a:pt x="1157" y="131"/>
                    <a:pt x="1031" y="158"/>
                    <a:pt x="909" y="176"/>
                  </a:cubicBezTo>
                  <a:cubicBezTo>
                    <a:pt x="788" y="194"/>
                    <a:pt x="666" y="203"/>
                    <a:pt x="545" y="208"/>
                  </a:cubicBezTo>
                  <a:lnTo>
                    <a:pt x="388" y="208"/>
                  </a:lnTo>
                  <a:cubicBezTo>
                    <a:pt x="302" y="208"/>
                    <a:pt x="221" y="203"/>
                    <a:pt x="136" y="190"/>
                  </a:cubicBezTo>
                  <a:cubicBezTo>
                    <a:pt x="127" y="167"/>
                    <a:pt x="100" y="149"/>
                    <a:pt x="77" y="149"/>
                  </a:cubicBezTo>
                  <a:cubicBezTo>
                    <a:pt x="37" y="154"/>
                    <a:pt x="10" y="185"/>
                    <a:pt x="10" y="221"/>
                  </a:cubicBezTo>
                  <a:cubicBezTo>
                    <a:pt x="1" y="244"/>
                    <a:pt x="5" y="271"/>
                    <a:pt x="19" y="293"/>
                  </a:cubicBezTo>
                  <a:cubicBezTo>
                    <a:pt x="19" y="307"/>
                    <a:pt x="23" y="325"/>
                    <a:pt x="28" y="343"/>
                  </a:cubicBezTo>
                  <a:cubicBezTo>
                    <a:pt x="37" y="379"/>
                    <a:pt x="46" y="419"/>
                    <a:pt x="50" y="464"/>
                  </a:cubicBezTo>
                  <a:cubicBezTo>
                    <a:pt x="50" y="482"/>
                    <a:pt x="50" y="500"/>
                    <a:pt x="46" y="518"/>
                  </a:cubicBezTo>
                  <a:cubicBezTo>
                    <a:pt x="41" y="536"/>
                    <a:pt x="41" y="559"/>
                    <a:pt x="41" y="577"/>
                  </a:cubicBezTo>
                  <a:cubicBezTo>
                    <a:pt x="41" y="622"/>
                    <a:pt x="46" y="667"/>
                    <a:pt x="50" y="711"/>
                  </a:cubicBezTo>
                  <a:cubicBezTo>
                    <a:pt x="64" y="770"/>
                    <a:pt x="91" y="833"/>
                    <a:pt x="127" y="882"/>
                  </a:cubicBezTo>
                  <a:cubicBezTo>
                    <a:pt x="113" y="905"/>
                    <a:pt x="113" y="936"/>
                    <a:pt x="127" y="959"/>
                  </a:cubicBezTo>
                  <a:cubicBezTo>
                    <a:pt x="131" y="972"/>
                    <a:pt x="140" y="986"/>
                    <a:pt x="149" y="995"/>
                  </a:cubicBezTo>
                  <a:cubicBezTo>
                    <a:pt x="158" y="1008"/>
                    <a:pt x="172" y="1022"/>
                    <a:pt x="185" y="1035"/>
                  </a:cubicBezTo>
                  <a:cubicBezTo>
                    <a:pt x="203" y="1053"/>
                    <a:pt x="226" y="1071"/>
                    <a:pt x="253" y="1085"/>
                  </a:cubicBezTo>
                  <a:cubicBezTo>
                    <a:pt x="266" y="1098"/>
                    <a:pt x="280" y="1112"/>
                    <a:pt x="298" y="1121"/>
                  </a:cubicBezTo>
                  <a:cubicBezTo>
                    <a:pt x="383" y="1175"/>
                    <a:pt x="478" y="1211"/>
                    <a:pt x="572" y="1233"/>
                  </a:cubicBezTo>
                  <a:lnTo>
                    <a:pt x="608" y="1247"/>
                  </a:lnTo>
                  <a:cubicBezTo>
                    <a:pt x="711" y="1274"/>
                    <a:pt x="810" y="1301"/>
                    <a:pt x="914" y="1319"/>
                  </a:cubicBezTo>
                  <a:lnTo>
                    <a:pt x="932" y="1319"/>
                  </a:lnTo>
                  <a:cubicBezTo>
                    <a:pt x="990" y="1350"/>
                    <a:pt x="1058" y="1377"/>
                    <a:pt x="1125" y="1391"/>
                  </a:cubicBezTo>
                  <a:cubicBezTo>
                    <a:pt x="1175" y="1400"/>
                    <a:pt x="1229" y="1409"/>
                    <a:pt x="1278" y="1418"/>
                  </a:cubicBezTo>
                  <a:cubicBezTo>
                    <a:pt x="1391" y="1431"/>
                    <a:pt x="1499" y="1440"/>
                    <a:pt x="1611" y="1445"/>
                  </a:cubicBezTo>
                  <a:lnTo>
                    <a:pt x="1809" y="1445"/>
                  </a:lnTo>
                  <a:lnTo>
                    <a:pt x="1890" y="1454"/>
                  </a:lnTo>
                  <a:cubicBezTo>
                    <a:pt x="1967" y="1463"/>
                    <a:pt x="2043" y="1463"/>
                    <a:pt x="2120" y="1463"/>
                  </a:cubicBezTo>
                  <a:lnTo>
                    <a:pt x="2380" y="1463"/>
                  </a:lnTo>
                  <a:cubicBezTo>
                    <a:pt x="2457" y="1463"/>
                    <a:pt x="2533" y="1463"/>
                    <a:pt x="2610" y="1454"/>
                  </a:cubicBezTo>
                  <a:cubicBezTo>
                    <a:pt x="2628" y="1449"/>
                    <a:pt x="2646" y="1445"/>
                    <a:pt x="2664" y="1431"/>
                  </a:cubicBezTo>
                  <a:cubicBezTo>
                    <a:pt x="2758" y="1427"/>
                    <a:pt x="2884" y="1413"/>
                    <a:pt x="3006" y="1391"/>
                  </a:cubicBezTo>
                  <a:cubicBezTo>
                    <a:pt x="3132" y="1373"/>
                    <a:pt x="3244" y="1350"/>
                    <a:pt x="3361" y="1323"/>
                  </a:cubicBezTo>
                  <a:cubicBezTo>
                    <a:pt x="3393" y="1319"/>
                    <a:pt x="3429" y="1310"/>
                    <a:pt x="3465" y="1301"/>
                  </a:cubicBezTo>
                  <a:lnTo>
                    <a:pt x="3537" y="1283"/>
                  </a:lnTo>
                  <a:lnTo>
                    <a:pt x="3600" y="1269"/>
                  </a:lnTo>
                  <a:lnTo>
                    <a:pt x="3690" y="1251"/>
                  </a:lnTo>
                  <a:cubicBezTo>
                    <a:pt x="3753" y="1238"/>
                    <a:pt x="3815" y="1215"/>
                    <a:pt x="3878" y="1188"/>
                  </a:cubicBezTo>
                  <a:cubicBezTo>
                    <a:pt x="3937" y="1170"/>
                    <a:pt x="3977" y="1152"/>
                    <a:pt x="4018" y="1134"/>
                  </a:cubicBezTo>
                  <a:cubicBezTo>
                    <a:pt x="4049" y="1121"/>
                    <a:pt x="4076" y="1103"/>
                    <a:pt x="4103" y="1080"/>
                  </a:cubicBezTo>
                  <a:lnTo>
                    <a:pt x="4117" y="1071"/>
                  </a:lnTo>
                  <a:cubicBezTo>
                    <a:pt x="4153" y="1049"/>
                    <a:pt x="4184" y="1013"/>
                    <a:pt x="4202" y="977"/>
                  </a:cubicBezTo>
                  <a:cubicBezTo>
                    <a:pt x="4216" y="932"/>
                    <a:pt x="4216" y="887"/>
                    <a:pt x="4193" y="846"/>
                  </a:cubicBezTo>
                  <a:cubicBezTo>
                    <a:pt x="4180" y="806"/>
                    <a:pt x="4153" y="774"/>
                    <a:pt x="4121" y="752"/>
                  </a:cubicBezTo>
                  <a:cubicBezTo>
                    <a:pt x="4099" y="734"/>
                    <a:pt x="4072" y="720"/>
                    <a:pt x="4045" y="707"/>
                  </a:cubicBezTo>
                  <a:lnTo>
                    <a:pt x="4036" y="702"/>
                  </a:lnTo>
                  <a:cubicBezTo>
                    <a:pt x="4013" y="689"/>
                    <a:pt x="3986" y="680"/>
                    <a:pt x="3964" y="671"/>
                  </a:cubicBezTo>
                  <a:cubicBezTo>
                    <a:pt x="3914" y="649"/>
                    <a:pt x="3860" y="631"/>
                    <a:pt x="3811" y="613"/>
                  </a:cubicBezTo>
                  <a:cubicBezTo>
                    <a:pt x="3784" y="604"/>
                    <a:pt x="3757" y="599"/>
                    <a:pt x="3730" y="590"/>
                  </a:cubicBezTo>
                  <a:cubicBezTo>
                    <a:pt x="3726" y="568"/>
                    <a:pt x="3712" y="545"/>
                    <a:pt x="3690" y="536"/>
                  </a:cubicBezTo>
                  <a:cubicBezTo>
                    <a:pt x="3654" y="509"/>
                    <a:pt x="3613" y="491"/>
                    <a:pt x="3568" y="473"/>
                  </a:cubicBezTo>
                  <a:cubicBezTo>
                    <a:pt x="3532" y="460"/>
                    <a:pt x="3492" y="446"/>
                    <a:pt x="3451" y="433"/>
                  </a:cubicBezTo>
                  <a:cubicBezTo>
                    <a:pt x="3370" y="406"/>
                    <a:pt x="3289" y="383"/>
                    <a:pt x="3208" y="361"/>
                  </a:cubicBezTo>
                  <a:cubicBezTo>
                    <a:pt x="3042" y="316"/>
                    <a:pt x="2880" y="275"/>
                    <a:pt x="2695" y="235"/>
                  </a:cubicBezTo>
                  <a:cubicBezTo>
                    <a:pt x="2551" y="199"/>
                    <a:pt x="2407" y="163"/>
                    <a:pt x="2259" y="131"/>
                  </a:cubicBezTo>
                  <a:lnTo>
                    <a:pt x="2232" y="131"/>
                  </a:lnTo>
                  <a:lnTo>
                    <a:pt x="2245" y="136"/>
                  </a:lnTo>
                  <a:lnTo>
                    <a:pt x="2245" y="136"/>
                  </a:lnTo>
                  <a:lnTo>
                    <a:pt x="2169" y="118"/>
                  </a:lnTo>
                  <a:lnTo>
                    <a:pt x="1994" y="77"/>
                  </a:lnTo>
                  <a:cubicBezTo>
                    <a:pt x="1886" y="50"/>
                    <a:pt x="1805" y="37"/>
                    <a:pt x="1728" y="23"/>
                  </a:cubicBezTo>
                  <a:cubicBezTo>
                    <a:pt x="1679" y="19"/>
                    <a:pt x="1629" y="14"/>
                    <a:pt x="1580" y="14"/>
                  </a:cubicBezTo>
                  <a:lnTo>
                    <a:pt x="1548" y="14"/>
                  </a:lnTo>
                  <a:cubicBezTo>
                    <a:pt x="1535" y="5"/>
                    <a:pt x="1517" y="1"/>
                    <a:pt x="1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4507000" y="2284525"/>
              <a:ext cx="78075" cy="84500"/>
            </a:xfrm>
            <a:custGeom>
              <a:rect b="b" l="l" r="r" t="t"/>
              <a:pathLst>
                <a:path extrusionOk="0" h="3380" w="3123">
                  <a:moveTo>
                    <a:pt x="445" y="1"/>
                  </a:moveTo>
                  <a:cubicBezTo>
                    <a:pt x="409" y="1"/>
                    <a:pt x="373" y="28"/>
                    <a:pt x="364" y="64"/>
                  </a:cubicBezTo>
                  <a:cubicBezTo>
                    <a:pt x="364" y="77"/>
                    <a:pt x="360" y="91"/>
                    <a:pt x="355" y="104"/>
                  </a:cubicBezTo>
                  <a:cubicBezTo>
                    <a:pt x="342" y="131"/>
                    <a:pt x="324" y="163"/>
                    <a:pt x="306" y="185"/>
                  </a:cubicBezTo>
                  <a:lnTo>
                    <a:pt x="319" y="172"/>
                  </a:lnTo>
                  <a:lnTo>
                    <a:pt x="301" y="194"/>
                  </a:lnTo>
                  <a:lnTo>
                    <a:pt x="283" y="217"/>
                  </a:lnTo>
                  <a:cubicBezTo>
                    <a:pt x="256" y="253"/>
                    <a:pt x="225" y="293"/>
                    <a:pt x="189" y="334"/>
                  </a:cubicBezTo>
                  <a:cubicBezTo>
                    <a:pt x="144" y="383"/>
                    <a:pt x="108" y="437"/>
                    <a:pt x="77" y="496"/>
                  </a:cubicBezTo>
                  <a:cubicBezTo>
                    <a:pt x="50" y="541"/>
                    <a:pt x="27" y="590"/>
                    <a:pt x="9" y="640"/>
                  </a:cubicBezTo>
                  <a:cubicBezTo>
                    <a:pt x="0" y="694"/>
                    <a:pt x="0" y="752"/>
                    <a:pt x="18" y="806"/>
                  </a:cubicBezTo>
                  <a:lnTo>
                    <a:pt x="27" y="842"/>
                  </a:lnTo>
                  <a:cubicBezTo>
                    <a:pt x="50" y="950"/>
                    <a:pt x="95" y="1053"/>
                    <a:pt x="153" y="1148"/>
                  </a:cubicBezTo>
                  <a:lnTo>
                    <a:pt x="171" y="1179"/>
                  </a:lnTo>
                  <a:cubicBezTo>
                    <a:pt x="198" y="1233"/>
                    <a:pt x="225" y="1287"/>
                    <a:pt x="261" y="1337"/>
                  </a:cubicBezTo>
                  <a:cubicBezTo>
                    <a:pt x="292" y="1391"/>
                    <a:pt x="333" y="1445"/>
                    <a:pt x="373" y="1494"/>
                  </a:cubicBezTo>
                  <a:cubicBezTo>
                    <a:pt x="396" y="1526"/>
                    <a:pt x="423" y="1557"/>
                    <a:pt x="450" y="1584"/>
                  </a:cubicBezTo>
                  <a:lnTo>
                    <a:pt x="486" y="1629"/>
                  </a:lnTo>
                  <a:cubicBezTo>
                    <a:pt x="508" y="1656"/>
                    <a:pt x="531" y="1683"/>
                    <a:pt x="553" y="1710"/>
                  </a:cubicBezTo>
                  <a:lnTo>
                    <a:pt x="594" y="1760"/>
                  </a:lnTo>
                  <a:cubicBezTo>
                    <a:pt x="639" y="1814"/>
                    <a:pt x="684" y="1863"/>
                    <a:pt x="733" y="1913"/>
                  </a:cubicBezTo>
                  <a:cubicBezTo>
                    <a:pt x="760" y="1944"/>
                    <a:pt x="787" y="1971"/>
                    <a:pt x="814" y="2003"/>
                  </a:cubicBezTo>
                  <a:cubicBezTo>
                    <a:pt x="850" y="2043"/>
                    <a:pt x="886" y="2084"/>
                    <a:pt x="922" y="2124"/>
                  </a:cubicBezTo>
                  <a:cubicBezTo>
                    <a:pt x="958" y="2160"/>
                    <a:pt x="1008" y="2219"/>
                    <a:pt x="1053" y="2264"/>
                  </a:cubicBezTo>
                  <a:cubicBezTo>
                    <a:pt x="1129" y="2349"/>
                    <a:pt x="1210" y="2426"/>
                    <a:pt x="1296" y="2498"/>
                  </a:cubicBezTo>
                  <a:cubicBezTo>
                    <a:pt x="1372" y="2561"/>
                    <a:pt x="1449" y="2624"/>
                    <a:pt x="1525" y="2682"/>
                  </a:cubicBezTo>
                  <a:lnTo>
                    <a:pt x="1561" y="2709"/>
                  </a:lnTo>
                  <a:cubicBezTo>
                    <a:pt x="1642" y="2776"/>
                    <a:pt x="1728" y="2844"/>
                    <a:pt x="1818" y="2902"/>
                  </a:cubicBezTo>
                  <a:cubicBezTo>
                    <a:pt x="1984" y="3019"/>
                    <a:pt x="2164" y="3118"/>
                    <a:pt x="2348" y="3204"/>
                  </a:cubicBezTo>
                  <a:lnTo>
                    <a:pt x="2371" y="3213"/>
                  </a:lnTo>
                  <a:lnTo>
                    <a:pt x="2389" y="3217"/>
                  </a:lnTo>
                  <a:lnTo>
                    <a:pt x="2402" y="3222"/>
                  </a:lnTo>
                  <a:cubicBezTo>
                    <a:pt x="2465" y="3249"/>
                    <a:pt x="2524" y="3276"/>
                    <a:pt x="2582" y="3294"/>
                  </a:cubicBezTo>
                  <a:cubicBezTo>
                    <a:pt x="2609" y="3307"/>
                    <a:pt x="2636" y="3312"/>
                    <a:pt x="2668" y="3321"/>
                  </a:cubicBezTo>
                  <a:lnTo>
                    <a:pt x="2735" y="3339"/>
                  </a:lnTo>
                  <a:cubicBezTo>
                    <a:pt x="2758" y="3348"/>
                    <a:pt x="2780" y="3352"/>
                    <a:pt x="2803" y="3357"/>
                  </a:cubicBezTo>
                  <a:lnTo>
                    <a:pt x="2830" y="3361"/>
                  </a:lnTo>
                  <a:cubicBezTo>
                    <a:pt x="2852" y="3366"/>
                    <a:pt x="2875" y="3370"/>
                    <a:pt x="2902" y="3375"/>
                  </a:cubicBezTo>
                  <a:cubicBezTo>
                    <a:pt x="2915" y="3379"/>
                    <a:pt x="2933" y="3379"/>
                    <a:pt x="2947" y="3379"/>
                  </a:cubicBezTo>
                  <a:cubicBezTo>
                    <a:pt x="2969" y="3379"/>
                    <a:pt x="2992" y="3379"/>
                    <a:pt x="3010" y="3370"/>
                  </a:cubicBezTo>
                  <a:cubicBezTo>
                    <a:pt x="3041" y="3366"/>
                    <a:pt x="3064" y="3348"/>
                    <a:pt x="3086" y="3330"/>
                  </a:cubicBezTo>
                  <a:cubicBezTo>
                    <a:pt x="3109" y="3307"/>
                    <a:pt x="3122" y="3280"/>
                    <a:pt x="3122" y="3249"/>
                  </a:cubicBezTo>
                  <a:cubicBezTo>
                    <a:pt x="3122" y="3231"/>
                    <a:pt x="3122" y="3208"/>
                    <a:pt x="3118" y="3190"/>
                  </a:cubicBezTo>
                  <a:lnTo>
                    <a:pt x="3118" y="3177"/>
                  </a:lnTo>
                  <a:cubicBezTo>
                    <a:pt x="3100" y="3087"/>
                    <a:pt x="3068" y="2997"/>
                    <a:pt x="3023" y="2911"/>
                  </a:cubicBezTo>
                  <a:lnTo>
                    <a:pt x="3014" y="2884"/>
                  </a:lnTo>
                  <a:cubicBezTo>
                    <a:pt x="3014" y="2884"/>
                    <a:pt x="3014" y="2884"/>
                    <a:pt x="3010" y="2880"/>
                  </a:cubicBezTo>
                  <a:lnTo>
                    <a:pt x="3010" y="2875"/>
                  </a:lnTo>
                  <a:lnTo>
                    <a:pt x="2996" y="2844"/>
                  </a:lnTo>
                  <a:lnTo>
                    <a:pt x="2992" y="2830"/>
                  </a:lnTo>
                  <a:cubicBezTo>
                    <a:pt x="2969" y="2781"/>
                    <a:pt x="2947" y="2727"/>
                    <a:pt x="2920" y="2677"/>
                  </a:cubicBezTo>
                  <a:lnTo>
                    <a:pt x="2906" y="2650"/>
                  </a:lnTo>
                  <a:cubicBezTo>
                    <a:pt x="2884" y="2606"/>
                    <a:pt x="2857" y="2561"/>
                    <a:pt x="2834" y="2520"/>
                  </a:cubicBezTo>
                  <a:cubicBezTo>
                    <a:pt x="2807" y="2466"/>
                    <a:pt x="2776" y="2412"/>
                    <a:pt x="2744" y="2363"/>
                  </a:cubicBezTo>
                  <a:cubicBezTo>
                    <a:pt x="2722" y="2336"/>
                    <a:pt x="2704" y="2309"/>
                    <a:pt x="2686" y="2277"/>
                  </a:cubicBezTo>
                  <a:lnTo>
                    <a:pt x="2650" y="2219"/>
                  </a:lnTo>
                  <a:lnTo>
                    <a:pt x="2582" y="2124"/>
                  </a:lnTo>
                  <a:cubicBezTo>
                    <a:pt x="2537" y="2052"/>
                    <a:pt x="2492" y="1985"/>
                    <a:pt x="2447" y="1913"/>
                  </a:cubicBezTo>
                  <a:lnTo>
                    <a:pt x="2407" y="1854"/>
                  </a:lnTo>
                  <a:cubicBezTo>
                    <a:pt x="2389" y="1823"/>
                    <a:pt x="2371" y="1791"/>
                    <a:pt x="2353" y="1764"/>
                  </a:cubicBezTo>
                  <a:cubicBezTo>
                    <a:pt x="2321" y="1715"/>
                    <a:pt x="2294" y="1665"/>
                    <a:pt x="2258" y="1616"/>
                  </a:cubicBezTo>
                  <a:cubicBezTo>
                    <a:pt x="2227" y="1571"/>
                    <a:pt x="2191" y="1517"/>
                    <a:pt x="2155" y="1467"/>
                  </a:cubicBezTo>
                  <a:cubicBezTo>
                    <a:pt x="2132" y="1436"/>
                    <a:pt x="2110" y="1404"/>
                    <a:pt x="2092" y="1373"/>
                  </a:cubicBezTo>
                  <a:cubicBezTo>
                    <a:pt x="2078" y="1355"/>
                    <a:pt x="2069" y="1332"/>
                    <a:pt x="2056" y="1314"/>
                  </a:cubicBezTo>
                  <a:cubicBezTo>
                    <a:pt x="1984" y="1206"/>
                    <a:pt x="1916" y="1112"/>
                    <a:pt x="1849" y="1026"/>
                  </a:cubicBezTo>
                  <a:lnTo>
                    <a:pt x="1818" y="986"/>
                  </a:lnTo>
                  <a:cubicBezTo>
                    <a:pt x="1804" y="968"/>
                    <a:pt x="1795" y="955"/>
                    <a:pt x="1782" y="941"/>
                  </a:cubicBezTo>
                  <a:cubicBezTo>
                    <a:pt x="1768" y="919"/>
                    <a:pt x="1755" y="901"/>
                    <a:pt x="1737" y="883"/>
                  </a:cubicBezTo>
                  <a:cubicBezTo>
                    <a:pt x="1719" y="869"/>
                    <a:pt x="1705" y="856"/>
                    <a:pt x="1687" y="842"/>
                  </a:cubicBezTo>
                  <a:cubicBezTo>
                    <a:pt x="1656" y="824"/>
                    <a:pt x="1624" y="811"/>
                    <a:pt x="1593" y="806"/>
                  </a:cubicBezTo>
                  <a:cubicBezTo>
                    <a:pt x="1566" y="802"/>
                    <a:pt x="1543" y="793"/>
                    <a:pt x="1521" y="784"/>
                  </a:cubicBezTo>
                  <a:lnTo>
                    <a:pt x="1507" y="779"/>
                  </a:lnTo>
                  <a:lnTo>
                    <a:pt x="1485" y="770"/>
                  </a:lnTo>
                  <a:lnTo>
                    <a:pt x="1471" y="761"/>
                  </a:lnTo>
                  <a:cubicBezTo>
                    <a:pt x="1444" y="752"/>
                    <a:pt x="1422" y="739"/>
                    <a:pt x="1395" y="725"/>
                  </a:cubicBezTo>
                  <a:lnTo>
                    <a:pt x="1377" y="716"/>
                  </a:lnTo>
                  <a:cubicBezTo>
                    <a:pt x="1350" y="703"/>
                    <a:pt x="1318" y="689"/>
                    <a:pt x="1296" y="676"/>
                  </a:cubicBezTo>
                  <a:lnTo>
                    <a:pt x="1264" y="662"/>
                  </a:lnTo>
                  <a:cubicBezTo>
                    <a:pt x="1228" y="644"/>
                    <a:pt x="1192" y="626"/>
                    <a:pt x="1161" y="604"/>
                  </a:cubicBezTo>
                  <a:cubicBezTo>
                    <a:pt x="1134" y="586"/>
                    <a:pt x="1111" y="568"/>
                    <a:pt x="1084" y="550"/>
                  </a:cubicBezTo>
                  <a:lnTo>
                    <a:pt x="1080" y="545"/>
                  </a:lnTo>
                  <a:cubicBezTo>
                    <a:pt x="1021" y="500"/>
                    <a:pt x="963" y="451"/>
                    <a:pt x="913" y="397"/>
                  </a:cubicBezTo>
                  <a:lnTo>
                    <a:pt x="891" y="374"/>
                  </a:lnTo>
                  <a:cubicBezTo>
                    <a:pt x="846" y="329"/>
                    <a:pt x="801" y="284"/>
                    <a:pt x="760" y="235"/>
                  </a:cubicBezTo>
                  <a:lnTo>
                    <a:pt x="751" y="221"/>
                  </a:lnTo>
                  <a:lnTo>
                    <a:pt x="733" y="199"/>
                  </a:lnTo>
                  <a:lnTo>
                    <a:pt x="711" y="167"/>
                  </a:lnTo>
                  <a:cubicBezTo>
                    <a:pt x="693" y="145"/>
                    <a:pt x="679" y="122"/>
                    <a:pt x="661" y="104"/>
                  </a:cubicBezTo>
                  <a:cubicBezTo>
                    <a:pt x="652" y="91"/>
                    <a:pt x="643" y="82"/>
                    <a:pt x="634" y="73"/>
                  </a:cubicBezTo>
                  <a:cubicBezTo>
                    <a:pt x="612" y="50"/>
                    <a:pt x="585" y="32"/>
                    <a:pt x="558" y="23"/>
                  </a:cubicBezTo>
                  <a:cubicBezTo>
                    <a:pt x="549" y="19"/>
                    <a:pt x="540" y="19"/>
                    <a:pt x="531" y="19"/>
                  </a:cubicBezTo>
                  <a:cubicBezTo>
                    <a:pt x="522" y="19"/>
                    <a:pt x="513" y="19"/>
                    <a:pt x="504" y="23"/>
                  </a:cubicBezTo>
                  <a:cubicBezTo>
                    <a:pt x="495" y="14"/>
                    <a:pt x="486" y="5"/>
                    <a:pt x="472" y="5"/>
                  </a:cubicBezTo>
                  <a:cubicBezTo>
                    <a:pt x="468" y="3"/>
                    <a:pt x="465" y="2"/>
                    <a:pt x="461" y="2"/>
                  </a:cubicBezTo>
                  <a:cubicBezTo>
                    <a:pt x="458" y="2"/>
                    <a:pt x="454" y="3"/>
                    <a:pt x="450" y="5"/>
                  </a:cubicBezTo>
                  <a:lnTo>
                    <a:pt x="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4606750" y="1621200"/>
              <a:ext cx="104400" cy="48375"/>
            </a:xfrm>
            <a:custGeom>
              <a:rect b="b" l="l" r="r" t="t"/>
              <a:pathLst>
                <a:path extrusionOk="0" h="1935" w="4176">
                  <a:moveTo>
                    <a:pt x="554" y="1"/>
                  </a:moveTo>
                  <a:cubicBezTo>
                    <a:pt x="522" y="1"/>
                    <a:pt x="486" y="5"/>
                    <a:pt x="459" y="10"/>
                  </a:cubicBezTo>
                  <a:lnTo>
                    <a:pt x="365" y="37"/>
                  </a:lnTo>
                  <a:cubicBezTo>
                    <a:pt x="311" y="55"/>
                    <a:pt x="252" y="77"/>
                    <a:pt x="194" y="95"/>
                  </a:cubicBezTo>
                  <a:cubicBezTo>
                    <a:pt x="149" y="109"/>
                    <a:pt x="90" y="140"/>
                    <a:pt x="81" y="190"/>
                  </a:cubicBezTo>
                  <a:cubicBezTo>
                    <a:pt x="73" y="185"/>
                    <a:pt x="64" y="182"/>
                    <a:pt x="55" y="182"/>
                  </a:cubicBezTo>
                  <a:cubicBezTo>
                    <a:pt x="40" y="182"/>
                    <a:pt x="25" y="189"/>
                    <a:pt x="14" y="203"/>
                  </a:cubicBezTo>
                  <a:cubicBezTo>
                    <a:pt x="0" y="226"/>
                    <a:pt x="5" y="253"/>
                    <a:pt x="27" y="271"/>
                  </a:cubicBezTo>
                  <a:cubicBezTo>
                    <a:pt x="77" y="302"/>
                    <a:pt x="126" y="338"/>
                    <a:pt x="176" y="374"/>
                  </a:cubicBezTo>
                  <a:lnTo>
                    <a:pt x="248" y="424"/>
                  </a:lnTo>
                  <a:cubicBezTo>
                    <a:pt x="270" y="442"/>
                    <a:pt x="297" y="460"/>
                    <a:pt x="324" y="478"/>
                  </a:cubicBezTo>
                  <a:cubicBezTo>
                    <a:pt x="374" y="514"/>
                    <a:pt x="423" y="545"/>
                    <a:pt x="473" y="581"/>
                  </a:cubicBezTo>
                  <a:cubicBezTo>
                    <a:pt x="522" y="617"/>
                    <a:pt x="563" y="644"/>
                    <a:pt x="608" y="676"/>
                  </a:cubicBezTo>
                  <a:cubicBezTo>
                    <a:pt x="657" y="703"/>
                    <a:pt x="702" y="725"/>
                    <a:pt x="743" y="752"/>
                  </a:cubicBezTo>
                  <a:cubicBezTo>
                    <a:pt x="788" y="779"/>
                    <a:pt x="846" y="815"/>
                    <a:pt x="896" y="847"/>
                  </a:cubicBezTo>
                  <a:cubicBezTo>
                    <a:pt x="995" y="905"/>
                    <a:pt x="1093" y="959"/>
                    <a:pt x="1197" y="1013"/>
                  </a:cubicBezTo>
                  <a:cubicBezTo>
                    <a:pt x="1332" y="1090"/>
                    <a:pt x="1471" y="1157"/>
                    <a:pt x="1611" y="1229"/>
                  </a:cubicBezTo>
                  <a:lnTo>
                    <a:pt x="1597" y="1220"/>
                  </a:lnTo>
                  <a:lnTo>
                    <a:pt x="1656" y="1252"/>
                  </a:lnTo>
                  <a:lnTo>
                    <a:pt x="1651" y="1252"/>
                  </a:lnTo>
                  <a:lnTo>
                    <a:pt x="1678" y="1265"/>
                  </a:lnTo>
                  <a:lnTo>
                    <a:pt x="1674" y="1265"/>
                  </a:lnTo>
                  <a:cubicBezTo>
                    <a:pt x="1782" y="1319"/>
                    <a:pt x="1894" y="1378"/>
                    <a:pt x="2002" y="1427"/>
                  </a:cubicBezTo>
                  <a:cubicBezTo>
                    <a:pt x="2110" y="1477"/>
                    <a:pt x="2223" y="1522"/>
                    <a:pt x="2335" y="1562"/>
                  </a:cubicBezTo>
                  <a:cubicBezTo>
                    <a:pt x="2556" y="1647"/>
                    <a:pt x="2785" y="1719"/>
                    <a:pt x="3014" y="1778"/>
                  </a:cubicBezTo>
                  <a:cubicBezTo>
                    <a:pt x="3127" y="1800"/>
                    <a:pt x="3239" y="1832"/>
                    <a:pt x="3352" y="1863"/>
                  </a:cubicBezTo>
                  <a:cubicBezTo>
                    <a:pt x="3406" y="1877"/>
                    <a:pt x="3455" y="1890"/>
                    <a:pt x="3509" y="1899"/>
                  </a:cubicBezTo>
                  <a:cubicBezTo>
                    <a:pt x="3545" y="1908"/>
                    <a:pt x="3581" y="1913"/>
                    <a:pt x="3622" y="1917"/>
                  </a:cubicBezTo>
                  <a:cubicBezTo>
                    <a:pt x="3658" y="1926"/>
                    <a:pt x="3694" y="1931"/>
                    <a:pt x="3730" y="1931"/>
                  </a:cubicBezTo>
                  <a:cubicBezTo>
                    <a:pt x="3739" y="1933"/>
                    <a:pt x="3749" y="1934"/>
                    <a:pt x="3759" y="1934"/>
                  </a:cubicBezTo>
                  <a:cubicBezTo>
                    <a:pt x="3770" y="1934"/>
                    <a:pt x="3781" y="1933"/>
                    <a:pt x="3793" y="1931"/>
                  </a:cubicBezTo>
                  <a:cubicBezTo>
                    <a:pt x="3815" y="1926"/>
                    <a:pt x="3838" y="1922"/>
                    <a:pt x="3860" y="1917"/>
                  </a:cubicBezTo>
                  <a:cubicBezTo>
                    <a:pt x="3905" y="1904"/>
                    <a:pt x="3941" y="1877"/>
                    <a:pt x="3973" y="1850"/>
                  </a:cubicBezTo>
                  <a:cubicBezTo>
                    <a:pt x="4013" y="1805"/>
                    <a:pt x="4054" y="1755"/>
                    <a:pt x="4085" y="1706"/>
                  </a:cubicBezTo>
                  <a:cubicBezTo>
                    <a:pt x="4117" y="1674"/>
                    <a:pt x="4130" y="1629"/>
                    <a:pt x="4126" y="1580"/>
                  </a:cubicBezTo>
                  <a:cubicBezTo>
                    <a:pt x="4144" y="1571"/>
                    <a:pt x="4162" y="1553"/>
                    <a:pt x="4166" y="1535"/>
                  </a:cubicBezTo>
                  <a:cubicBezTo>
                    <a:pt x="4175" y="1513"/>
                    <a:pt x="4175" y="1486"/>
                    <a:pt x="4166" y="1463"/>
                  </a:cubicBezTo>
                  <a:cubicBezTo>
                    <a:pt x="4153" y="1441"/>
                    <a:pt x="4135" y="1423"/>
                    <a:pt x="4112" y="1414"/>
                  </a:cubicBezTo>
                  <a:cubicBezTo>
                    <a:pt x="4099" y="1409"/>
                    <a:pt x="4081" y="1409"/>
                    <a:pt x="4067" y="1405"/>
                  </a:cubicBezTo>
                  <a:lnTo>
                    <a:pt x="4036" y="1405"/>
                  </a:lnTo>
                  <a:cubicBezTo>
                    <a:pt x="4009" y="1400"/>
                    <a:pt x="3986" y="1396"/>
                    <a:pt x="3964" y="1391"/>
                  </a:cubicBezTo>
                  <a:lnTo>
                    <a:pt x="3946" y="1387"/>
                  </a:lnTo>
                  <a:lnTo>
                    <a:pt x="3869" y="1369"/>
                  </a:lnTo>
                  <a:cubicBezTo>
                    <a:pt x="3829" y="1355"/>
                    <a:pt x="3784" y="1351"/>
                    <a:pt x="3743" y="1337"/>
                  </a:cubicBezTo>
                  <a:cubicBezTo>
                    <a:pt x="3649" y="1315"/>
                    <a:pt x="3559" y="1279"/>
                    <a:pt x="3469" y="1247"/>
                  </a:cubicBezTo>
                  <a:cubicBezTo>
                    <a:pt x="3401" y="1225"/>
                    <a:pt x="3334" y="1202"/>
                    <a:pt x="3266" y="1184"/>
                  </a:cubicBezTo>
                  <a:cubicBezTo>
                    <a:pt x="3257" y="1175"/>
                    <a:pt x="3248" y="1166"/>
                    <a:pt x="3239" y="1157"/>
                  </a:cubicBezTo>
                  <a:cubicBezTo>
                    <a:pt x="3199" y="1130"/>
                    <a:pt x="3149" y="1112"/>
                    <a:pt x="3100" y="1103"/>
                  </a:cubicBezTo>
                  <a:cubicBezTo>
                    <a:pt x="3064" y="1090"/>
                    <a:pt x="3032" y="1081"/>
                    <a:pt x="2996" y="1072"/>
                  </a:cubicBezTo>
                  <a:cubicBezTo>
                    <a:pt x="2933" y="1054"/>
                    <a:pt x="2870" y="1031"/>
                    <a:pt x="2807" y="1013"/>
                  </a:cubicBezTo>
                  <a:cubicBezTo>
                    <a:pt x="2740" y="995"/>
                    <a:pt x="2681" y="973"/>
                    <a:pt x="2623" y="950"/>
                  </a:cubicBezTo>
                  <a:cubicBezTo>
                    <a:pt x="2560" y="928"/>
                    <a:pt x="2502" y="905"/>
                    <a:pt x="2443" y="883"/>
                  </a:cubicBezTo>
                  <a:cubicBezTo>
                    <a:pt x="2196" y="779"/>
                    <a:pt x="1944" y="680"/>
                    <a:pt x="1692" y="577"/>
                  </a:cubicBezTo>
                  <a:lnTo>
                    <a:pt x="1669" y="568"/>
                  </a:lnTo>
                  <a:cubicBezTo>
                    <a:pt x="1530" y="491"/>
                    <a:pt x="1386" y="410"/>
                    <a:pt x="1242" y="329"/>
                  </a:cubicBezTo>
                  <a:cubicBezTo>
                    <a:pt x="1228" y="316"/>
                    <a:pt x="1210" y="307"/>
                    <a:pt x="1192" y="293"/>
                  </a:cubicBezTo>
                  <a:cubicBezTo>
                    <a:pt x="1161" y="275"/>
                    <a:pt x="1134" y="257"/>
                    <a:pt x="1107" y="244"/>
                  </a:cubicBezTo>
                  <a:cubicBezTo>
                    <a:pt x="1066" y="221"/>
                    <a:pt x="1031" y="203"/>
                    <a:pt x="990" y="185"/>
                  </a:cubicBezTo>
                  <a:lnTo>
                    <a:pt x="878" y="118"/>
                  </a:lnTo>
                  <a:cubicBezTo>
                    <a:pt x="828" y="91"/>
                    <a:pt x="779" y="59"/>
                    <a:pt x="725" y="32"/>
                  </a:cubicBezTo>
                  <a:cubicBezTo>
                    <a:pt x="702" y="19"/>
                    <a:pt x="675" y="10"/>
                    <a:pt x="644" y="5"/>
                  </a:cubicBezTo>
                  <a:cubicBezTo>
                    <a:pt x="635" y="5"/>
                    <a:pt x="626" y="5"/>
                    <a:pt x="621" y="10"/>
                  </a:cubicBezTo>
                  <a:lnTo>
                    <a:pt x="617" y="1"/>
                  </a:lnTo>
                  <a:lnTo>
                    <a:pt x="608" y="5"/>
                  </a:lnTo>
                  <a:cubicBezTo>
                    <a:pt x="590" y="1"/>
                    <a:pt x="572" y="1"/>
                    <a:pt x="55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695150" y="1609400"/>
              <a:ext cx="44450" cy="50750"/>
            </a:xfrm>
            <a:custGeom>
              <a:rect b="b" l="l" r="r" t="t"/>
              <a:pathLst>
                <a:path extrusionOk="0" h="2030" w="1778">
                  <a:moveTo>
                    <a:pt x="1404" y="1"/>
                  </a:moveTo>
                  <a:lnTo>
                    <a:pt x="1404" y="14"/>
                  </a:lnTo>
                  <a:cubicBezTo>
                    <a:pt x="1386" y="14"/>
                    <a:pt x="1368" y="23"/>
                    <a:pt x="1354" y="37"/>
                  </a:cubicBezTo>
                  <a:lnTo>
                    <a:pt x="1350" y="37"/>
                  </a:lnTo>
                  <a:cubicBezTo>
                    <a:pt x="1314" y="37"/>
                    <a:pt x="1282" y="32"/>
                    <a:pt x="1251" y="28"/>
                  </a:cubicBezTo>
                  <a:cubicBezTo>
                    <a:pt x="1219" y="28"/>
                    <a:pt x="1183" y="28"/>
                    <a:pt x="1156" y="37"/>
                  </a:cubicBezTo>
                  <a:cubicBezTo>
                    <a:pt x="1143" y="37"/>
                    <a:pt x="1129" y="41"/>
                    <a:pt x="1116" y="46"/>
                  </a:cubicBezTo>
                  <a:cubicBezTo>
                    <a:pt x="1093" y="59"/>
                    <a:pt x="1075" y="73"/>
                    <a:pt x="1057" y="91"/>
                  </a:cubicBezTo>
                  <a:cubicBezTo>
                    <a:pt x="1039" y="113"/>
                    <a:pt x="1021" y="131"/>
                    <a:pt x="1008" y="158"/>
                  </a:cubicBezTo>
                  <a:cubicBezTo>
                    <a:pt x="976" y="203"/>
                    <a:pt x="940" y="244"/>
                    <a:pt x="909" y="293"/>
                  </a:cubicBezTo>
                  <a:cubicBezTo>
                    <a:pt x="877" y="338"/>
                    <a:pt x="841" y="392"/>
                    <a:pt x="805" y="441"/>
                  </a:cubicBezTo>
                  <a:cubicBezTo>
                    <a:pt x="769" y="491"/>
                    <a:pt x="738" y="540"/>
                    <a:pt x="707" y="590"/>
                  </a:cubicBezTo>
                  <a:cubicBezTo>
                    <a:pt x="644" y="693"/>
                    <a:pt x="572" y="792"/>
                    <a:pt x="509" y="896"/>
                  </a:cubicBezTo>
                  <a:cubicBezTo>
                    <a:pt x="468" y="963"/>
                    <a:pt x="428" y="1031"/>
                    <a:pt x="383" y="1098"/>
                  </a:cubicBezTo>
                  <a:cubicBezTo>
                    <a:pt x="342" y="1161"/>
                    <a:pt x="288" y="1238"/>
                    <a:pt x="243" y="1310"/>
                  </a:cubicBezTo>
                  <a:cubicBezTo>
                    <a:pt x="194" y="1382"/>
                    <a:pt x="153" y="1440"/>
                    <a:pt x="113" y="1503"/>
                  </a:cubicBezTo>
                  <a:cubicBezTo>
                    <a:pt x="86" y="1544"/>
                    <a:pt x="59" y="1584"/>
                    <a:pt x="36" y="1625"/>
                  </a:cubicBezTo>
                  <a:cubicBezTo>
                    <a:pt x="32" y="1638"/>
                    <a:pt x="23" y="1652"/>
                    <a:pt x="18" y="1665"/>
                  </a:cubicBezTo>
                  <a:cubicBezTo>
                    <a:pt x="5" y="1692"/>
                    <a:pt x="0" y="1719"/>
                    <a:pt x="0" y="1751"/>
                  </a:cubicBezTo>
                  <a:cubicBezTo>
                    <a:pt x="5" y="1787"/>
                    <a:pt x="27" y="1823"/>
                    <a:pt x="63" y="1836"/>
                  </a:cubicBezTo>
                  <a:cubicBezTo>
                    <a:pt x="45" y="1859"/>
                    <a:pt x="36" y="1886"/>
                    <a:pt x="32" y="1917"/>
                  </a:cubicBezTo>
                  <a:cubicBezTo>
                    <a:pt x="23" y="1971"/>
                    <a:pt x="63" y="2020"/>
                    <a:pt x="117" y="2029"/>
                  </a:cubicBezTo>
                  <a:cubicBezTo>
                    <a:pt x="135" y="2029"/>
                    <a:pt x="158" y="2029"/>
                    <a:pt x="176" y="2025"/>
                  </a:cubicBezTo>
                  <a:cubicBezTo>
                    <a:pt x="198" y="2016"/>
                    <a:pt x="216" y="2003"/>
                    <a:pt x="234" y="1989"/>
                  </a:cubicBezTo>
                  <a:cubicBezTo>
                    <a:pt x="257" y="1967"/>
                    <a:pt x="279" y="1944"/>
                    <a:pt x="302" y="1922"/>
                  </a:cubicBezTo>
                  <a:lnTo>
                    <a:pt x="306" y="1917"/>
                  </a:lnTo>
                  <a:cubicBezTo>
                    <a:pt x="320" y="1917"/>
                    <a:pt x="333" y="1913"/>
                    <a:pt x="347" y="1904"/>
                  </a:cubicBezTo>
                  <a:cubicBezTo>
                    <a:pt x="356" y="1926"/>
                    <a:pt x="369" y="1949"/>
                    <a:pt x="387" y="1962"/>
                  </a:cubicBezTo>
                  <a:cubicBezTo>
                    <a:pt x="401" y="1976"/>
                    <a:pt x="423" y="1985"/>
                    <a:pt x="441" y="1985"/>
                  </a:cubicBezTo>
                  <a:cubicBezTo>
                    <a:pt x="447" y="1986"/>
                    <a:pt x="453" y="1986"/>
                    <a:pt x="460" y="1986"/>
                  </a:cubicBezTo>
                  <a:cubicBezTo>
                    <a:pt x="478" y="1986"/>
                    <a:pt x="497" y="1982"/>
                    <a:pt x="513" y="1976"/>
                  </a:cubicBezTo>
                  <a:lnTo>
                    <a:pt x="522" y="1971"/>
                  </a:lnTo>
                  <a:cubicBezTo>
                    <a:pt x="540" y="1985"/>
                    <a:pt x="561" y="1991"/>
                    <a:pt x="583" y="1991"/>
                  </a:cubicBezTo>
                  <a:cubicBezTo>
                    <a:pt x="604" y="1991"/>
                    <a:pt x="626" y="1985"/>
                    <a:pt x="644" y="1971"/>
                  </a:cubicBezTo>
                  <a:cubicBezTo>
                    <a:pt x="666" y="1953"/>
                    <a:pt x="693" y="1931"/>
                    <a:pt x="711" y="1908"/>
                  </a:cubicBezTo>
                  <a:cubicBezTo>
                    <a:pt x="738" y="1904"/>
                    <a:pt x="760" y="1890"/>
                    <a:pt x="778" y="1872"/>
                  </a:cubicBezTo>
                  <a:cubicBezTo>
                    <a:pt x="819" y="1800"/>
                    <a:pt x="859" y="1728"/>
                    <a:pt x="900" y="1661"/>
                  </a:cubicBezTo>
                  <a:lnTo>
                    <a:pt x="927" y="1611"/>
                  </a:lnTo>
                  <a:cubicBezTo>
                    <a:pt x="954" y="1575"/>
                    <a:pt x="976" y="1539"/>
                    <a:pt x="999" y="1499"/>
                  </a:cubicBezTo>
                  <a:cubicBezTo>
                    <a:pt x="1048" y="1418"/>
                    <a:pt x="1098" y="1337"/>
                    <a:pt x="1147" y="1256"/>
                  </a:cubicBezTo>
                  <a:lnTo>
                    <a:pt x="1183" y="1206"/>
                  </a:lnTo>
                  <a:lnTo>
                    <a:pt x="1273" y="1076"/>
                  </a:lnTo>
                  <a:cubicBezTo>
                    <a:pt x="1305" y="1035"/>
                    <a:pt x="1332" y="990"/>
                    <a:pt x="1359" y="945"/>
                  </a:cubicBezTo>
                  <a:cubicBezTo>
                    <a:pt x="1363" y="932"/>
                    <a:pt x="1368" y="923"/>
                    <a:pt x="1368" y="909"/>
                  </a:cubicBezTo>
                  <a:cubicBezTo>
                    <a:pt x="1368" y="905"/>
                    <a:pt x="1368" y="896"/>
                    <a:pt x="1368" y="891"/>
                  </a:cubicBezTo>
                  <a:cubicBezTo>
                    <a:pt x="1368" y="887"/>
                    <a:pt x="1368" y="887"/>
                    <a:pt x="1368" y="882"/>
                  </a:cubicBezTo>
                  <a:cubicBezTo>
                    <a:pt x="1381" y="851"/>
                    <a:pt x="1381" y="815"/>
                    <a:pt x="1359" y="783"/>
                  </a:cubicBezTo>
                  <a:cubicBezTo>
                    <a:pt x="1440" y="684"/>
                    <a:pt x="1521" y="581"/>
                    <a:pt x="1597" y="482"/>
                  </a:cubicBezTo>
                  <a:lnTo>
                    <a:pt x="1642" y="419"/>
                  </a:lnTo>
                  <a:cubicBezTo>
                    <a:pt x="1669" y="387"/>
                    <a:pt x="1692" y="347"/>
                    <a:pt x="1714" y="307"/>
                  </a:cubicBezTo>
                  <a:cubicBezTo>
                    <a:pt x="1728" y="280"/>
                    <a:pt x="1723" y="244"/>
                    <a:pt x="1710" y="212"/>
                  </a:cubicBezTo>
                  <a:cubicBezTo>
                    <a:pt x="1710" y="203"/>
                    <a:pt x="1714" y="194"/>
                    <a:pt x="1714" y="185"/>
                  </a:cubicBezTo>
                  <a:cubicBezTo>
                    <a:pt x="1755" y="176"/>
                    <a:pt x="1777" y="140"/>
                    <a:pt x="1777" y="100"/>
                  </a:cubicBezTo>
                  <a:cubicBezTo>
                    <a:pt x="1773" y="62"/>
                    <a:pt x="1738" y="36"/>
                    <a:pt x="1701" y="36"/>
                  </a:cubicBezTo>
                  <a:cubicBezTo>
                    <a:pt x="1698" y="36"/>
                    <a:pt x="1695" y="36"/>
                    <a:pt x="1692" y="37"/>
                  </a:cubicBezTo>
                  <a:lnTo>
                    <a:pt x="1584" y="37"/>
                  </a:lnTo>
                  <a:lnTo>
                    <a:pt x="1476" y="28"/>
                  </a:lnTo>
                  <a:lnTo>
                    <a:pt x="1467" y="23"/>
                  </a:lnTo>
                  <a:cubicBezTo>
                    <a:pt x="1453" y="10"/>
                    <a:pt x="1435" y="1"/>
                    <a:pt x="1413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4778600" y="1863350"/>
              <a:ext cx="130150" cy="16225"/>
            </a:xfrm>
            <a:custGeom>
              <a:rect b="b" l="l" r="r" t="t"/>
              <a:pathLst>
                <a:path extrusionOk="0" h="649" w="5206">
                  <a:moveTo>
                    <a:pt x="5194" y="462"/>
                  </a:moveTo>
                  <a:cubicBezTo>
                    <a:pt x="5194" y="464"/>
                    <a:pt x="5195" y="466"/>
                    <a:pt x="5195" y="468"/>
                  </a:cubicBezTo>
                  <a:lnTo>
                    <a:pt x="5195" y="468"/>
                  </a:lnTo>
                  <a:cubicBezTo>
                    <a:pt x="5192" y="467"/>
                    <a:pt x="5192" y="465"/>
                    <a:pt x="5194" y="462"/>
                  </a:cubicBezTo>
                  <a:close/>
                  <a:moveTo>
                    <a:pt x="3262" y="0"/>
                  </a:moveTo>
                  <a:lnTo>
                    <a:pt x="3262" y="5"/>
                  </a:lnTo>
                  <a:cubicBezTo>
                    <a:pt x="3199" y="9"/>
                    <a:pt x="3136" y="9"/>
                    <a:pt x="3073" y="18"/>
                  </a:cubicBezTo>
                  <a:lnTo>
                    <a:pt x="3046" y="23"/>
                  </a:lnTo>
                  <a:cubicBezTo>
                    <a:pt x="3032" y="27"/>
                    <a:pt x="3023" y="32"/>
                    <a:pt x="3014" y="41"/>
                  </a:cubicBezTo>
                  <a:cubicBezTo>
                    <a:pt x="3005" y="36"/>
                    <a:pt x="3001" y="36"/>
                    <a:pt x="2992" y="32"/>
                  </a:cubicBezTo>
                  <a:cubicBezTo>
                    <a:pt x="2951" y="27"/>
                    <a:pt x="2911" y="23"/>
                    <a:pt x="2870" y="23"/>
                  </a:cubicBezTo>
                  <a:lnTo>
                    <a:pt x="2083" y="23"/>
                  </a:lnTo>
                  <a:cubicBezTo>
                    <a:pt x="2056" y="27"/>
                    <a:pt x="2034" y="27"/>
                    <a:pt x="2011" y="27"/>
                  </a:cubicBezTo>
                  <a:lnTo>
                    <a:pt x="1993" y="27"/>
                  </a:lnTo>
                  <a:cubicBezTo>
                    <a:pt x="1971" y="27"/>
                    <a:pt x="1948" y="27"/>
                    <a:pt x="1926" y="23"/>
                  </a:cubicBezTo>
                  <a:lnTo>
                    <a:pt x="1107" y="23"/>
                  </a:lnTo>
                  <a:cubicBezTo>
                    <a:pt x="1102" y="23"/>
                    <a:pt x="1093" y="27"/>
                    <a:pt x="1089" y="27"/>
                  </a:cubicBezTo>
                  <a:cubicBezTo>
                    <a:pt x="1075" y="32"/>
                    <a:pt x="1062" y="32"/>
                    <a:pt x="1053" y="36"/>
                  </a:cubicBezTo>
                  <a:lnTo>
                    <a:pt x="1026" y="36"/>
                  </a:lnTo>
                  <a:cubicBezTo>
                    <a:pt x="1008" y="41"/>
                    <a:pt x="990" y="50"/>
                    <a:pt x="981" y="68"/>
                  </a:cubicBezTo>
                  <a:lnTo>
                    <a:pt x="846" y="68"/>
                  </a:lnTo>
                  <a:cubicBezTo>
                    <a:pt x="765" y="68"/>
                    <a:pt x="679" y="68"/>
                    <a:pt x="598" y="59"/>
                  </a:cubicBezTo>
                  <a:cubicBezTo>
                    <a:pt x="554" y="59"/>
                    <a:pt x="509" y="59"/>
                    <a:pt x="464" y="54"/>
                  </a:cubicBezTo>
                  <a:cubicBezTo>
                    <a:pt x="441" y="54"/>
                    <a:pt x="419" y="50"/>
                    <a:pt x="396" y="45"/>
                  </a:cubicBezTo>
                  <a:lnTo>
                    <a:pt x="347" y="32"/>
                  </a:lnTo>
                  <a:cubicBezTo>
                    <a:pt x="324" y="27"/>
                    <a:pt x="302" y="23"/>
                    <a:pt x="279" y="23"/>
                  </a:cubicBezTo>
                  <a:cubicBezTo>
                    <a:pt x="239" y="27"/>
                    <a:pt x="212" y="72"/>
                    <a:pt x="234" y="108"/>
                  </a:cubicBezTo>
                  <a:lnTo>
                    <a:pt x="239" y="113"/>
                  </a:lnTo>
                  <a:cubicBezTo>
                    <a:pt x="239" y="113"/>
                    <a:pt x="239" y="117"/>
                    <a:pt x="234" y="122"/>
                  </a:cubicBezTo>
                  <a:cubicBezTo>
                    <a:pt x="230" y="135"/>
                    <a:pt x="225" y="149"/>
                    <a:pt x="216" y="162"/>
                  </a:cubicBezTo>
                  <a:cubicBezTo>
                    <a:pt x="203" y="180"/>
                    <a:pt x="185" y="198"/>
                    <a:pt x="167" y="216"/>
                  </a:cubicBezTo>
                  <a:lnTo>
                    <a:pt x="126" y="252"/>
                  </a:lnTo>
                  <a:cubicBezTo>
                    <a:pt x="104" y="275"/>
                    <a:pt x="81" y="302"/>
                    <a:pt x="72" y="333"/>
                  </a:cubicBezTo>
                  <a:lnTo>
                    <a:pt x="59" y="333"/>
                  </a:lnTo>
                  <a:cubicBezTo>
                    <a:pt x="27" y="333"/>
                    <a:pt x="0" y="360"/>
                    <a:pt x="0" y="392"/>
                  </a:cubicBezTo>
                  <a:cubicBezTo>
                    <a:pt x="5" y="423"/>
                    <a:pt x="32" y="450"/>
                    <a:pt x="63" y="450"/>
                  </a:cubicBezTo>
                  <a:lnTo>
                    <a:pt x="396" y="450"/>
                  </a:lnTo>
                  <a:cubicBezTo>
                    <a:pt x="446" y="455"/>
                    <a:pt x="495" y="459"/>
                    <a:pt x="545" y="464"/>
                  </a:cubicBezTo>
                  <a:lnTo>
                    <a:pt x="549" y="464"/>
                  </a:lnTo>
                  <a:cubicBezTo>
                    <a:pt x="576" y="464"/>
                    <a:pt x="598" y="468"/>
                    <a:pt x="621" y="473"/>
                  </a:cubicBezTo>
                  <a:cubicBezTo>
                    <a:pt x="648" y="477"/>
                    <a:pt x="684" y="486"/>
                    <a:pt x="715" y="495"/>
                  </a:cubicBezTo>
                  <a:cubicBezTo>
                    <a:pt x="769" y="504"/>
                    <a:pt x="823" y="518"/>
                    <a:pt x="877" y="531"/>
                  </a:cubicBezTo>
                  <a:cubicBezTo>
                    <a:pt x="909" y="545"/>
                    <a:pt x="940" y="563"/>
                    <a:pt x="967" y="581"/>
                  </a:cubicBezTo>
                  <a:cubicBezTo>
                    <a:pt x="969" y="582"/>
                    <a:pt x="970" y="584"/>
                    <a:pt x="972" y="585"/>
                  </a:cubicBezTo>
                  <a:lnTo>
                    <a:pt x="972" y="585"/>
                  </a:lnTo>
                  <a:lnTo>
                    <a:pt x="994" y="603"/>
                  </a:lnTo>
                  <a:cubicBezTo>
                    <a:pt x="1008" y="608"/>
                    <a:pt x="1026" y="617"/>
                    <a:pt x="1044" y="621"/>
                  </a:cubicBezTo>
                  <a:cubicBezTo>
                    <a:pt x="1066" y="626"/>
                    <a:pt x="1089" y="630"/>
                    <a:pt x="1111" y="635"/>
                  </a:cubicBezTo>
                  <a:cubicBezTo>
                    <a:pt x="1170" y="639"/>
                    <a:pt x="1228" y="639"/>
                    <a:pt x="1287" y="639"/>
                  </a:cubicBezTo>
                  <a:cubicBezTo>
                    <a:pt x="1329" y="639"/>
                    <a:pt x="1369" y="641"/>
                    <a:pt x="1408" y="641"/>
                  </a:cubicBezTo>
                  <a:cubicBezTo>
                    <a:pt x="1428" y="641"/>
                    <a:pt x="1447" y="641"/>
                    <a:pt x="1467" y="639"/>
                  </a:cubicBezTo>
                  <a:lnTo>
                    <a:pt x="1642" y="639"/>
                  </a:lnTo>
                  <a:cubicBezTo>
                    <a:pt x="1698" y="642"/>
                    <a:pt x="1755" y="642"/>
                    <a:pt x="1811" y="642"/>
                  </a:cubicBezTo>
                  <a:cubicBezTo>
                    <a:pt x="1867" y="642"/>
                    <a:pt x="1923" y="642"/>
                    <a:pt x="1980" y="644"/>
                  </a:cubicBezTo>
                  <a:cubicBezTo>
                    <a:pt x="2038" y="644"/>
                    <a:pt x="2092" y="648"/>
                    <a:pt x="2151" y="648"/>
                  </a:cubicBezTo>
                  <a:cubicBezTo>
                    <a:pt x="2204" y="648"/>
                    <a:pt x="2263" y="648"/>
                    <a:pt x="2317" y="644"/>
                  </a:cubicBezTo>
                  <a:cubicBezTo>
                    <a:pt x="2564" y="635"/>
                    <a:pt x="2812" y="639"/>
                    <a:pt x="3055" y="626"/>
                  </a:cubicBezTo>
                  <a:cubicBezTo>
                    <a:pt x="3122" y="621"/>
                    <a:pt x="3190" y="617"/>
                    <a:pt x="3257" y="617"/>
                  </a:cubicBezTo>
                  <a:lnTo>
                    <a:pt x="4814" y="617"/>
                  </a:lnTo>
                  <a:cubicBezTo>
                    <a:pt x="4866" y="612"/>
                    <a:pt x="4918" y="609"/>
                    <a:pt x="4968" y="609"/>
                  </a:cubicBezTo>
                  <a:cubicBezTo>
                    <a:pt x="5004" y="609"/>
                    <a:pt x="5039" y="610"/>
                    <a:pt x="5075" y="612"/>
                  </a:cubicBezTo>
                  <a:cubicBezTo>
                    <a:pt x="5082" y="613"/>
                    <a:pt x="5089" y="614"/>
                    <a:pt x="5097" y="614"/>
                  </a:cubicBezTo>
                  <a:cubicBezTo>
                    <a:pt x="5121" y="614"/>
                    <a:pt x="5144" y="608"/>
                    <a:pt x="5165" y="594"/>
                  </a:cubicBezTo>
                  <a:cubicBezTo>
                    <a:pt x="5192" y="576"/>
                    <a:pt x="5205" y="545"/>
                    <a:pt x="5201" y="509"/>
                  </a:cubicBezTo>
                  <a:cubicBezTo>
                    <a:pt x="5201" y="500"/>
                    <a:pt x="5196" y="491"/>
                    <a:pt x="5196" y="482"/>
                  </a:cubicBezTo>
                  <a:cubicBezTo>
                    <a:pt x="5196" y="477"/>
                    <a:pt x="5195" y="473"/>
                    <a:pt x="5195" y="468"/>
                  </a:cubicBezTo>
                  <a:lnTo>
                    <a:pt x="5195" y="468"/>
                  </a:lnTo>
                  <a:cubicBezTo>
                    <a:pt x="5195" y="468"/>
                    <a:pt x="5196" y="468"/>
                    <a:pt x="5196" y="468"/>
                  </a:cubicBezTo>
                  <a:lnTo>
                    <a:pt x="5196" y="459"/>
                  </a:lnTo>
                  <a:cubicBezTo>
                    <a:pt x="5195" y="460"/>
                    <a:pt x="5195" y="461"/>
                    <a:pt x="5194" y="462"/>
                  </a:cubicBezTo>
                  <a:lnTo>
                    <a:pt x="5194" y="462"/>
                  </a:lnTo>
                  <a:cubicBezTo>
                    <a:pt x="5192" y="428"/>
                    <a:pt x="5192" y="394"/>
                    <a:pt x="5196" y="360"/>
                  </a:cubicBezTo>
                  <a:cubicBezTo>
                    <a:pt x="5196" y="315"/>
                    <a:pt x="5196" y="275"/>
                    <a:pt x="5196" y="234"/>
                  </a:cubicBezTo>
                  <a:cubicBezTo>
                    <a:pt x="5196" y="216"/>
                    <a:pt x="5196" y="198"/>
                    <a:pt x="5196" y="185"/>
                  </a:cubicBezTo>
                  <a:cubicBezTo>
                    <a:pt x="5196" y="171"/>
                    <a:pt x="5196" y="158"/>
                    <a:pt x="5196" y="144"/>
                  </a:cubicBezTo>
                  <a:cubicBezTo>
                    <a:pt x="5192" y="108"/>
                    <a:pt x="5174" y="77"/>
                    <a:pt x="5138" y="59"/>
                  </a:cubicBezTo>
                  <a:cubicBezTo>
                    <a:pt x="5114" y="51"/>
                    <a:pt x="5089" y="46"/>
                    <a:pt x="5063" y="46"/>
                  </a:cubicBezTo>
                  <a:cubicBezTo>
                    <a:pt x="5045" y="46"/>
                    <a:pt x="5026" y="49"/>
                    <a:pt x="5007" y="54"/>
                  </a:cubicBezTo>
                  <a:lnTo>
                    <a:pt x="4917" y="68"/>
                  </a:lnTo>
                  <a:cubicBezTo>
                    <a:pt x="4913" y="63"/>
                    <a:pt x="4908" y="59"/>
                    <a:pt x="4904" y="54"/>
                  </a:cubicBezTo>
                  <a:cubicBezTo>
                    <a:pt x="4877" y="27"/>
                    <a:pt x="4841" y="18"/>
                    <a:pt x="4809" y="18"/>
                  </a:cubicBezTo>
                  <a:cubicBezTo>
                    <a:pt x="4778" y="14"/>
                    <a:pt x="4746" y="14"/>
                    <a:pt x="4715" y="14"/>
                  </a:cubicBezTo>
                  <a:lnTo>
                    <a:pt x="4611" y="14"/>
                  </a:lnTo>
                  <a:cubicBezTo>
                    <a:pt x="4548" y="14"/>
                    <a:pt x="4485" y="14"/>
                    <a:pt x="4427" y="18"/>
                  </a:cubicBezTo>
                  <a:cubicBezTo>
                    <a:pt x="4292" y="18"/>
                    <a:pt x="4161" y="27"/>
                    <a:pt x="4031" y="36"/>
                  </a:cubicBezTo>
                  <a:lnTo>
                    <a:pt x="3878" y="50"/>
                  </a:lnTo>
                  <a:cubicBezTo>
                    <a:pt x="3873" y="45"/>
                    <a:pt x="3869" y="41"/>
                    <a:pt x="3864" y="36"/>
                  </a:cubicBezTo>
                  <a:cubicBezTo>
                    <a:pt x="3855" y="27"/>
                    <a:pt x="3842" y="18"/>
                    <a:pt x="3828" y="14"/>
                  </a:cubicBezTo>
                  <a:lnTo>
                    <a:pt x="3730" y="14"/>
                  </a:lnTo>
                  <a:cubicBezTo>
                    <a:pt x="3698" y="14"/>
                    <a:pt x="3667" y="18"/>
                    <a:pt x="3635" y="23"/>
                  </a:cubicBezTo>
                  <a:lnTo>
                    <a:pt x="3568" y="32"/>
                  </a:lnTo>
                  <a:cubicBezTo>
                    <a:pt x="3532" y="32"/>
                    <a:pt x="3500" y="36"/>
                    <a:pt x="3464" y="36"/>
                  </a:cubicBezTo>
                  <a:lnTo>
                    <a:pt x="3419" y="36"/>
                  </a:lnTo>
                  <a:cubicBezTo>
                    <a:pt x="3397" y="36"/>
                    <a:pt x="3374" y="32"/>
                    <a:pt x="3352" y="32"/>
                  </a:cubicBezTo>
                  <a:cubicBezTo>
                    <a:pt x="3325" y="27"/>
                    <a:pt x="3298" y="23"/>
                    <a:pt x="3275" y="9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4760600" y="1738300"/>
              <a:ext cx="146675" cy="15975"/>
            </a:xfrm>
            <a:custGeom>
              <a:rect b="b" l="l" r="r" t="t"/>
              <a:pathLst>
                <a:path extrusionOk="0" h="639" w="5867">
                  <a:moveTo>
                    <a:pt x="108" y="0"/>
                  </a:moveTo>
                  <a:cubicBezTo>
                    <a:pt x="95" y="0"/>
                    <a:pt x="86" y="5"/>
                    <a:pt x="77" y="14"/>
                  </a:cubicBezTo>
                  <a:cubicBezTo>
                    <a:pt x="73" y="13"/>
                    <a:pt x="69" y="12"/>
                    <a:pt x="65" y="12"/>
                  </a:cubicBezTo>
                  <a:cubicBezTo>
                    <a:pt x="47" y="12"/>
                    <a:pt x="30" y="21"/>
                    <a:pt x="18" y="36"/>
                  </a:cubicBezTo>
                  <a:cubicBezTo>
                    <a:pt x="5" y="50"/>
                    <a:pt x="0" y="68"/>
                    <a:pt x="0" y="86"/>
                  </a:cubicBezTo>
                  <a:cubicBezTo>
                    <a:pt x="5" y="130"/>
                    <a:pt x="14" y="175"/>
                    <a:pt x="23" y="220"/>
                  </a:cubicBezTo>
                  <a:lnTo>
                    <a:pt x="23" y="202"/>
                  </a:lnTo>
                  <a:lnTo>
                    <a:pt x="32" y="265"/>
                  </a:lnTo>
                  <a:cubicBezTo>
                    <a:pt x="36" y="301"/>
                    <a:pt x="45" y="337"/>
                    <a:pt x="50" y="373"/>
                  </a:cubicBezTo>
                  <a:cubicBezTo>
                    <a:pt x="54" y="400"/>
                    <a:pt x="54" y="423"/>
                    <a:pt x="54" y="450"/>
                  </a:cubicBezTo>
                  <a:cubicBezTo>
                    <a:pt x="41" y="468"/>
                    <a:pt x="32" y="490"/>
                    <a:pt x="32" y="513"/>
                  </a:cubicBezTo>
                  <a:cubicBezTo>
                    <a:pt x="36" y="531"/>
                    <a:pt x="41" y="549"/>
                    <a:pt x="50" y="562"/>
                  </a:cubicBezTo>
                  <a:cubicBezTo>
                    <a:pt x="63" y="585"/>
                    <a:pt x="86" y="598"/>
                    <a:pt x="113" y="607"/>
                  </a:cubicBezTo>
                  <a:cubicBezTo>
                    <a:pt x="149" y="616"/>
                    <a:pt x="185" y="621"/>
                    <a:pt x="225" y="621"/>
                  </a:cubicBezTo>
                  <a:lnTo>
                    <a:pt x="279" y="621"/>
                  </a:lnTo>
                  <a:cubicBezTo>
                    <a:pt x="329" y="621"/>
                    <a:pt x="374" y="616"/>
                    <a:pt x="419" y="616"/>
                  </a:cubicBezTo>
                  <a:cubicBezTo>
                    <a:pt x="450" y="616"/>
                    <a:pt x="486" y="616"/>
                    <a:pt x="522" y="621"/>
                  </a:cubicBezTo>
                  <a:lnTo>
                    <a:pt x="558" y="625"/>
                  </a:lnTo>
                  <a:cubicBezTo>
                    <a:pt x="594" y="630"/>
                    <a:pt x="635" y="630"/>
                    <a:pt x="675" y="634"/>
                  </a:cubicBezTo>
                  <a:lnTo>
                    <a:pt x="738" y="639"/>
                  </a:lnTo>
                  <a:lnTo>
                    <a:pt x="792" y="639"/>
                  </a:lnTo>
                  <a:cubicBezTo>
                    <a:pt x="806" y="630"/>
                    <a:pt x="819" y="625"/>
                    <a:pt x="833" y="621"/>
                  </a:cubicBezTo>
                  <a:cubicBezTo>
                    <a:pt x="846" y="621"/>
                    <a:pt x="860" y="616"/>
                    <a:pt x="873" y="616"/>
                  </a:cubicBezTo>
                  <a:lnTo>
                    <a:pt x="905" y="612"/>
                  </a:lnTo>
                  <a:cubicBezTo>
                    <a:pt x="923" y="612"/>
                    <a:pt x="941" y="612"/>
                    <a:pt x="954" y="607"/>
                  </a:cubicBezTo>
                  <a:lnTo>
                    <a:pt x="981" y="607"/>
                  </a:lnTo>
                  <a:cubicBezTo>
                    <a:pt x="1049" y="603"/>
                    <a:pt x="1116" y="598"/>
                    <a:pt x="1179" y="598"/>
                  </a:cubicBezTo>
                  <a:lnTo>
                    <a:pt x="1336" y="598"/>
                  </a:lnTo>
                  <a:lnTo>
                    <a:pt x="1413" y="603"/>
                  </a:lnTo>
                  <a:lnTo>
                    <a:pt x="1480" y="603"/>
                  </a:lnTo>
                  <a:cubicBezTo>
                    <a:pt x="1588" y="607"/>
                    <a:pt x="1696" y="616"/>
                    <a:pt x="1804" y="630"/>
                  </a:cubicBezTo>
                  <a:lnTo>
                    <a:pt x="1971" y="630"/>
                  </a:lnTo>
                  <a:lnTo>
                    <a:pt x="2110" y="625"/>
                  </a:lnTo>
                  <a:lnTo>
                    <a:pt x="2295" y="616"/>
                  </a:lnTo>
                  <a:lnTo>
                    <a:pt x="2448" y="616"/>
                  </a:lnTo>
                  <a:cubicBezTo>
                    <a:pt x="2475" y="612"/>
                    <a:pt x="2502" y="612"/>
                    <a:pt x="2533" y="612"/>
                  </a:cubicBezTo>
                  <a:lnTo>
                    <a:pt x="4045" y="612"/>
                  </a:lnTo>
                  <a:cubicBezTo>
                    <a:pt x="4081" y="612"/>
                    <a:pt x="4126" y="607"/>
                    <a:pt x="4166" y="603"/>
                  </a:cubicBezTo>
                  <a:lnTo>
                    <a:pt x="4414" y="603"/>
                  </a:lnTo>
                  <a:cubicBezTo>
                    <a:pt x="4445" y="603"/>
                    <a:pt x="4472" y="598"/>
                    <a:pt x="4499" y="598"/>
                  </a:cubicBezTo>
                  <a:lnTo>
                    <a:pt x="4746" y="598"/>
                  </a:lnTo>
                  <a:cubicBezTo>
                    <a:pt x="4818" y="598"/>
                    <a:pt x="4886" y="594"/>
                    <a:pt x="4953" y="589"/>
                  </a:cubicBezTo>
                  <a:lnTo>
                    <a:pt x="5048" y="585"/>
                  </a:lnTo>
                  <a:cubicBezTo>
                    <a:pt x="5084" y="585"/>
                    <a:pt x="5124" y="585"/>
                    <a:pt x="5160" y="580"/>
                  </a:cubicBezTo>
                  <a:cubicBezTo>
                    <a:pt x="5165" y="589"/>
                    <a:pt x="5174" y="594"/>
                    <a:pt x="5183" y="598"/>
                  </a:cubicBezTo>
                  <a:cubicBezTo>
                    <a:pt x="5216" y="613"/>
                    <a:pt x="5250" y="622"/>
                    <a:pt x="5286" y="622"/>
                  </a:cubicBezTo>
                  <a:cubicBezTo>
                    <a:pt x="5293" y="622"/>
                    <a:pt x="5301" y="622"/>
                    <a:pt x="5309" y="621"/>
                  </a:cubicBezTo>
                  <a:lnTo>
                    <a:pt x="5754" y="621"/>
                  </a:lnTo>
                  <a:cubicBezTo>
                    <a:pt x="5759" y="622"/>
                    <a:pt x="5765" y="622"/>
                    <a:pt x="5770" y="622"/>
                  </a:cubicBezTo>
                  <a:cubicBezTo>
                    <a:pt x="5796" y="622"/>
                    <a:pt x="5821" y="613"/>
                    <a:pt x="5840" y="594"/>
                  </a:cubicBezTo>
                  <a:cubicBezTo>
                    <a:pt x="5862" y="567"/>
                    <a:pt x="5862" y="522"/>
                    <a:pt x="5840" y="495"/>
                  </a:cubicBezTo>
                  <a:cubicBezTo>
                    <a:pt x="5844" y="472"/>
                    <a:pt x="5849" y="450"/>
                    <a:pt x="5849" y="427"/>
                  </a:cubicBezTo>
                  <a:lnTo>
                    <a:pt x="5853" y="409"/>
                  </a:lnTo>
                  <a:lnTo>
                    <a:pt x="5858" y="369"/>
                  </a:lnTo>
                  <a:cubicBezTo>
                    <a:pt x="5862" y="333"/>
                    <a:pt x="5867" y="292"/>
                    <a:pt x="5862" y="252"/>
                  </a:cubicBezTo>
                  <a:lnTo>
                    <a:pt x="5862" y="216"/>
                  </a:lnTo>
                  <a:cubicBezTo>
                    <a:pt x="5862" y="193"/>
                    <a:pt x="5862" y="175"/>
                    <a:pt x="5853" y="153"/>
                  </a:cubicBezTo>
                  <a:cubicBezTo>
                    <a:pt x="5844" y="130"/>
                    <a:pt x="5831" y="112"/>
                    <a:pt x="5808" y="99"/>
                  </a:cubicBezTo>
                  <a:cubicBezTo>
                    <a:pt x="5808" y="86"/>
                    <a:pt x="5799" y="77"/>
                    <a:pt x="5795" y="63"/>
                  </a:cubicBezTo>
                  <a:cubicBezTo>
                    <a:pt x="5781" y="41"/>
                    <a:pt x="5754" y="23"/>
                    <a:pt x="5727" y="18"/>
                  </a:cubicBezTo>
                  <a:cubicBezTo>
                    <a:pt x="5696" y="18"/>
                    <a:pt x="5664" y="14"/>
                    <a:pt x="5628" y="14"/>
                  </a:cubicBezTo>
                  <a:lnTo>
                    <a:pt x="5484" y="14"/>
                  </a:lnTo>
                  <a:lnTo>
                    <a:pt x="5430" y="18"/>
                  </a:lnTo>
                  <a:cubicBezTo>
                    <a:pt x="5408" y="18"/>
                    <a:pt x="5385" y="23"/>
                    <a:pt x="5363" y="23"/>
                  </a:cubicBezTo>
                  <a:lnTo>
                    <a:pt x="5309" y="27"/>
                  </a:lnTo>
                  <a:cubicBezTo>
                    <a:pt x="5232" y="27"/>
                    <a:pt x="5160" y="32"/>
                    <a:pt x="5084" y="36"/>
                  </a:cubicBezTo>
                  <a:lnTo>
                    <a:pt x="5043" y="36"/>
                  </a:lnTo>
                  <a:cubicBezTo>
                    <a:pt x="5034" y="32"/>
                    <a:pt x="5025" y="27"/>
                    <a:pt x="5016" y="27"/>
                  </a:cubicBezTo>
                  <a:cubicBezTo>
                    <a:pt x="4976" y="27"/>
                    <a:pt x="4935" y="27"/>
                    <a:pt x="4895" y="23"/>
                  </a:cubicBezTo>
                  <a:lnTo>
                    <a:pt x="4832" y="18"/>
                  </a:lnTo>
                  <a:lnTo>
                    <a:pt x="4553" y="18"/>
                  </a:lnTo>
                  <a:cubicBezTo>
                    <a:pt x="4463" y="18"/>
                    <a:pt x="4373" y="18"/>
                    <a:pt x="4283" y="23"/>
                  </a:cubicBezTo>
                  <a:lnTo>
                    <a:pt x="4225" y="23"/>
                  </a:lnTo>
                  <a:cubicBezTo>
                    <a:pt x="4130" y="23"/>
                    <a:pt x="4036" y="27"/>
                    <a:pt x="3941" y="32"/>
                  </a:cubicBezTo>
                  <a:lnTo>
                    <a:pt x="3370" y="32"/>
                  </a:lnTo>
                  <a:cubicBezTo>
                    <a:pt x="3208" y="23"/>
                    <a:pt x="3055" y="18"/>
                    <a:pt x="2898" y="18"/>
                  </a:cubicBezTo>
                  <a:cubicBezTo>
                    <a:pt x="2848" y="18"/>
                    <a:pt x="2799" y="14"/>
                    <a:pt x="2749" y="14"/>
                  </a:cubicBezTo>
                  <a:lnTo>
                    <a:pt x="2245" y="14"/>
                  </a:lnTo>
                  <a:lnTo>
                    <a:pt x="2250" y="5"/>
                  </a:lnTo>
                  <a:lnTo>
                    <a:pt x="2106" y="9"/>
                  </a:lnTo>
                  <a:cubicBezTo>
                    <a:pt x="2047" y="9"/>
                    <a:pt x="1993" y="14"/>
                    <a:pt x="1935" y="14"/>
                  </a:cubicBezTo>
                  <a:lnTo>
                    <a:pt x="1274" y="14"/>
                  </a:lnTo>
                  <a:cubicBezTo>
                    <a:pt x="1211" y="14"/>
                    <a:pt x="1148" y="9"/>
                    <a:pt x="1080" y="9"/>
                  </a:cubicBezTo>
                  <a:lnTo>
                    <a:pt x="617" y="9"/>
                  </a:lnTo>
                  <a:cubicBezTo>
                    <a:pt x="585" y="9"/>
                    <a:pt x="549" y="9"/>
                    <a:pt x="513" y="14"/>
                  </a:cubicBezTo>
                  <a:lnTo>
                    <a:pt x="401" y="14"/>
                  </a:lnTo>
                  <a:cubicBezTo>
                    <a:pt x="347" y="14"/>
                    <a:pt x="306" y="9"/>
                    <a:pt x="261" y="5"/>
                  </a:cubicBezTo>
                  <a:cubicBezTo>
                    <a:pt x="216" y="0"/>
                    <a:pt x="171" y="0"/>
                    <a:pt x="12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4825500" y="1731050"/>
              <a:ext cx="17450" cy="7150"/>
            </a:xfrm>
            <a:custGeom>
              <a:rect b="b" l="l" r="r" t="t"/>
              <a:pathLst>
                <a:path extrusionOk="0" h="286" w="698">
                  <a:moveTo>
                    <a:pt x="322" y="0"/>
                  </a:moveTo>
                  <a:cubicBezTo>
                    <a:pt x="306" y="0"/>
                    <a:pt x="290" y="3"/>
                    <a:pt x="275" y="7"/>
                  </a:cubicBezTo>
                  <a:lnTo>
                    <a:pt x="275" y="2"/>
                  </a:lnTo>
                  <a:cubicBezTo>
                    <a:pt x="230" y="11"/>
                    <a:pt x="185" y="29"/>
                    <a:pt x="144" y="47"/>
                  </a:cubicBezTo>
                  <a:cubicBezTo>
                    <a:pt x="113" y="61"/>
                    <a:pt x="90" y="88"/>
                    <a:pt x="86" y="119"/>
                  </a:cubicBezTo>
                  <a:cubicBezTo>
                    <a:pt x="72" y="133"/>
                    <a:pt x="59" y="142"/>
                    <a:pt x="45" y="151"/>
                  </a:cubicBezTo>
                  <a:cubicBezTo>
                    <a:pt x="27" y="164"/>
                    <a:pt x="18" y="182"/>
                    <a:pt x="14" y="200"/>
                  </a:cubicBezTo>
                  <a:cubicBezTo>
                    <a:pt x="5" y="209"/>
                    <a:pt x="0" y="223"/>
                    <a:pt x="0" y="236"/>
                  </a:cubicBezTo>
                  <a:cubicBezTo>
                    <a:pt x="5" y="259"/>
                    <a:pt x="23" y="272"/>
                    <a:pt x="41" y="272"/>
                  </a:cubicBezTo>
                  <a:cubicBezTo>
                    <a:pt x="45" y="272"/>
                    <a:pt x="50" y="277"/>
                    <a:pt x="54" y="277"/>
                  </a:cubicBezTo>
                  <a:cubicBezTo>
                    <a:pt x="63" y="280"/>
                    <a:pt x="73" y="282"/>
                    <a:pt x="83" y="282"/>
                  </a:cubicBezTo>
                  <a:cubicBezTo>
                    <a:pt x="97" y="282"/>
                    <a:pt x="111" y="278"/>
                    <a:pt x="122" y="268"/>
                  </a:cubicBezTo>
                  <a:lnTo>
                    <a:pt x="131" y="268"/>
                  </a:lnTo>
                  <a:lnTo>
                    <a:pt x="198" y="263"/>
                  </a:lnTo>
                  <a:cubicBezTo>
                    <a:pt x="243" y="259"/>
                    <a:pt x="288" y="259"/>
                    <a:pt x="337" y="259"/>
                  </a:cubicBezTo>
                  <a:cubicBezTo>
                    <a:pt x="382" y="259"/>
                    <a:pt x="432" y="263"/>
                    <a:pt x="481" y="268"/>
                  </a:cubicBezTo>
                  <a:cubicBezTo>
                    <a:pt x="522" y="272"/>
                    <a:pt x="562" y="277"/>
                    <a:pt x="607" y="286"/>
                  </a:cubicBezTo>
                  <a:cubicBezTo>
                    <a:pt x="630" y="286"/>
                    <a:pt x="652" y="277"/>
                    <a:pt x="661" y="254"/>
                  </a:cubicBezTo>
                  <a:cubicBezTo>
                    <a:pt x="666" y="245"/>
                    <a:pt x="666" y="241"/>
                    <a:pt x="666" y="232"/>
                  </a:cubicBezTo>
                  <a:cubicBezTo>
                    <a:pt x="675" y="223"/>
                    <a:pt x="679" y="214"/>
                    <a:pt x="688" y="200"/>
                  </a:cubicBezTo>
                  <a:cubicBezTo>
                    <a:pt x="693" y="187"/>
                    <a:pt x="697" y="169"/>
                    <a:pt x="693" y="151"/>
                  </a:cubicBezTo>
                  <a:cubicBezTo>
                    <a:pt x="693" y="133"/>
                    <a:pt x="684" y="115"/>
                    <a:pt x="675" y="97"/>
                  </a:cubicBezTo>
                  <a:cubicBezTo>
                    <a:pt x="648" y="70"/>
                    <a:pt x="612" y="52"/>
                    <a:pt x="576" y="47"/>
                  </a:cubicBezTo>
                  <a:lnTo>
                    <a:pt x="544" y="47"/>
                  </a:lnTo>
                  <a:lnTo>
                    <a:pt x="517" y="38"/>
                  </a:lnTo>
                  <a:cubicBezTo>
                    <a:pt x="481" y="25"/>
                    <a:pt x="450" y="16"/>
                    <a:pt x="414" y="7"/>
                  </a:cubicBezTo>
                  <a:cubicBezTo>
                    <a:pt x="391" y="2"/>
                    <a:pt x="373" y="2"/>
                    <a:pt x="355" y="2"/>
                  </a:cubicBezTo>
                  <a:lnTo>
                    <a:pt x="342" y="2"/>
                  </a:lnTo>
                  <a:cubicBezTo>
                    <a:pt x="335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4784000" y="1731425"/>
              <a:ext cx="18350" cy="6900"/>
            </a:xfrm>
            <a:custGeom>
              <a:rect b="b" l="l" r="r" t="t"/>
              <a:pathLst>
                <a:path extrusionOk="0" h="276" w="734">
                  <a:moveTo>
                    <a:pt x="436" y="1"/>
                  </a:moveTo>
                  <a:cubicBezTo>
                    <a:pt x="409" y="1"/>
                    <a:pt x="382" y="1"/>
                    <a:pt x="356" y="5"/>
                  </a:cubicBezTo>
                  <a:cubicBezTo>
                    <a:pt x="261" y="19"/>
                    <a:pt x="171" y="50"/>
                    <a:pt x="90" y="100"/>
                  </a:cubicBezTo>
                  <a:cubicBezTo>
                    <a:pt x="63" y="113"/>
                    <a:pt x="41" y="131"/>
                    <a:pt x="18" y="154"/>
                  </a:cubicBezTo>
                  <a:cubicBezTo>
                    <a:pt x="5" y="172"/>
                    <a:pt x="0" y="190"/>
                    <a:pt x="5" y="212"/>
                  </a:cubicBezTo>
                  <a:cubicBezTo>
                    <a:pt x="5" y="230"/>
                    <a:pt x="14" y="248"/>
                    <a:pt x="32" y="262"/>
                  </a:cubicBezTo>
                  <a:cubicBezTo>
                    <a:pt x="43" y="270"/>
                    <a:pt x="59" y="275"/>
                    <a:pt x="75" y="275"/>
                  </a:cubicBezTo>
                  <a:cubicBezTo>
                    <a:pt x="84" y="275"/>
                    <a:pt x="94" y="274"/>
                    <a:pt x="104" y="271"/>
                  </a:cubicBezTo>
                  <a:lnTo>
                    <a:pt x="126" y="262"/>
                  </a:lnTo>
                  <a:cubicBezTo>
                    <a:pt x="140" y="271"/>
                    <a:pt x="153" y="275"/>
                    <a:pt x="167" y="275"/>
                  </a:cubicBezTo>
                  <a:cubicBezTo>
                    <a:pt x="248" y="262"/>
                    <a:pt x="333" y="253"/>
                    <a:pt x="414" y="244"/>
                  </a:cubicBezTo>
                  <a:cubicBezTo>
                    <a:pt x="490" y="239"/>
                    <a:pt x="562" y="239"/>
                    <a:pt x="634" y="239"/>
                  </a:cubicBezTo>
                  <a:lnTo>
                    <a:pt x="679" y="239"/>
                  </a:lnTo>
                  <a:cubicBezTo>
                    <a:pt x="693" y="239"/>
                    <a:pt x="706" y="230"/>
                    <a:pt x="720" y="217"/>
                  </a:cubicBezTo>
                  <a:cubicBezTo>
                    <a:pt x="729" y="208"/>
                    <a:pt x="733" y="190"/>
                    <a:pt x="729" y="176"/>
                  </a:cubicBezTo>
                  <a:cubicBezTo>
                    <a:pt x="729" y="167"/>
                    <a:pt x="729" y="163"/>
                    <a:pt x="724" y="154"/>
                  </a:cubicBezTo>
                  <a:cubicBezTo>
                    <a:pt x="720" y="140"/>
                    <a:pt x="711" y="127"/>
                    <a:pt x="693" y="122"/>
                  </a:cubicBezTo>
                  <a:lnTo>
                    <a:pt x="684" y="118"/>
                  </a:lnTo>
                  <a:cubicBezTo>
                    <a:pt x="684" y="91"/>
                    <a:pt x="670" y="64"/>
                    <a:pt x="648" y="50"/>
                  </a:cubicBezTo>
                  <a:cubicBezTo>
                    <a:pt x="616" y="19"/>
                    <a:pt x="571" y="5"/>
                    <a:pt x="526" y="5"/>
                  </a:cubicBezTo>
                  <a:lnTo>
                    <a:pt x="436" y="5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4867900" y="1732225"/>
              <a:ext cx="15750" cy="6000"/>
            </a:xfrm>
            <a:custGeom>
              <a:rect b="b" l="l" r="r" t="t"/>
              <a:pathLst>
                <a:path extrusionOk="0" h="240" w="630">
                  <a:moveTo>
                    <a:pt x="301" y="0"/>
                  </a:moveTo>
                  <a:cubicBezTo>
                    <a:pt x="265" y="5"/>
                    <a:pt x="234" y="14"/>
                    <a:pt x="198" y="23"/>
                  </a:cubicBezTo>
                  <a:cubicBezTo>
                    <a:pt x="162" y="32"/>
                    <a:pt x="122" y="45"/>
                    <a:pt x="86" y="59"/>
                  </a:cubicBezTo>
                  <a:cubicBezTo>
                    <a:pt x="63" y="72"/>
                    <a:pt x="45" y="86"/>
                    <a:pt x="27" y="104"/>
                  </a:cubicBezTo>
                  <a:cubicBezTo>
                    <a:pt x="18" y="113"/>
                    <a:pt x="14" y="117"/>
                    <a:pt x="9" y="126"/>
                  </a:cubicBezTo>
                  <a:lnTo>
                    <a:pt x="5" y="149"/>
                  </a:lnTo>
                  <a:cubicBezTo>
                    <a:pt x="0" y="171"/>
                    <a:pt x="9" y="198"/>
                    <a:pt x="27" y="212"/>
                  </a:cubicBezTo>
                  <a:cubicBezTo>
                    <a:pt x="42" y="224"/>
                    <a:pt x="57" y="230"/>
                    <a:pt x="73" y="230"/>
                  </a:cubicBezTo>
                  <a:cubicBezTo>
                    <a:pt x="82" y="230"/>
                    <a:pt x="90" y="228"/>
                    <a:pt x="99" y="225"/>
                  </a:cubicBezTo>
                  <a:lnTo>
                    <a:pt x="104" y="225"/>
                  </a:lnTo>
                  <a:cubicBezTo>
                    <a:pt x="131" y="221"/>
                    <a:pt x="158" y="216"/>
                    <a:pt x="189" y="212"/>
                  </a:cubicBezTo>
                  <a:lnTo>
                    <a:pt x="270" y="212"/>
                  </a:lnTo>
                  <a:cubicBezTo>
                    <a:pt x="319" y="212"/>
                    <a:pt x="369" y="216"/>
                    <a:pt x="418" y="221"/>
                  </a:cubicBezTo>
                  <a:lnTo>
                    <a:pt x="499" y="230"/>
                  </a:lnTo>
                  <a:cubicBezTo>
                    <a:pt x="522" y="234"/>
                    <a:pt x="544" y="239"/>
                    <a:pt x="562" y="239"/>
                  </a:cubicBezTo>
                  <a:cubicBezTo>
                    <a:pt x="565" y="239"/>
                    <a:pt x="568" y="239"/>
                    <a:pt x="571" y="239"/>
                  </a:cubicBezTo>
                  <a:cubicBezTo>
                    <a:pt x="591" y="239"/>
                    <a:pt x="609" y="227"/>
                    <a:pt x="621" y="207"/>
                  </a:cubicBezTo>
                  <a:cubicBezTo>
                    <a:pt x="630" y="185"/>
                    <a:pt x="625" y="167"/>
                    <a:pt x="612" y="149"/>
                  </a:cubicBezTo>
                  <a:cubicBezTo>
                    <a:pt x="607" y="144"/>
                    <a:pt x="603" y="140"/>
                    <a:pt x="598" y="135"/>
                  </a:cubicBezTo>
                  <a:cubicBezTo>
                    <a:pt x="598" y="126"/>
                    <a:pt x="594" y="117"/>
                    <a:pt x="594" y="108"/>
                  </a:cubicBezTo>
                  <a:cubicBezTo>
                    <a:pt x="585" y="90"/>
                    <a:pt x="567" y="72"/>
                    <a:pt x="549" y="63"/>
                  </a:cubicBezTo>
                  <a:cubicBezTo>
                    <a:pt x="531" y="50"/>
                    <a:pt x="513" y="41"/>
                    <a:pt x="490" y="32"/>
                  </a:cubicBezTo>
                  <a:cubicBezTo>
                    <a:pt x="468" y="18"/>
                    <a:pt x="441" y="9"/>
                    <a:pt x="418" y="5"/>
                  </a:cubicBezTo>
                  <a:cubicBezTo>
                    <a:pt x="396" y="0"/>
                    <a:pt x="373" y="0"/>
                    <a:pt x="35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4858100" y="1753125"/>
              <a:ext cx="32425" cy="110925"/>
            </a:xfrm>
            <a:custGeom>
              <a:rect b="b" l="l" r="r" t="t"/>
              <a:pathLst>
                <a:path extrusionOk="0" h="4437" w="1297">
                  <a:moveTo>
                    <a:pt x="599" y="1"/>
                  </a:moveTo>
                  <a:lnTo>
                    <a:pt x="604" y="5"/>
                  </a:lnTo>
                  <a:cubicBezTo>
                    <a:pt x="572" y="5"/>
                    <a:pt x="545" y="5"/>
                    <a:pt x="518" y="10"/>
                  </a:cubicBezTo>
                  <a:lnTo>
                    <a:pt x="491" y="10"/>
                  </a:lnTo>
                  <a:cubicBezTo>
                    <a:pt x="469" y="10"/>
                    <a:pt x="446" y="10"/>
                    <a:pt x="424" y="14"/>
                  </a:cubicBezTo>
                  <a:cubicBezTo>
                    <a:pt x="410" y="14"/>
                    <a:pt x="401" y="19"/>
                    <a:pt x="388" y="23"/>
                  </a:cubicBezTo>
                  <a:lnTo>
                    <a:pt x="365" y="28"/>
                  </a:lnTo>
                  <a:lnTo>
                    <a:pt x="320" y="32"/>
                  </a:lnTo>
                  <a:lnTo>
                    <a:pt x="298" y="32"/>
                  </a:lnTo>
                  <a:cubicBezTo>
                    <a:pt x="262" y="32"/>
                    <a:pt x="226" y="41"/>
                    <a:pt x="194" y="55"/>
                  </a:cubicBezTo>
                  <a:cubicBezTo>
                    <a:pt x="172" y="50"/>
                    <a:pt x="154" y="50"/>
                    <a:pt x="131" y="46"/>
                  </a:cubicBezTo>
                  <a:cubicBezTo>
                    <a:pt x="109" y="50"/>
                    <a:pt x="86" y="59"/>
                    <a:pt x="68" y="73"/>
                  </a:cubicBezTo>
                  <a:cubicBezTo>
                    <a:pt x="55" y="91"/>
                    <a:pt x="41" y="113"/>
                    <a:pt x="46" y="136"/>
                  </a:cubicBezTo>
                  <a:lnTo>
                    <a:pt x="46" y="185"/>
                  </a:lnTo>
                  <a:lnTo>
                    <a:pt x="46" y="325"/>
                  </a:lnTo>
                  <a:cubicBezTo>
                    <a:pt x="46" y="383"/>
                    <a:pt x="37" y="446"/>
                    <a:pt x="32" y="505"/>
                  </a:cubicBezTo>
                  <a:cubicBezTo>
                    <a:pt x="28" y="532"/>
                    <a:pt x="23" y="559"/>
                    <a:pt x="23" y="590"/>
                  </a:cubicBezTo>
                  <a:cubicBezTo>
                    <a:pt x="23" y="622"/>
                    <a:pt x="19" y="644"/>
                    <a:pt x="19" y="667"/>
                  </a:cubicBezTo>
                  <a:cubicBezTo>
                    <a:pt x="14" y="725"/>
                    <a:pt x="5" y="779"/>
                    <a:pt x="5" y="838"/>
                  </a:cubicBezTo>
                  <a:cubicBezTo>
                    <a:pt x="1" y="919"/>
                    <a:pt x="1" y="1000"/>
                    <a:pt x="1" y="1081"/>
                  </a:cubicBezTo>
                  <a:lnTo>
                    <a:pt x="1" y="1161"/>
                  </a:lnTo>
                  <a:lnTo>
                    <a:pt x="1" y="1260"/>
                  </a:lnTo>
                  <a:lnTo>
                    <a:pt x="1" y="1332"/>
                  </a:lnTo>
                  <a:lnTo>
                    <a:pt x="1" y="1373"/>
                  </a:lnTo>
                  <a:cubicBezTo>
                    <a:pt x="1" y="1418"/>
                    <a:pt x="1" y="1467"/>
                    <a:pt x="5" y="1512"/>
                  </a:cubicBezTo>
                  <a:lnTo>
                    <a:pt x="10" y="1566"/>
                  </a:lnTo>
                  <a:cubicBezTo>
                    <a:pt x="10" y="1602"/>
                    <a:pt x="14" y="1638"/>
                    <a:pt x="14" y="1674"/>
                  </a:cubicBezTo>
                  <a:lnTo>
                    <a:pt x="19" y="1751"/>
                  </a:lnTo>
                  <a:cubicBezTo>
                    <a:pt x="19" y="1782"/>
                    <a:pt x="19" y="1814"/>
                    <a:pt x="23" y="1845"/>
                  </a:cubicBezTo>
                  <a:cubicBezTo>
                    <a:pt x="28" y="1877"/>
                    <a:pt x="23" y="1904"/>
                    <a:pt x="28" y="1935"/>
                  </a:cubicBezTo>
                  <a:cubicBezTo>
                    <a:pt x="32" y="1967"/>
                    <a:pt x="28" y="1985"/>
                    <a:pt x="28" y="2012"/>
                  </a:cubicBezTo>
                  <a:lnTo>
                    <a:pt x="28" y="2174"/>
                  </a:lnTo>
                  <a:lnTo>
                    <a:pt x="28" y="2228"/>
                  </a:lnTo>
                  <a:lnTo>
                    <a:pt x="28" y="2349"/>
                  </a:lnTo>
                  <a:cubicBezTo>
                    <a:pt x="28" y="2403"/>
                    <a:pt x="28" y="2462"/>
                    <a:pt x="28" y="2516"/>
                  </a:cubicBezTo>
                  <a:lnTo>
                    <a:pt x="28" y="2682"/>
                  </a:lnTo>
                  <a:lnTo>
                    <a:pt x="28" y="2772"/>
                  </a:lnTo>
                  <a:lnTo>
                    <a:pt x="28" y="2848"/>
                  </a:lnTo>
                  <a:cubicBezTo>
                    <a:pt x="28" y="2961"/>
                    <a:pt x="23" y="3078"/>
                    <a:pt x="28" y="3190"/>
                  </a:cubicBezTo>
                  <a:cubicBezTo>
                    <a:pt x="28" y="3280"/>
                    <a:pt x="28" y="3370"/>
                    <a:pt x="28" y="3460"/>
                  </a:cubicBezTo>
                  <a:lnTo>
                    <a:pt x="28" y="3910"/>
                  </a:lnTo>
                  <a:lnTo>
                    <a:pt x="28" y="4023"/>
                  </a:lnTo>
                  <a:cubicBezTo>
                    <a:pt x="28" y="4081"/>
                    <a:pt x="32" y="4144"/>
                    <a:pt x="28" y="4203"/>
                  </a:cubicBezTo>
                  <a:lnTo>
                    <a:pt x="28" y="4221"/>
                  </a:lnTo>
                  <a:cubicBezTo>
                    <a:pt x="10" y="4266"/>
                    <a:pt x="14" y="4315"/>
                    <a:pt x="37" y="4360"/>
                  </a:cubicBezTo>
                  <a:cubicBezTo>
                    <a:pt x="64" y="4405"/>
                    <a:pt x="113" y="4432"/>
                    <a:pt x="163" y="4432"/>
                  </a:cubicBezTo>
                  <a:cubicBezTo>
                    <a:pt x="190" y="4432"/>
                    <a:pt x="212" y="4436"/>
                    <a:pt x="235" y="4436"/>
                  </a:cubicBezTo>
                  <a:lnTo>
                    <a:pt x="275" y="4436"/>
                  </a:lnTo>
                  <a:cubicBezTo>
                    <a:pt x="311" y="4436"/>
                    <a:pt x="347" y="4436"/>
                    <a:pt x="383" y="4432"/>
                  </a:cubicBezTo>
                  <a:lnTo>
                    <a:pt x="446" y="4427"/>
                  </a:lnTo>
                  <a:lnTo>
                    <a:pt x="545" y="4418"/>
                  </a:lnTo>
                  <a:lnTo>
                    <a:pt x="914" y="4418"/>
                  </a:lnTo>
                  <a:cubicBezTo>
                    <a:pt x="932" y="4418"/>
                    <a:pt x="950" y="4414"/>
                    <a:pt x="968" y="4414"/>
                  </a:cubicBezTo>
                  <a:lnTo>
                    <a:pt x="1004" y="4409"/>
                  </a:lnTo>
                  <a:lnTo>
                    <a:pt x="1049" y="4405"/>
                  </a:lnTo>
                  <a:cubicBezTo>
                    <a:pt x="1062" y="4405"/>
                    <a:pt x="1076" y="4400"/>
                    <a:pt x="1089" y="4400"/>
                  </a:cubicBezTo>
                  <a:lnTo>
                    <a:pt x="1103" y="4400"/>
                  </a:lnTo>
                  <a:cubicBezTo>
                    <a:pt x="1116" y="4409"/>
                    <a:pt x="1130" y="4409"/>
                    <a:pt x="1148" y="4409"/>
                  </a:cubicBezTo>
                  <a:cubicBezTo>
                    <a:pt x="1202" y="4409"/>
                    <a:pt x="1251" y="4374"/>
                    <a:pt x="1269" y="4315"/>
                  </a:cubicBezTo>
                  <a:cubicBezTo>
                    <a:pt x="1278" y="4284"/>
                    <a:pt x="1278" y="4252"/>
                    <a:pt x="1278" y="4221"/>
                  </a:cubicBezTo>
                  <a:cubicBezTo>
                    <a:pt x="1278" y="4185"/>
                    <a:pt x="1274" y="4149"/>
                    <a:pt x="1269" y="4113"/>
                  </a:cubicBezTo>
                  <a:cubicBezTo>
                    <a:pt x="1269" y="4090"/>
                    <a:pt x="1265" y="4068"/>
                    <a:pt x="1265" y="4045"/>
                  </a:cubicBezTo>
                  <a:cubicBezTo>
                    <a:pt x="1256" y="3933"/>
                    <a:pt x="1247" y="3820"/>
                    <a:pt x="1238" y="3712"/>
                  </a:cubicBezTo>
                  <a:lnTo>
                    <a:pt x="1238" y="3694"/>
                  </a:lnTo>
                  <a:cubicBezTo>
                    <a:pt x="1233" y="3645"/>
                    <a:pt x="1229" y="3595"/>
                    <a:pt x="1224" y="3546"/>
                  </a:cubicBezTo>
                  <a:cubicBezTo>
                    <a:pt x="1224" y="3496"/>
                    <a:pt x="1224" y="3433"/>
                    <a:pt x="1224" y="3379"/>
                  </a:cubicBezTo>
                  <a:cubicBezTo>
                    <a:pt x="1224" y="3321"/>
                    <a:pt x="1224" y="3276"/>
                    <a:pt x="1220" y="3222"/>
                  </a:cubicBezTo>
                  <a:lnTo>
                    <a:pt x="1220" y="3199"/>
                  </a:lnTo>
                  <a:cubicBezTo>
                    <a:pt x="1220" y="3154"/>
                    <a:pt x="1220" y="3109"/>
                    <a:pt x="1220" y="3069"/>
                  </a:cubicBezTo>
                  <a:lnTo>
                    <a:pt x="1220" y="3028"/>
                  </a:lnTo>
                  <a:lnTo>
                    <a:pt x="1220" y="2615"/>
                  </a:lnTo>
                  <a:lnTo>
                    <a:pt x="1220" y="2408"/>
                  </a:lnTo>
                  <a:cubicBezTo>
                    <a:pt x="1224" y="2403"/>
                    <a:pt x="1233" y="2394"/>
                    <a:pt x="1238" y="2385"/>
                  </a:cubicBezTo>
                  <a:cubicBezTo>
                    <a:pt x="1251" y="2354"/>
                    <a:pt x="1260" y="2318"/>
                    <a:pt x="1260" y="2286"/>
                  </a:cubicBezTo>
                  <a:cubicBezTo>
                    <a:pt x="1265" y="2246"/>
                    <a:pt x="1265" y="2214"/>
                    <a:pt x="1269" y="2183"/>
                  </a:cubicBezTo>
                  <a:cubicBezTo>
                    <a:pt x="1269" y="2156"/>
                    <a:pt x="1269" y="2111"/>
                    <a:pt x="1274" y="2070"/>
                  </a:cubicBezTo>
                  <a:lnTo>
                    <a:pt x="1274" y="1980"/>
                  </a:lnTo>
                  <a:lnTo>
                    <a:pt x="1283" y="1877"/>
                  </a:lnTo>
                  <a:cubicBezTo>
                    <a:pt x="1287" y="1787"/>
                    <a:pt x="1292" y="1692"/>
                    <a:pt x="1292" y="1602"/>
                  </a:cubicBezTo>
                  <a:cubicBezTo>
                    <a:pt x="1296" y="1467"/>
                    <a:pt x="1287" y="1332"/>
                    <a:pt x="1283" y="1206"/>
                  </a:cubicBezTo>
                  <a:cubicBezTo>
                    <a:pt x="1278" y="1143"/>
                    <a:pt x="1274" y="1081"/>
                    <a:pt x="1269" y="1018"/>
                  </a:cubicBezTo>
                  <a:lnTo>
                    <a:pt x="1269" y="991"/>
                  </a:lnTo>
                  <a:lnTo>
                    <a:pt x="1269" y="824"/>
                  </a:lnTo>
                  <a:cubicBezTo>
                    <a:pt x="1269" y="743"/>
                    <a:pt x="1274" y="667"/>
                    <a:pt x="1274" y="586"/>
                  </a:cubicBezTo>
                  <a:lnTo>
                    <a:pt x="1274" y="491"/>
                  </a:lnTo>
                  <a:lnTo>
                    <a:pt x="1274" y="469"/>
                  </a:lnTo>
                  <a:lnTo>
                    <a:pt x="1274" y="338"/>
                  </a:lnTo>
                  <a:lnTo>
                    <a:pt x="1274" y="298"/>
                  </a:lnTo>
                  <a:lnTo>
                    <a:pt x="1274" y="226"/>
                  </a:lnTo>
                  <a:lnTo>
                    <a:pt x="1274" y="212"/>
                  </a:lnTo>
                  <a:cubicBezTo>
                    <a:pt x="1274" y="181"/>
                    <a:pt x="1274" y="149"/>
                    <a:pt x="1265" y="122"/>
                  </a:cubicBezTo>
                  <a:cubicBezTo>
                    <a:pt x="1256" y="82"/>
                    <a:pt x="1229" y="46"/>
                    <a:pt x="1193" y="28"/>
                  </a:cubicBezTo>
                  <a:cubicBezTo>
                    <a:pt x="1161" y="10"/>
                    <a:pt x="1125" y="5"/>
                    <a:pt x="1089" y="5"/>
                  </a:cubicBezTo>
                  <a:lnTo>
                    <a:pt x="1040" y="5"/>
                  </a:lnTo>
                  <a:cubicBezTo>
                    <a:pt x="1004" y="5"/>
                    <a:pt x="968" y="5"/>
                    <a:pt x="927" y="10"/>
                  </a:cubicBezTo>
                  <a:lnTo>
                    <a:pt x="779" y="10"/>
                  </a:lnTo>
                  <a:lnTo>
                    <a:pt x="711" y="5"/>
                  </a:lnTo>
                  <a:cubicBezTo>
                    <a:pt x="689" y="5"/>
                    <a:pt x="662" y="1"/>
                    <a:pt x="635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4817950" y="1753800"/>
              <a:ext cx="31850" cy="110475"/>
            </a:xfrm>
            <a:custGeom>
              <a:rect b="b" l="l" r="r" t="t"/>
              <a:pathLst>
                <a:path extrusionOk="0" h="4419" w="1274">
                  <a:moveTo>
                    <a:pt x="239" y="1"/>
                  </a:moveTo>
                  <a:cubicBezTo>
                    <a:pt x="208" y="1"/>
                    <a:pt x="176" y="1"/>
                    <a:pt x="149" y="5"/>
                  </a:cubicBezTo>
                  <a:cubicBezTo>
                    <a:pt x="77" y="32"/>
                    <a:pt x="28" y="95"/>
                    <a:pt x="23" y="167"/>
                  </a:cubicBezTo>
                  <a:cubicBezTo>
                    <a:pt x="14" y="235"/>
                    <a:pt x="10" y="307"/>
                    <a:pt x="10" y="379"/>
                  </a:cubicBezTo>
                  <a:lnTo>
                    <a:pt x="10" y="550"/>
                  </a:lnTo>
                  <a:lnTo>
                    <a:pt x="10" y="649"/>
                  </a:lnTo>
                  <a:cubicBezTo>
                    <a:pt x="10" y="734"/>
                    <a:pt x="10" y="820"/>
                    <a:pt x="5" y="905"/>
                  </a:cubicBezTo>
                  <a:cubicBezTo>
                    <a:pt x="1" y="995"/>
                    <a:pt x="1" y="1090"/>
                    <a:pt x="1" y="1188"/>
                  </a:cubicBezTo>
                  <a:lnTo>
                    <a:pt x="1" y="1256"/>
                  </a:lnTo>
                  <a:cubicBezTo>
                    <a:pt x="1" y="1341"/>
                    <a:pt x="10" y="1431"/>
                    <a:pt x="14" y="1517"/>
                  </a:cubicBezTo>
                  <a:lnTo>
                    <a:pt x="19" y="1584"/>
                  </a:lnTo>
                  <a:cubicBezTo>
                    <a:pt x="32" y="1778"/>
                    <a:pt x="37" y="1994"/>
                    <a:pt x="28" y="2259"/>
                  </a:cubicBezTo>
                  <a:lnTo>
                    <a:pt x="23" y="2372"/>
                  </a:lnTo>
                  <a:cubicBezTo>
                    <a:pt x="19" y="2444"/>
                    <a:pt x="19" y="2520"/>
                    <a:pt x="19" y="2597"/>
                  </a:cubicBezTo>
                  <a:lnTo>
                    <a:pt x="19" y="2691"/>
                  </a:lnTo>
                  <a:lnTo>
                    <a:pt x="19" y="2785"/>
                  </a:lnTo>
                  <a:cubicBezTo>
                    <a:pt x="19" y="2844"/>
                    <a:pt x="19" y="2902"/>
                    <a:pt x="19" y="2961"/>
                  </a:cubicBezTo>
                  <a:cubicBezTo>
                    <a:pt x="23" y="3019"/>
                    <a:pt x="19" y="3078"/>
                    <a:pt x="19" y="3136"/>
                  </a:cubicBezTo>
                  <a:lnTo>
                    <a:pt x="19" y="3334"/>
                  </a:lnTo>
                  <a:cubicBezTo>
                    <a:pt x="23" y="3460"/>
                    <a:pt x="19" y="3586"/>
                    <a:pt x="19" y="3681"/>
                  </a:cubicBezTo>
                  <a:cubicBezTo>
                    <a:pt x="19" y="3739"/>
                    <a:pt x="14" y="3793"/>
                    <a:pt x="14" y="3847"/>
                  </a:cubicBezTo>
                  <a:cubicBezTo>
                    <a:pt x="10" y="3901"/>
                    <a:pt x="10" y="3955"/>
                    <a:pt x="14" y="4014"/>
                  </a:cubicBezTo>
                  <a:lnTo>
                    <a:pt x="14" y="4207"/>
                  </a:lnTo>
                  <a:lnTo>
                    <a:pt x="14" y="4221"/>
                  </a:lnTo>
                  <a:lnTo>
                    <a:pt x="14" y="4243"/>
                  </a:lnTo>
                  <a:cubicBezTo>
                    <a:pt x="14" y="4293"/>
                    <a:pt x="46" y="4342"/>
                    <a:pt x="86" y="4364"/>
                  </a:cubicBezTo>
                  <a:cubicBezTo>
                    <a:pt x="127" y="4387"/>
                    <a:pt x="167" y="4396"/>
                    <a:pt x="212" y="4396"/>
                  </a:cubicBezTo>
                  <a:lnTo>
                    <a:pt x="298" y="4405"/>
                  </a:lnTo>
                  <a:cubicBezTo>
                    <a:pt x="338" y="4414"/>
                    <a:pt x="379" y="4414"/>
                    <a:pt x="424" y="4418"/>
                  </a:cubicBezTo>
                  <a:lnTo>
                    <a:pt x="437" y="4418"/>
                  </a:lnTo>
                  <a:cubicBezTo>
                    <a:pt x="478" y="4414"/>
                    <a:pt x="518" y="4409"/>
                    <a:pt x="559" y="4400"/>
                  </a:cubicBezTo>
                  <a:lnTo>
                    <a:pt x="577" y="4400"/>
                  </a:lnTo>
                  <a:cubicBezTo>
                    <a:pt x="613" y="4396"/>
                    <a:pt x="644" y="4396"/>
                    <a:pt x="680" y="4396"/>
                  </a:cubicBezTo>
                  <a:lnTo>
                    <a:pt x="734" y="4396"/>
                  </a:lnTo>
                  <a:cubicBezTo>
                    <a:pt x="765" y="4396"/>
                    <a:pt x="797" y="4391"/>
                    <a:pt x="828" y="4387"/>
                  </a:cubicBezTo>
                  <a:lnTo>
                    <a:pt x="891" y="4382"/>
                  </a:lnTo>
                  <a:lnTo>
                    <a:pt x="1049" y="4382"/>
                  </a:lnTo>
                  <a:lnTo>
                    <a:pt x="1071" y="4387"/>
                  </a:lnTo>
                  <a:cubicBezTo>
                    <a:pt x="1089" y="4391"/>
                    <a:pt x="1103" y="4396"/>
                    <a:pt x="1121" y="4396"/>
                  </a:cubicBezTo>
                  <a:cubicBezTo>
                    <a:pt x="1152" y="4396"/>
                    <a:pt x="1184" y="4382"/>
                    <a:pt x="1206" y="4360"/>
                  </a:cubicBezTo>
                  <a:cubicBezTo>
                    <a:pt x="1233" y="4329"/>
                    <a:pt x="1251" y="4284"/>
                    <a:pt x="1251" y="4239"/>
                  </a:cubicBezTo>
                  <a:cubicBezTo>
                    <a:pt x="1251" y="4207"/>
                    <a:pt x="1256" y="4176"/>
                    <a:pt x="1256" y="4140"/>
                  </a:cubicBezTo>
                  <a:cubicBezTo>
                    <a:pt x="1256" y="4068"/>
                    <a:pt x="1251" y="3991"/>
                    <a:pt x="1247" y="3915"/>
                  </a:cubicBezTo>
                  <a:cubicBezTo>
                    <a:pt x="1247" y="3874"/>
                    <a:pt x="1242" y="3834"/>
                    <a:pt x="1238" y="3793"/>
                  </a:cubicBezTo>
                  <a:lnTo>
                    <a:pt x="1233" y="3730"/>
                  </a:lnTo>
                  <a:cubicBezTo>
                    <a:pt x="1233" y="3694"/>
                    <a:pt x="1229" y="3663"/>
                    <a:pt x="1229" y="3627"/>
                  </a:cubicBezTo>
                  <a:lnTo>
                    <a:pt x="1229" y="3492"/>
                  </a:lnTo>
                  <a:lnTo>
                    <a:pt x="1229" y="3406"/>
                  </a:lnTo>
                  <a:cubicBezTo>
                    <a:pt x="1229" y="3303"/>
                    <a:pt x="1229" y="3204"/>
                    <a:pt x="1238" y="3100"/>
                  </a:cubicBezTo>
                  <a:cubicBezTo>
                    <a:pt x="1238" y="3051"/>
                    <a:pt x="1242" y="3006"/>
                    <a:pt x="1247" y="2956"/>
                  </a:cubicBezTo>
                  <a:cubicBezTo>
                    <a:pt x="1251" y="2889"/>
                    <a:pt x="1256" y="2817"/>
                    <a:pt x="1256" y="2749"/>
                  </a:cubicBezTo>
                  <a:cubicBezTo>
                    <a:pt x="1260" y="2669"/>
                    <a:pt x="1260" y="2588"/>
                    <a:pt x="1260" y="2507"/>
                  </a:cubicBezTo>
                  <a:lnTo>
                    <a:pt x="1260" y="2426"/>
                  </a:lnTo>
                  <a:cubicBezTo>
                    <a:pt x="1260" y="2331"/>
                    <a:pt x="1256" y="2237"/>
                    <a:pt x="1247" y="2147"/>
                  </a:cubicBezTo>
                  <a:lnTo>
                    <a:pt x="1247" y="2111"/>
                  </a:lnTo>
                  <a:cubicBezTo>
                    <a:pt x="1242" y="1998"/>
                    <a:pt x="1233" y="1877"/>
                    <a:pt x="1233" y="1760"/>
                  </a:cubicBezTo>
                  <a:cubicBezTo>
                    <a:pt x="1238" y="1692"/>
                    <a:pt x="1242" y="1629"/>
                    <a:pt x="1251" y="1562"/>
                  </a:cubicBezTo>
                  <a:cubicBezTo>
                    <a:pt x="1256" y="1508"/>
                    <a:pt x="1260" y="1454"/>
                    <a:pt x="1265" y="1400"/>
                  </a:cubicBezTo>
                  <a:lnTo>
                    <a:pt x="1269" y="1314"/>
                  </a:lnTo>
                  <a:cubicBezTo>
                    <a:pt x="1274" y="1229"/>
                    <a:pt x="1274" y="1143"/>
                    <a:pt x="1274" y="1058"/>
                  </a:cubicBezTo>
                  <a:cubicBezTo>
                    <a:pt x="1274" y="923"/>
                    <a:pt x="1269" y="788"/>
                    <a:pt x="1265" y="658"/>
                  </a:cubicBezTo>
                  <a:cubicBezTo>
                    <a:pt x="1260" y="568"/>
                    <a:pt x="1256" y="478"/>
                    <a:pt x="1251" y="392"/>
                  </a:cubicBezTo>
                  <a:lnTo>
                    <a:pt x="1251" y="334"/>
                  </a:lnTo>
                  <a:cubicBezTo>
                    <a:pt x="1251" y="289"/>
                    <a:pt x="1251" y="244"/>
                    <a:pt x="1247" y="199"/>
                  </a:cubicBezTo>
                  <a:cubicBezTo>
                    <a:pt x="1260" y="181"/>
                    <a:pt x="1269" y="158"/>
                    <a:pt x="1265" y="136"/>
                  </a:cubicBezTo>
                  <a:cubicBezTo>
                    <a:pt x="1269" y="73"/>
                    <a:pt x="1220" y="23"/>
                    <a:pt x="1157" y="23"/>
                  </a:cubicBezTo>
                  <a:lnTo>
                    <a:pt x="977" y="23"/>
                  </a:lnTo>
                  <a:cubicBezTo>
                    <a:pt x="936" y="23"/>
                    <a:pt x="900" y="23"/>
                    <a:pt x="864" y="19"/>
                  </a:cubicBezTo>
                  <a:lnTo>
                    <a:pt x="662" y="19"/>
                  </a:lnTo>
                  <a:cubicBezTo>
                    <a:pt x="617" y="19"/>
                    <a:pt x="572" y="14"/>
                    <a:pt x="527" y="14"/>
                  </a:cubicBezTo>
                  <a:lnTo>
                    <a:pt x="500" y="14"/>
                  </a:lnTo>
                  <a:cubicBezTo>
                    <a:pt x="419" y="10"/>
                    <a:pt x="343" y="5"/>
                    <a:pt x="262" y="5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4778250" y="1753250"/>
              <a:ext cx="33200" cy="110900"/>
            </a:xfrm>
            <a:custGeom>
              <a:rect b="b" l="l" r="r" t="t"/>
              <a:pathLst>
                <a:path extrusionOk="0" h="4436" w="1328">
                  <a:moveTo>
                    <a:pt x="554" y="0"/>
                  </a:moveTo>
                  <a:lnTo>
                    <a:pt x="532" y="5"/>
                  </a:lnTo>
                  <a:lnTo>
                    <a:pt x="473" y="5"/>
                  </a:lnTo>
                  <a:cubicBezTo>
                    <a:pt x="406" y="5"/>
                    <a:pt x="343" y="5"/>
                    <a:pt x="275" y="14"/>
                  </a:cubicBezTo>
                  <a:lnTo>
                    <a:pt x="248" y="14"/>
                  </a:lnTo>
                  <a:lnTo>
                    <a:pt x="199" y="18"/>
                  </a:lnTo>
                  <a:lnTo>
                    <a:pt x="167" y="18"/>
                  </a:lnTo>
                  <a:cubicBezTo>
                    <a:pt x="154" y="18"/>
                    <a:pt x="140" y="18"/>
                    <a:pt x="127" y="23"/>
                  </a:cubicBezTo>
                  <a:cubicBezTo>
                    <a:pt x="104" y="27"/>
                    <a:pt x="86" y="41"/>
                    <a:pt x="68" y="59"/>
                  </a:cubicBezTo>
                  <a:cubicBezTo>
                    <a:pt x="46" y="81"/>
                    <a:pt x="28" y="117"/>
                    <a:pt x="23" y="149"/>
                  </a:cubicBezTo>
                  <a:cubicBezTo>
                    <a:pt x="10" y="212"/>
                    <a:pt x="5" y="279"/>
                    <a:pt x="10" y="342"/>
                  </a:cubicBezTo>
                  <a:cubicBezTo>
                    <a:pt x="10" y="392"/>
                    <a:pt x="14" y="441"/>
                    <a:pt x="19" y="491"/>
                  </a:cubicBezTo>
                  <a:cubicBezTo>
                    <a:pt x="19" y="513"/>
                    <a:pt x="19" y="540"/>
                    <a:pt x="19" y="563"/>
                  </a:cubicBezTo>
                  <a:cubicBezTo>
                    <a:pt x="23" y="590"/>
                    <a:pt x="19" y="608"/>
                    <a:pt x="19" y="630"/>
                  </a:cubicBezTo>
                  <a:cubicBezTo>
                    <a:pt x="19" y="675"/>
                    <a:pt x="23" y="716"/>
                    <a:pt x="23" y="761"/>
                  </a:cubicBezTo>
                  <a:lnTo>
                    <a:pt x="23" y="860"/>
                  </a:lnTo>
                  <a:lnTo>
                    <a:pt x="23" y="936"/>
                  </a:lnTo>
                  <a:lnTo>
                    <a:pt x="23" y="1107"/>
                  </a:lnTo>
                  <a:lnTo>
                    <a:pt x="23" y="1282"/>
                  </a:lnTo>
                  <a:lnTo>
                    <a:pt x="23" y="1453"/>
                  </a:lnTo>
                  <a:lnTo>
                    <a:pt x="23" y="1777"/>
                  </a:lnTo>
                  <a:cubicBezTo>
                    <a:pt x="23" y="1885"/>
                    <a:pt x="19" y="1980"/>
                    <a:pt x="14" y="2083"/>
                  </a:cubicBezTo>
                  <a:lnTo>
                    <a:pt x="14" y="2151"/>
                  </a:lnTo>
                  <a:cubicBezTo>
                    <a:pt x="10" y="2259"/>
                    <a:pt x="10" y="2371"/>
                    <a:pt x="10" y="2479"/>
                  </a:cubicBezTo>
                  <a:lnTo>
                    <a:pt x="10" y="2529"/>
                  </a:lnTo>
                  <a:lnTo>
                    <a:pt x="10" y="2565"/>
                  </a:lnTo>
                  <a:lnTo>
                    <a:pt x="10" y="2601"/>
                  </a:lnTo>
                  <a:lnTo>
                    <a:pt x="10" y="2650"/>
                  </a:lnTo>
                  <a:cubicBezTo>
                    <a:pt x="10" y="2713"/>
                    <a:pt x="5" y="2771"/>
                    <a:pt x="5" y="2830"/>
                  </a:cubicBezTo>
                  <a:lnTo>
                    <a:pt x="5" y="2924"/>
                  </a:lnTo>
                  <a:lnTo>
                    <a:pt x="5" y="3001"/>
                  </a:lnTo>
                  <a:lnTo>
                    <a:pt x="5" y="3118"/>
                  </a:lnTo>
                  <a:lnTo>
                    <a:pt x="5" y="3194"/>
                  </a:lnTo>
                  <a:lnTo>
                    <a:pt x="5" y="3289"/>
                  </a:lnTo>
                  <a:lnTo>
                    <a:pt x="5" y="3374"/>
                  </a:lnTo>
                  <a:cubicBezTo>
                    <a:pt x="5" y="3428"/>
                    <a:pt x="5" y="3487"/>
                    <a:pt x="1" y="3541"/>
                  </a:cubicBezTo>
                  <a:lnTo>
                    <a:pt x="1" y="3770"/>
                  </a:lnTo>
                  <a:lnTo>
                    <a:pt x="1" y="3865"/>
                  </a:lnTo>
                  <a:cubicBezTo>
                    <a:pt x="1" y="3887"/>
                    <a:pt x="1" y="3910"/>
                    <a:pt x="1" y="3932"/>
                  </a:cubicBezTo>
                  <a:cubicBezTo>
                    <a:pt x="5" y="3964"/>
                    <a:pt x="14" y="4000"/>
                    <a:pt x="32" y="4027"/>
                  </a:cubicBezTo>
                  <a:cubicBezTo>
                    <a:pt x="37" y="4031"/>
                    <a:pt x="41" y="4040"/>
                    <a:pt x="46" y="4045"/>
                  </a:cubicBezTo>
                  <a:lnTo>
                    <a:pt x="59" y="4058"/>
                  </a:lnTo>
                  <a:lnTo>
                    <a:pt x="77" y="4085"/>
                  </a:lnTo>
                  <a:cubicBezTo>
                    <a:pt x="91" y="4108"/>
                    <a:pt x="109" y="4130"/>
                    <a:pt x="122" y="4148"/>
                  </a:cubicBezTo>
                  <a:cubicBezTo>
                    <a:pt x="145" y="4171"/>
                    <a:pt x="163" y="4189"/>
                    <a:pt x="190" y="4202"/>
                  </a:cubicBezTo>
                  <a:cubicBezTo>
                    <a:pt x="212" y="4220"/>
                    <a:pt x="230" y="4238"/>
                    <a:pt x="248" y="4261"/>
                  </a:cubicBezTo>
                  <a:lnTo>
                    <a:pt x="266" y="4283"/>
                  </a:lnTo>
                  <a:cubicBezTo>
                    <a:pt x="275" y="4297"/>
                    <a:pt x="284" y="4310"/>
                    <a:pt x="298" y="4324"/>
                  </a:cubicBezTo>
                  <a:cubicBezTo>
                    <a:pt x="325" y="4346"/>
                    <a:pt x="356" y="4364"/>
                    <a:pt x="392" y="4373"/>
                  </a:cubicBezTo>
                  <a:cubicBezTo>
                    <a:pt x="428" y="4382"/>
                    <a:pt x="464" y="4391"/>
                    <a:pt x="505" y="4391"/>
                  </a:cubicBezTo>
                  <a:lnTo>
                    <a:pt x="523" y="4391"/>
                  </a:lnTo>
                  <a:cubicBezTo>
                    <a:pt x="568" y="4395"/>
                    <a:pt x="612" y="4400"/>
                    <a:pt x="653" y="4404"/>
                  </a:cubicBezTo>
                  <a:cubicBezTo>
                    <a:pt x="680" y="4404"/>
                    <a:pt x="711" y="4409"/>
                    <a:pt x="734" y="4409"/>
                  </a:cubicBezTo>
                  <a:lnTo>
                    <a:pt x="963" y="4409"/>
                  </a:lnTo>
                  <a:cubicBezTo>
                    <a:pt x="986" y="4418"/>
                    <a:pt x="1008" y="4422"/>
                    <a:pt x="1031" y="4431"/>
                  </a:cubicBezTo>
                  <a:cubicBezTo>
                    <a:pt x="1049" y="4431"/>
                    <a:pt x="1062" y="4436"/>
                    <a:pt x="1080" y="4436"/>
                  </a:cubicBezTo>
                  <a:cubicBezTo>
                    <a:pt x="1094" y="4436"/>
                    <a:pt x="1103" y="4431"/>
                    <a:pt x="1116" y="4431"/>
                  </a:cubicBezTo>
                  <a:cubicBezTo>
                    <a:pt x="1152" y="4418"/>
                    <a:pt x="1184" y="4395"/>
                    <a:pt x="1202" y="4364"/>
                  </a:cubicBezTo>
                  <a:cubicBezTo>
                    <a:pt x="1220" y="4328"/>
                    <a:pt x="1229" y="4288"/>
                    <a:pt x="1233" y="4247"/>
                  </a:cubicBezTo>
                  <a:cubicBezTo>
                    <a:pt x="1238" y="4211"/>
                    <a:pt x="1238" y="4171"/>
                    <a:pt x="1238" y="4135"/>
                  </a:cubicBezTo>
                  <a:cubicBezTo>
                    <a:pt x="1238" y="4108"/>
                    <a:pt x="1238" y="4081"/>
                    <a:pt x="1242" y="4049"/>
                  </a:cubicBezTo>
                  <a:cubicBezTo>
                    <a:pt x="1247" y="3995"/>
                    <a:pt x="1247" y="3937"/>
                    <a:pt x="1242" y="3878"/>
                  </a:cubicBezTo>
                  <a:cubicBezTo>
                    <a:pt x="1242" y="3860"/>
                    <a:pt x="1238" y="3847"/>
                    <a:pt x="1238" y="3829"/>
                  </a:cubicBezTo>
                  <a:cubicBezTo>
                    <a:pt x="1238" y="3806"/>
                    <a:pt x="1242" y="3784"/>
                    <a:pt x="1242" y="3757"/>
                  </a:cubicBezTo>
                  <a:lnTo>
                    <a:pt x="1242" y="3734"/>
                  </a:lnTo>
                  <a:lnTo>
                    <a:pt x="1247" y="3698"/>
                  </a:lnTo>
                  <a:lnTo>
                    <a:pt x="1256" y="3631"/>
                  </a:lnTo>
                  <a:cubicBezTo>
                    <a:pt x="1260" y="3572"/>
                    <a:pt x="1260" y="3509"/>
                    <a:pt x="1265" y="3446"/>
                  </a:cubicBezTo>
                  <a:lnTo>
                    <a:pt x="1265" y="3082"/>
                  </a:lnTo>
                  <a:cubicBezTo>
                    <a:pt x="1265" y="2960"/>
                    <a:pt x="1256" y="2843"/>
                    <a:pt x="1247" y="2727"/>
                  </a:cubicBezTo>
                  <a:cubicBezTo>
                    <a:pt x="1242" y="2619"/>
                    <a:pt x="1242" y="2511"/>
                    <a:pt x="1247" y="2398"/>
                  </a:cubicBezTo>
                  <a:lnTo>
                    <a:pt x="1251" y="2317"/>
                  </a:lnTo>
                  <a:cubicBezTo>
                    <a:pt x="1251" y="2232"/>
                    <a:pt x="1256" y="2146"/>
                    <a:pt x="1256" y="2065"/>
                  </a:cubicBezTo>
                  <a:lnTo>
                    <a:pt x="1256" y="2016"/>
                  </a:lnTo>
                  <a:lnTo>
                    <a:pt x="1256" y="1903"/>
                  </a:lnTo>
                  <a:cubicBezTo>
                    <a:pt x="1260" y="1854"/>
                    <a:pt x="1260" y="1804"/>
                    <a:pt x="1260" y="1750"/>
                  </a:cubicBezTo>
                  <a:lnTo>
                    <a:pt x="1260" y="1728"/>
                  </a:lnTo>
                  <a:lnTo>
                    <a:pt x="1260" y="1557"/>
                  </a:lnTo>
                  <a:lnTo>
                    <a:pt x="1260" y="1408"/>
                  </a:lnTo>
                  <a:lnTo>
                    <a:pt x="1260" y="1251"/>
                  </a:lnTo>
                  <a:cubicBezTo>
                    <a:pt x="1260" y="1201"/>
                    <a:pt x="1260" y="1156"/>
                    <a:pt x="1265" y="1107"/>
                  </a:cubicBezTo>
                  <a:lnTo>
                    <a:pt x="1265" y="1071"/>
                  </a:lnTo>
                  <a:cubicBezTo>
                    <a:pt x="1269" y="1004"/>
                    <a:pt x="1265" y="941"/>
                    <a:pt x="1265" y="878"/>
                  </a:cubicBezTo>
                  <a:lnTo>
                    <a:pt x="1265" y="815"/>
                  </a:lnTo>
                  <a:cubicBezTo>
                    <a:pt x="1265" y="738"/>
                    <a:pt x="1269" y="666"/>
                    <a:pt x="1274" y="590"/>
                  </a:cubicBezTo>
                  <a:cubicBezTo>
                    <a:pt x="1278" y="558"/>
                    <a:pt x="1278" y="527"/>
                    <a:pt x="1278" y="495"/>
                  </a:cubicBezTo>
                  <a:cubicBezTo>
                    <a:pt x="1278" y="477"/>
                    <a:pt x="1274" y="464"/>
                    <a:pt x="1274" y="446"/>
                  </a:cubicBezTo>
                  <a:lnTo>
                    <a:pt x="1269" y="405"/>
                  </a:lnTo>
                  <a:lnTo>
                    <a:pt x="1269" y="351"/>
                  </a:lnTo>
                  <a:cubicBezTo>
                    <a:pt x="1269" y="306"/>
                    <a:pt x="1265" y="266"/>
                    <a:pt x="1256" y="225"/>
                  </a:cubicBezTo>
                  <a:cubicBezTo>
                    <a:pt x="1305" y="198"/>
                    <a:pt x="1328" y="140"/>
                    <a:pt x="1296" y="90"/>
                  </a:cubicBezTo>
                  <a:cubicBezTo>
                    <a:pt x="1287" y="68"/>
                    <a:pt x="1265" y="54"/>
                    <a:pt x="1242" y="45"/>
                  </a:cubicBezTo>
                  <a:cubicBezTo>
                    <a:pt x="1215" y="41"/>
                    <a:pt x="1193" y="41"/>
                    <a:pt x="1170" y="36"/>
                  </a:cubicBezTo>
                  <a:lnTo>
                    <a:pt x="1134" y="36"/>
                  </a:lnTo>
                  <a:cubicBezTo>
                    <a:pt x="1132" y="34"/>
                    <a:pt x="1129" y="33"/>
                    <a:pt x="1125" y="33"/>
                  </a:cubicBezTo>
                  <a:cubicBezTo>
                    <a:pt x="1122" y="33"/>
                    <a:pt x="1119" y="34"/>
                    <a:pt x="1116" y="36"/>
                  </a:cubicBezTo>
                  <a:cubicBezTo>
                    <a:pt x="1008" y="18"/>
                    <a:pt x="900" y="9"/>
                    <a:pt x="792" y="9"/>
                  </a:cubicBezTo>
                  <a:cubicBezTo>
                    <a:pt x="770" y="9"/>
                    <a:pt x="752" y="9"/>
                    <a:pt x="729" y="5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4554325" y="1515375"/>
              <a:ext cx="38950" cy="41500"/>
            </a:xfrm>
            <a:custGeom>
              <a:rect b="b" l="l" r="r" t="t"/>
              <a:pathLst>
                <a:path extrusionOk="0" h="1660" w="1558">
                  <a:moveTo>
                    <a:pt x="167" y="1"/>
                  </a:moveTo>
                  <a:cubicBezTo>
                    <a:pt x="158" y="14"/>
                    <a:pt x="145" y="28"/>
                    <a:pt x="131" y="46"/>
                  </a:cubicBezTo>
                  <a:lnTo>
                    <a:pt x="127" y="46"/>
                  </a:lnTo>
                  <a:lnTo>
                    <a:pt x="118" y="59"/>
                  </a:lnTo>
                  <a:cubicBezTo>
                    <a:pt x="109" y="104"/>
                    <a:pt x="100" y="149"/>
                    <a:pt x="95" y="199"/>
                  </a:cubicBezTo>
                  <a:cubicBezTo>
                    <a:pt x="91" y="226"/>
                    <a:pt x="86" y="253"/>
                    <a:pt x="82" y="280"/>
                  </a:cubicBezTo>
                  <a:cubicBezTo>
                    <a:pt x="82" y="289"/>
                    <a:pt x="82" y="298"/>
                    <a:pt x="82" y="311"/>
                  </a:cubicBezTo>
                  <a:cubicBezTo>
                    <a:pt x="73" y="307"/>
                    <a:pt x="68" y="307"/>
                    <a:pt x="64" y="307"/>
                  </a:cubicBezTo>
                  <a:cubicBezTo>
                    <a:pt x="37" y="307"/>
                    <a:pt x="10" y="329"/>
                    <a:pt x="10" y="356"/>
                  </a:cubicBezTo>
                  <a:cubicBezTo>
                    <a:pt x="10" y="392"/>
                    <a:pt x="5" y="428"/>
                    <a:pt x="1" y="464"/>
                  </a:cubicBezTo>
                  <a:cubicBezTo>
                    <a:pt x="1" y="496"/>
                    <a:pt x="1" y="527"/>
                    <a:pt x="5" y="559"/>
                  </a:cubicBezTo>
                  <a:cubicBezTo>
                    <a:pt x="5" y="581"/>
                    <a:pt x="10" y="599"/>
                    <a:pt x="14" y="617"/>
                  </a:cubicBezTo>
                  <a:cubicBezTo>
                    <a:pt x="14" y="635"/>
                    <a:pt x="14" y="658"/>
                    <a:pt x="19" y="676"/>
                  </a:cubicBezTo>
                  <a:cubicBezTo>
                    <a:pt x="28" y="721"/>
                    <a:pt x="41" y="761"/>
                    <a:pt x="59" y="802"/>
                  </a:cubicBezTo>
                  <a:cubicBezTo>
                    <a:pt x="77" y="842"/>
                    <a:pt x="91" y="883"/>
                    <a:pt x="109" y="923"/>
                  </a:cubicBezTo>
                  <a:cubicBezTo>
                    <a:pt x="131" y="963"/>
                    <a:pt x="154" y="1008"/>
                    <a:pt x="172" y="1049"/>
                  </a:cubicBezTo>
                  <a:cubicBezTo>
                    <a:pt x="194" y="1098"/>
                    <a:pt x="221" y="1143"/>
                    <a:pt x="248" y="1188"/>
                  </a:cubicBezTo>
                  <a:cubicBezTo>
                    <a:pt x="275" y="1229"/>
                    <a:pt x="307" y="1269"/>
                    <a:pt x="338" y="1310"/>
                  </a:cubicBezTo>
                  <a:cubicBezTo>
                    <a:pt x="379" y="1350"/>
                    <a:pt x="419" y="1386"/>
                    <a:pt x="464" y="1427"/>
                  </a:cubicBezTo>
                  <a:cubicBezTo>
                    <a:pt x="523" y="1476"/>
                    <a:pt x="586" y="1521"/>
                    <a:pt x="653" y="1557"/>
                  </a:cubicBezTo>
                  <a:cubicBezTo>
                    <a:pt x="698" y="1584"/>
                    <a:pt x="743" y="1602"/>
                    <a:pt x="793" y="1620"/>
                  </a:cubicBezTo>
                  <a:cubicBezTo>
                    <a:pt x="806" y="1616"/>
                    <a:pt x="820" y="1611"/>
                    <a:pt x="838" y="1611"/>
                  </a:cubicBezTo>
                  <a:cubicBezTo>
                    <a:pt x="851" y="1611"/>
                    <a:pt x="865" y="1616"/>
                    <a:pt x="878" y="1625"/>
                  </a:cubicBezTo>
                  <a:cubicBezTo>
                    <a:pt x="896" y="1634"/>
                    <a:pt x="910" y="1647"/>
                    <a:pt x="928" y="1656"/>
                  </a:cubicBezTo>
                  <a:lnTo>
                    <a:pt x="932" y="1656"/>
                  </a:lnTo>
                  <a:cubicBezTo>
                    <a:pt x="957" y="1659"/>
                    <a:pt x="982" y="1660"/>
                    <a:pt x="1006" y="1660"/>
                  </a:cubicBezTo>
                  <a:cubicBezTo>
                    <a:pt x="1031" y="1660"/>
                    <a:pt x="1056" y="1659"/>
                    <a:pt x="1081" y="1656"/>
                  </a:cubicBezTo>
                  <a:cubicBezTo>
                    <a:pt x="1112" y="1647"/>
                    <a:pt x="1148" y="1643"/>
                    <a:pt x="1180" y="1634"/>
                  </a:cubicBezTo>
                  <a:cubicBezTo>
                    <a:pt x="1202" y="1625"/>
                    <a:pt x="1225" y="1620"/>
                    <a:pt x="1247" y="1611"/>
                  </a:cubicBezTo>
                  <a:lnTo>
                    <a:pt x="1261" y="1598"/>
                  </a:lnTo>
                  <a:cubicBezTo>
                    <a:pt x="1288" y="1575"/>
                    <a:pt x="1319" y="1553"/>
                    <a:pt x="1346" y="1530"/>
                  </a:cubicBezTo>
                  <a:cubicBezTo>
                    <a:pt x="1369" y="1517"/>
                    <a:pt x="1391" y="1503"/>
                    <a:pt x="1418" y="1485"/>
                  </a:cubicBezTo>
                  <a:cubicBezTo>
                    <a:pt x="1436" y="1472"/>
                    <a:pt x="1459" y="1463"/>
                    <a:pt x="1481" y="1454"/>
                  </a:cubicBezTo>
                  <a:lnTo>
                    <a:pt x="1490" y="1449"/>
                  </a:lnTo>
                  <a:lnTo>
                    <a:pt x="1495" y="1440"/>
                  </a:lnTo>
                  <a:cubicBezTo>
                    <a:pt x="1535" y="1422"/>
                    <a:pt x="1557" y="1382"/>
                    <a:pt x="1553" y="1337"/>
                  </a:cubicBezTo>
                  <a:cubicBezTo>
                    <a:pt x="1548" y="1323"/>
                    <a:pt x="1544" y="1310"/>
                    <a:pt x="1531" y="1301"/>
                  </a:cubicBezTo>
                  <a:cubicBezTo>
                    <a:pt x="1517" y="1283"/>
                    <a:pt x="1495" y="1269"/>
                    <a:pt x="1472" y="1269"/>
                  </a:cubicBezTo>
                  <a:cubicBezTo>
                    <a:pt x="1454" y="1269"/>
                    <a:pt x="1436" y="1269"/>
                    <a:pt x="1423" y="1278"/>
                  </a:cubicBezTo>
                  <a:lnTo>
                    <a:pt x="1405" y="1283"/>
                  </a:lnTo>
                  <a:cubicBezTo>
                    <a:pt x="1369" y="1296"/>
                    <a:pt x="1333" y="1305"/>
                    <a:pt x="1297" y="1314"/>
                  </a:cubicBezTo>
                  <a:cubicBezTo>
                    <a:pt x="1274" y="1323"/>
                    <a:pt x="1252" y="1328"/>
                    <a:pt x="1229" y="1337"/>
                  </a:cubicBezTo>
                  <a:cubicBezTo>
                    <a:pt x="1198" y="1341"/>
                    <a:pt x="1171" y="1346"/>
                    <a:pt x="1139" y="1346"/>
                  </a:cubicBezTo>
                  <a:cubicBezTo>
                    <a:pt x="1114" y="1348"/>
                    <a:pt x="1091" y="1349"/>
                    <a:pt x="1067" y="1349"/>
                  </a:cubicBezTo>
                  <a:cubicBezTo>
                    <a:pt x="1044" y="1349"/>
                    <a:pt x="1020" y="1348"/>
                    <a:pt x="995" y="1346"/>
                  </a:cubicBezTo>
                  <a:cubicBezTo>
                    <a:pt x="973" y="1346"/>
                    <a:pt x="950" y="1341"/>
                    <a:pt x="923" y="1337"/>
                  </a:cubicBezTo>
                  <a:cubicBezTo>
                    <a:pt x="901" y="1337"/>
                    <a:pt x="878" y="1332"/>
                    <a:pt x="856" y="1328"/>
                  </a:cubicBezTo>
                  <a:cubicBezTo>
                    <a:pt x="820" y="1319"/>
                    <a:pt x="784" y="1310"/>
                    <a:pt x="752" y="1296"/>
                  </a:cubicBezTo>
                  <a:cubicBezTo>
                    <a:pt x="725" y="1283"/>
                    <a:pt x="698" y="1274"/>
                    <a:pt x="667" y="1260"/>
                  </a:cubicBezTo>
                  <a:cubicBezTo>
                    <a:pt x="608" y="1224"/>
                    <a:pt x="550" y="1179"/>
                    <a:pt x="500" y="1130"/>
                  </a:cubicBezTo>
                  <a:lnTo>
                    <a:pt x="500" y="1130"/>
                  </a:lnTo>
                  <a:lnTo>
                    <a:pt x="514" y="1143"/>
                  </a:lnTo>
                  <a:cubicBezTo>
                    <a:pt x="482" y="1112"/>
                    <a:pt x="451" y="1085"/>
                    <a:pt x="424" y="1053"/>
                  </a:cubicBezTo>
                  <a:cubicBezTo>
                    <a:pt x="392" y="1017"/>
                    <a:pt x="365" y="986"/>
                    <a:pt x="338" y="950"/>
                  </a:cubicBezTo>
                  <a:lnTo>
                    <a:pt x="338" y="950"/>
                  </a:lnTo>
                  <a:lnTo>
                    <a:pt x="347" y="959"/>
                  </a:lnTo>
                  <a:cubicBezTo>
                    <a:pt x="316" y="909"/>
                    <a:pt x="289" y="860"/>
                    <a:pt x="262" y="806"/>
                  </a:cubicBezTo>
                  <a:cubicBezTo>
                    <a:pt x="235" y="757"/>
                    <a:pt x="217" y="707"/>
                    <a:pt x="199" y="658"/>
                  </a:cubicBezTo>
                  <a:cubicBezTo>
                    <a:pt x="167" y="572"/>
                    <a:pt x="149" y="482"/>
                    <a:pt x="145" y="392"/>
                  </a:cubicBezTo>
                  <a:lnTo>
                    <a:pt x="145" y="392"/>
                  </a:lnTo>
                  <a:cubicBezTo>
                    <a:pt x="145" y="341"/>
                    <a:pt x="145" y="290"/>
                    <a:pt x="154" y="239"/>
                  </a:cubicBezTo>
                  <a:cubicBezTo>
                    <a:pt x="158" y="176"/>
                    <a:pt x="172" y="118"/>
                    <a:pt x="181" y="59"/>
                  </a:cubicBezTo>
                  <a:cubicBezTo>
                    <a:pt x="181" y="59"/>
                    <a:pt x="181" y="64"/>
                    <a:pt x="181" y="68"/>
                  </a:cubicBezTo>
                  <a:cubicBezTo>
                    <a:pt x="181" y="59"/>
                    <a:pt x="185" y="50"/>
                    <a:pt x="190" y="41"/>
                  </a:cubicBezTo>
                  <a:cubicBezTo>
                    <a:pt x="194" y="23"/>
                    <a:pt x="185" y="5"/>
                    <a:pt x="167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4572375" y="1544850"/>
              <a:ext cx="121225" cy="42725"/>
            </a:xfrm>
            <a:custGeom>
              <a:rect b="b" l="l" r="r" t="t"/>
              <a:pathLst>
                <a:path extrusionOk="0" h="1709" w="4849">
                  <a:moveTo>
                    <a:pt x="844" y="0"/>
                  </a:moveTo>
                  <a:cubicBezTo>
                    <a:pt x="795" y="5"/>
                    <a:pt x="746" y="18"/>
                    <a:pt x="701" y="41"/>
                  </a:cubicBezTo>
                  <a:lnTo>
                    <a:pt x="701" y="45"/>
                  </a:lnTo>
                  <a:lnTo>
                    <a:pt x="647" y="72"/>
                  </a:lnTo>
                  <a:lnTo>
                    <a:pt x="593" y="104"/>
                  </a:lnTo>
                  <a:cubicBezTo>
                    <a:pt x="552" y="126"/>
                    <a:pt x="516" y="153"/>
                    <a:pt x="476" y="176"/>
                  </a:cubicBezTo>
                  <a:cubicBezTo>
                    <a:pt x="435" y="198"/>
                    <a:pt x="390" y="221"/>
                    <a:pt x="345" y="239"/>
                  </a:cubicBezTo>
                  <a:cubicBezTo>
                    <a:pt x="309" y="257"/>
                    <a:pt x="269" y="266"/>
                    <a:pt x="228" y="275"/>
                  </a:cubicBezTo>
                  <a:lnTo>
                    <a:pt x="170" y="275"/>
                  </a:lnTo>
                  <a:cubicBezTo>
                    <a:pt x="129" y="270"/>
                    <a:pt x="89" y="261"/>
                    <a:pt x="48" y="252"/>
                  </a:cubicBezTo>
                  <a:cubicBezTo>
                    <a:pt x="47" y="252"/>
                    <a:pt x="45" y="252"/>
                    <a:pt x="44" y="252"/>
                  </a:cubicBezTo>
                  <a:cubicBezTo>
                    <a:pt x="11" y="252"/>
                    <a:pt x="0" y="302"/>
                    <a:pt x="35" y="315"/>
                  </a:cubicBezTo>
                  <a:cubicBezTo>
                    <a:pt x="87" y="326"/>
                    <a:pt x="141" y="334"/>
                    <a:pt x="197" y="334"/>
                  </a:cubicBezTo>
                  <a:cubicBezTo>
                    <a:pt x="209" y="334"/>
                    <a:pt x="221" y="334"/>
                    <a:pt x="233" y="333"/>
                  </a:cubicBezTo>
                  <a:lnTo>
                    <a:pt x="314" y="329"/>
                  </a:lnTo>
                  <a:cubicBezTo>
                    <a:pt x="341" y="324"/>
                    <a:pt x="363" y="320"/>
                    <a:pt x="390" y="315"/>
                  </a:cubicBezTo>
                  <a:cubicBezTo>
                    <a:pt x="426" y="306"/>
                    <a:pt x="467" y="297"/>
                    <a:pt x="507" y="284"/>
                  </a:cubicBezTo>
                  <a:cubicBezTo>
                    <a:pt x="543" y="275"/>
                    <a:pt x="575" y="257"/>
                    <a:pt x="611" y="243"/>
                  </a:cubicBezTo>
                  <a:lnTo>
                    <a:pt x="615" y="243"/>
                  </a:lnTo>
                  <a:lnTo>
                    <a:pt x="620" y="239"/>
                  </a:lnTo>
                  <a:lnTo>
                    <a:pt x="633" y="234"/>
                  </a:lnTo>
                  <a:lnTo>
                    <a:pt x="624" y="239"/>
                  </a:lnTo>
                  <a:lnTo>
                    <a:pt x="665" y="221"/>
                  </a:lnTo>
                  <a:lnTo>
                    <a:pt x="665" y="221"/>
                  </a:lnTo>
                  <a:lnTo>
                    <a:pt x="656" y="225"/>
                  </a:lnTo>
                  <a:cubicBezTo>
                    <a:pt x="674" y="216"/>
                    <a:pt x="696" y="207"/>
                    <a:pt x="714" y="198"/>
                  </a:cubicBezTo>
                  <a:cubicBezTo>
                    <a:pt x="750" y="185"/>
                    <a:pt x="791" y="171"/>
                    <a:pt x="826" y="162"/>
                  </a:cubicBezTo>
                  <a:lnTo>
                    <a:pt x="858" y="162"/>
                  </a:lnTo>
                  <a:cubicBezTo>
                    <a:pt x="867" y="167"/>
                    <a:pt x="876" y="171"/>
                    <a:pt x="885" y="180"/>
                  </a:cubicBezTo>
                  <a:cubicBezTo>
                    <a:pt x="912" y="198"/>
                    <a:pt x="939" y="225"/>
                    <a:pt x="961" y="248"/>
                  </a:cubicBezTo>
                  <a:cubicBezTo>
                    <a:pt x="952" y="270"/>
                    <a:pt x="952" y="293"/>
                    <a:pt x="961" y="315"/>
                  </a:cubicBezTo>
                  <a:cubicBezTo>
                    <a:pt x="970" y="329"/>
                    <a:pt x="979" y="347"/>
                    <a:pt x="993" y="360"/>
                  </a:cubicBezTo>
                  <a:cubicBezTo>
                    <a:pt x="1002" y="374"/>
                    <a:pt x="1024" y="396"/>
                    <a:pt x="1038" y="414"/>
                  </a:cubicBezTo>
                  <a:lnTo>
                    <a:pt x="1083" y="468"/>
                  </a:lnTo>
                  <a:cubicBezTo>
                    <a:pt x="1096" y="491"/>
                    <a:pt x="1114" y="513"/>
                    <a:pt x="1128" y="536"/>
                  </a:cubicBezTo>
                  <a:cubicBezTo>
                    <a:pt x="1164" y="585"/>
                    <a:pt x="1200" y="630"/>
                    <a:pt x="1231" y="675"/>
                  </a:cubicBezTo>
                  <a:cubicBezTo>
                    <a:pt x="1258" y="720"/>
                    <a:pt x="1290" y="761"/>
                    <a:pt x="1321" y="797"/>
                  </a:cubicBezTo>
                  <a:cubicBezTo>
                    <a:pt x="1362" y="837"/>
                    <a:pt x="1402" y="869"/>
                    <a:pt x="1438" y="909"/>
                  </a:cubicBezTo>
                  <a:cubicBezTo>
                    <a:pt x="1488" y="954"/>
                    <a:pt x="1533" y="995"/>
                    <a:pt x="1587" y="1031"/>
                  </a:cubicBezTo>
                  <a:cubicBezTo>
                    <a:pt x="1609" y="1044"/>
                    <a:pt x="1632" y="1062"/>
                    <a:pt x="1654" y="1076"/>
                  </a:cubicBezTo>
                  <a:cubicBezTo>
                    <a:pt x="1650" y="1085"/>
                    <a:pt x="1650" y="1094"/>
                    <a:pt x="1654" y="1098"/>
                  </a:cubicBezTo>
                  <a:lnTo>
                    <a:pt x="1654" y="1107"/>
                  </a:lnTo>
                  <a:cubicBezTo>
                    <a:pt x="1659" y="1121"/>
                    <a:pt x="1668" y="1130"/>
                    <a:pt x="1677" y="1139"/>
                  </a:cubicBezTo>
                  <a:lnTo>
                    <a:pt x="1690" y="1148"/>
                  </a:lnTo>
                  <a:lnTo>
                    <a:pt x="1708" y="1161"/>
                  </a:lnTo>
                  <a:cubicBezTo>
                    <a:pt x="1731" y="1175"/>
                    <a:pt x="1749" y="1188"/>
                    <a:pt x="1771" y="1202"/>
                  </a:cubicBezTo>
                  <a:lnTo>
                    <a:pt x="1915" y="1296"/>
                  </a:lnTo>
                  <a:cubicBezTo>
                    <a:pt x="1965" y="1328"/>
                    <a:pt x="2019" y="1359"/>
                    <a:pt x="2073" y="1386"/>
                  </a:cubicBezTo>
                  <a:cubicBezTo>
                    <a:pt x="2131" y="1413"/>
                    <a:pt x="2194" y="1440"/>
                    <a:pt x="2257" y="1462"/>
                  </a:cubicBezTo>
                  <a:cubicBezTo>
                    <a:pt x="2311" y="1480"/>
                    <a:pt x="2370" y="1498"/>
                    <a:pt x="2423" y="1516"/>
                  </a:cubicBezTo>
                  <a:cubicBezTo>
                    <a:pt x="2482" y="1534"/>
                    <a:pt x="2545" y="1561"/>
                    <a:pt x="2608" y="1579"/>
                  </a:cubicBezTo>
                  <a:cubicBezTo>
                    <a:pt x="2666" y="1597"/>
                    <a:pt x="2725" y="1615"/>
                    <a:pt x="2783" y="1629"/>
                  </a:cubicBezTo>
                  <a:cubicBezTo>
                    <a:pt x="2842" y="1642"/>
                    <a:pt x="2905" y="1651"/>
                    <a:pt x="2963" y="1656"/>
                  </a:cubicBezTo>
                  <a:lnTo>
                    <a:pt x="3053" y="1665"/>
                  </a:lnTo>
                  <a:lnTo>
                    <a:pt x="3062" y="1665"/>
                  </a:lnTo>
                  <a:lnTo>
                    <a:pt x="3076" y="1669"/>
                  </a:lnTo>
                  <a:cubicBezTo>
                    <a:pt x="3139" y="1678"/>
                    <a:pt x="3197" y="1687"/>
                    <a:pt x="3256" y="1696"/>
                  </a:cubicBezTo>
                  <a:cubicBezTo>
                    <a:pt x="3319" y="1701"/>
                    <a:pt x="3386" y="1705"/>
                    <a:pt x="3449" y="1705"/>
                  </a:cubicBezTo>
                  <a:cubicBezTo>
                    <a:pt x="3481" y="1708"/>
                    <a:pt x="3510" y="1709"/>
                    <a:pt x="3539" y="1709"/>
                  </a:cubicBezTo>
                  <a:cubicBezTo>
                    <a:pt x="3567" y="1709"/>
                    <a:pt x="3595" y="1708"/>
                    <a:pt x="3625" y="1705"/>
                  </a:cubicBezTo>
                  <a:cubicBezTo>
                    <a:pt x="3683" y="1705"/>
                    <a:pt x="3746" y="1705"/>
                    <a:pt x="3805" y="1701"/>
                  </a:cubicBezTo>
                  <a:cubicBezTo>
                    <a:pt x="3863" y="1692"/>
                    <a:pt x="3913" y="1687"/>
                    <a:pt x="3967" y="1683"/>
                  </a:cubicBezTo>
                  <a:cubicBezTo>
                    <a:pt x="4003" y="1683"/>
                    <a:pt x="4038" y="1683"/>
                    <a:pt x="4074" y="1678"/>
                  </a:cubicBezTo>
                  <a:cubicBezTo>
                    <a:pt x="4110" y="1674"/>
                    <a:pt x="4146" y="1665"/>
                    <a:pt x="4182" y="1660"/>
                  </a:cubicBezTo>
                  <a:cubicBezTo>
                    <a:pt x="4259" y="1642"/>
                    <a:pt x="4335" y="1633"/>
                    <a:pt x="4412" y="1615"/>
                  </a:cubicBezTo>
                  <a:cubicBezTo>
                    <a:pt x="4452" y="1606"/>
                    <a:pt x="4488" y="1602"/>
                    <a:pt x="4524" y="1593"/>
                  </a:cubicBezTo>
                  <a:cubicBezTo>
                    <a:pt x="4560" y="1584"/>
                    <a:pt x="4596" y="1575"/>
                    <a:pt x="4632" y="1566"/>
                  </a:cubicBezTo>
                  <a:cubicBezTo>
                    <a:pt x="4668" y="1557"/>
                    <a:pt x="4709" y="1548"/>
                    <a:pt x="4745" y="1539"/>
                  </a:cubicBezTo>
                  <a:cubicBezTo>
                    <a:pt x="4776" y="1530"/>
                    <a:pt x="4803" y="1521"/>
                    <a:pt x="4830" y="1512"/>
                  </a:cubicBezTo>
                  <a:cubicBezTo>
                    <a:pt x="4839" y="1507"/>
                    <a:pt x="4848" y="1494"/>
                    <a:pt x="4844" y="1485"/>
                  </a:cubicBezTo>
                  <a:cubicBezTo>
                    <a:pt x="4844" y="1467"/>
                    <a:pt x="4830" y="1453"/>
                    <a:pt x="4812" y="1453"/>
                  </a:cubicBezTo>
                  <a:lnTo>
                    <a:pt x="4808" y="1453"/>
                  </a:lnTo>
                  <a:lnTo>
                    <a:pt x="4754" y="1458"/>
                  </a:lnTo>
                  <a:lnTo>
                    <a:pt x="4722" y="1462"/>
                  </a:lnTo>
                  <a:lnTo>
                    <a:pt x="4731" y="1462"/>
                  </a:lnTo>
                  <a:cubicBezTo>
                    <a:pt x="4677" y="1471"/>
                    <a:pt x="4619" y="1471"/>
                    <a:pt x="4565" y="1476"/>
                  </a:cubicBezTo>
                  <a:cubicBezTo>
                    <a:pt x="4488" y="1480"/>
                    <a:pt x="4416" y="1489"/>
                    <a:pt x="4344" y="1494"/>
                  </a:cubicBezTo>
                  <a:cubicBezTo>
                    <a:pt x="4290" y="1498"/>
                    <a:pt x="4241" y="1503"/>
                    <a:pt x="4187" y="1503"/>
                  </a:cubicBezTo>
                  <a:cubicBezTo>
                    <a:pt x="4170" y="1504"/>
                    <a:pt x="4155" y="1505"/>
                    <a:pt x="4140" y="1505"/>
                  </a:cubicBezTo>
                  <a:cubicBezTo>
                    <a:pt x="4110" y="1505"/>
                    <a:pt x="4082" y="1503"/>
                    <a:pt x="4052" y="1503"/>
                  </a:cubicBezTo>
                  <a:lnTo>
                    <a:pt x="3778" y="1503"/>
                  </a:lnTo>
                  <a:cubicBezTo>
                    <a:pt x="3737" y="1503"/>
                    <a:pt x="3692" y="1494"/>
                    <a:pt x="3647" y="1494"/>
                  </a:cubicBezTo>
                  <a:lnTo>
                    <a:pt x="3656" y="1494"/>
                  </a:lnTo>
                  <a:cubicBezTo>
                    <a:pt x="3611" y="1485"/>
                    <a:pt x="3566" y="1485"/>
                    <a:pt x="3521" y="1480"/>
                  </a:cubicBezTo>
                  <a:cubicBezTo>
                    <a:pt x="3490" y="1476"/>
                    <a:pt x="3454" y="1471"/>
                    <a:pt x="3422" y="1462"/>
                  </a:cubicBezTo>
                  <a:lnTo>
                    <a:pt x="3292" y="1449"/>
                  </a:lnTo>
                  <a:lnTo>
                    <a:pt x="3274" y="1449"/>
                  </a:lnTo>
                  <a:lnTo>
                    <a:pt x="3238" y="1444"/>
                  </a:lnTo>
                  <a:lnTo>
                    <a:pt x="3206" y="1444"/>
                  </a:lnTo>
                  <a:cubicBezTo>
                    <a:pt x="3184" y="1444"/>
                    <a:pt x="3161" y="1440"/>
                    <a:pt x="3143" y="1435"/>
                  </a:cubicBezTo>
                  <a:cubicBezTo>
                    <a:pt x="3107" y="1431"/>
                    <a:pt x="3071" y="1422"/>
                    <a:pt x="3040" y="1417"/>
                  </a:cubicBezTo>
                  <a:cubicBezTo>
                    <a:pt x="3004" y="1408"/>
                    <a:pt x="2977" y="1404"/>
                    <a:pt x="2950" y="1395"/>
                  </a:cubicBezTo>
                  <a:cubicBezTo>
                    <a:pt x="2918" y="1390"/>
                    <a:pt x="2905" y="1386"/>
                    <a:pt x="2882" y="1381"/>
                  </a:cubicBezTo>
                  <a:lnTo>
                    <a:pt x="2819" y="1363"/>
                  </a:lnTo>
                  <a:lnTo>
                    <a:pt x="2743" y="1345"/>
                  </a:lnTo>
                  <a:lnTo>
                    <a:pt x="2675" y="1323"/>
                  </a:lnTo>
                  <a:cubicBezTo>
                    <a:pt x="2644" y="1314"/>
                    <a:pt x="2612" y="1305"/>
                    <a:pt x="2586" y="1292"/>
                  </a:cubicBezTo>
                  <a:lnTo>
                    <a:pt x="2586" y="1292"/>
                  </a:lnTo>
                  <a:lnTo>
                    <a:pt x="2603" y="1301"/>
                  </a:lnTo>
                  <a:cubicBezTo>
                    <a:pt x="2531" y="1274"/>
                    <a:pt x="2459" y="1242"/>
                    <a:pt x="2392" y="1206"/>
                  </a:cubicBezTo>
                  <a:cubicBezTo>
                    <a:pt x="2325" y="1170"/>
                    <a:pt x="2262" y="1134"/>
                    <a:pt x="2199" y="1098"/>
                  </a:cubicBezTo>
                  <a:cubicBezTo>
                    <a:pt x="2122" y="1058"/>
                    <a:pt x="2050" y="1008"/>
                    <a:pt x="1978" y="963"/>
                  </a:cubicBezTo>
                  <a:cubicBezTo>
                    <a:pt x="1906" y="914"/>
                    <a:pt x="1848" y="873"/>
                    <a:pt x="1785" y="828"/>
                  </a:cubicBezTo>
                  <a:cubicBezTo>
                    <a:pt x="1740" y="797"/>
                    <a:pt x="1699" y="765"/>
                    <a:pt x="1659" y="729"/>
                  </a:cubicBezTo>
                  <a:cubicBezTo>
                    <a:pt x="1618" y="693"/>
                    <a:pt x="1578" y="648"/>
                    <a:pt x="1537" y="608"/>
                  </a:cubicBezTo>
                  <a:cubicBezTo>
                    <a:pt x="1497" y="572"/>
                    <a:pt x="1443" y="518"/>
                    <a:pt x="1402" y="473"/>
                  </a:cubicBezTo>
                  <a:cubicBezTo>
                    <a:pt x="1357" y="423"/>
                    <a:pt x="1335" y="392"/>
                    <a:pt x="1299" y="351"/>
                  </a:cubicBezTo>
                  <a:cubicBezTo>
                    <a:pt x="1263" y="311"/>
                    <a:pt x="1222" y="266"/>
                    <a:pt x="1186" y="225"/>
                  </a:cubicBezTo>
                  <a:cubicBezTo>
                    <a:pt x="1146" y="185"/>
                    <a:pt x="1119" y="162"/>
                    <a:pt x="1087" y="135"/>
                  </a:cubicBezTo>
                  <a:cubicBezTo>
                    <a:pt x="1047" y="99"/>
                    <a:pt x="1006" y="68"/>
                    <a:pt x="966" y="41"/>
                  </a:cubicBezTo>
                  <a:cubicBezTo>
                    <a:pt x="930" y="18"/>
                    <a:pt x="889" y="5"/>
                    <a:pt x="849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4586950" y="1400450"/>
              <a:ext cx="89775" cy="117175"/>
            </a:xfrm>
            <a:custGeom>
              <a:rect b="b" l="l" r="r" t="t"/>
              <a:pathLst>
                <a:path extrusionOk="0" h="4687" w="3591">
                  <a:moveTo>
                    <a:pt x="2142" y="3127"/>
                  </a:moveTo>
                  <a:lnTo>
                    <a:pt x="2126" y="3147"/>
                  </a:lnTo>
                  <a:lnTo>
                    <a:pt x="2126" y="3147"/>
                  </a:lnTo>
                  <a:cubicBezTo>
                    <a:pt x="2128" y="3143"/>
                    <a:pt x="2128" y="3139"/>
                    <a:pt x="2124" y="3136"/>
                  </a:cubicBezTo>
                  <a:lnTo>
                    <a:pt x="2128" y="3131"/>
                  </a:lnTo>
                  <a:lnTo>
                    <a:pt x="2137" y="3127"/>
                  </a:lnTo>
                  <a:lnTo>
                    <a:pt x="2133" y="3136"/>
                  </a:lnTo>
                  <a:lnTo>
                    <a:pt x="2142" y="3127"/>
                  </a:lnTo>
                  <a:close/>
                  <a:moveTo>
                    <a:pt x="3527" y="0"/>
                  </a:moveTo>
                  <a:cubicBezTo>
                    <a:pt x="3500" y="5"/>
                    <a:pt x="3487" y="27"/>
                    <a:pt x="3496" y="54"/>
                  </a:cubicBezTo>
                  <a:cubicBezTo>
                    <a:pt x="3496" y="63"/>
                    <a:pt x="3496" y="72"/>
                    <a:pt x="3500" y="81"/>
                  </a:cubicBezTo>
                  <a:cubicBezTo>
                    <a:pt x="3500" y="113"/>
                    <a:pt x="3500" y="140"/>
                    <a:pt x="3500" y="167"/>
                  </a:cubicBezTo>
                  <a:cubicBezTo>
                    <a:pt x="3491" y="216"/>
                    <a:pt x="3482" y="261"/>
                    <a:pt x="3473" y="306"/>
                  </a:cubicBezTo>
                  <a:cubicBezTo>
                    <a:pt x="3464" y="356"/>
                    <a:pt x="3455" y="401"/>
                    <a:pt x="3446" y="446"/>
                  </a:cubicBezTo>
                  <a:cubicBezTo>
                    <a:pt x="3437" y="495"/>
                    <a:pt x="3429" y="527"/>
                    <a:pt x="3420" y="567"/>
                  </a:cubicBezTo>
                  <a:cubicBezTo>
                    <a:pt x="3411" y="608"/>
                    <a:pt x="3402" y="639"/>
                    <a:pt x="3393" y="679"/>
                  </a:cubicBezTo>
                  <a:cubicBezTo>
                    <a:pt x="3384" y="720"/>
                    <a:pt x="3370" y="756"/>
                    <a:pt x="3361" y="792"/>
                  </a:cubicBezTo>
                  <a:cubicBezTo>
                    <a:pt x="3343" y="841"/>
                    <a:pt x="3330" y="886"/>
                    <a:pt x="3312" y="936"/>
                  </a:cubicBezTo>
                  <a:cubicBezTo>
                    <a:pt x="3294" y="985"/>
                    <a:pt x="3276" y="1021"/>
                    <a:pt x="3258" y="1066"/>
                  </a:cubicBezTo>
                  <a:cubicBezTo>
                    <a:pt x="3242" y="1110"/>
                    <a:pt x="3222" y="1154"/>
                    <a:pt x="3206" y="1197"/>
                  </a:cubicBezTo>
                  <a:lnTo>
                    <a:pt x="3206" y="1197"/>
                  </a:lnTo>
                  <a:cubicBezTo>
                    <a:pt x="3206" y="1196"/>
                    <a:pt x="3207" y="1194"/>
                    <a:pt x="3208" y="1192"/>
                  </a:cubicBezTo>
                  <a:lnTo>
                    <a:pt x="3208" y="1192"/>
                  </a:lnTo>
                  <a:lnTo>
                    <a:pt x="3205" y="1199"/>
                  </a:lnTo>
                  <a:lnTo>
                    <a:pt x="3205" y="1199"/>
                  </a:lnTo>
                  <a:cubicBezTo>
                    <a:pt x="3205" y="1199"/>
                    <a:pt x="3205" y="1198"/>
                    <a:pt x="3206" y="1197"/>
                  </a:cubicBezTo>
                  <a:lnTo>
                    <a:pt x="3206" y="1197"/>
                  </a:lnTo>
                  <a:cubicBezTo>
                    <a:pt x="3204" y="1201"/>
                    <a:pt x="3202" y="1205"/>
                    <a:pt x="3200" y="1209"/>
                  </a:cubicBezTo>
                  <a:lnTo>
                    <a:pt x="3200" y="1209"/>
                  </a:lnTo>
                  <a:lnTo>
                    <a:pt x="3205" y="1199"/>
                  </a:lnTo>
                  <a:lnTo>
                    <a:pt x="3205" y="1199"/>
                  </a:lnTo>
                  <a:cubicBezTo>
                    <a:pt x="3203" y="1204"/>
                    <a:pt x="3201" y="1210"/>
                    <a:pt x="3199" y="1215"/>
                  </a:cubicBezTo>
                  <a:cubicBezTo>
                    <a:pt x="3199" y="1213"/>
                    <a:pt x="3200" y="1211"/>
                    <a:pt x="3200" y="1209"/>
                  </a:cubicBezTo>
                  <a:lnTo>
                    <a:pt x="3200" y="1209"/>
                  </a:lnTo>
                  <a:lnTo>
                    <a:pt x="3181" y="1251"/>
                  </a:lnTo>
                  <a:lnTo>
                    <a:pt x="3181" y="1246"/>
                  </a:lnTo>
                  <a:lnTo>
                    <a:pt x="3168" y="1282"/>
                  </a:lnTo>
                  <a:cubicBezTo>
                    <a:pt x="3141" y="1332"/>
                    <a:pt x="3118" y="1377"/>
                    <a:pt x="3091" y="1426"/>
                  </a:cubicBezTo>
                  <a:lnTo>
                    <a:pt x="3046" y="1503"/>
                  </a:lnTo>
                  <a:cubicBezTo>
                    <a:pt x="3042" y="1503"/>
                    <a:pt x="3042" y="1503"/>
                    <a:pt x="3037" y="1507"/>
                  </a:cubicBezTo>
                  <a:cubicBezTo>
                    <a:pt x="3028" y="1512"/>
                    <a:pt x="3024" y="1521"/>
                    <a:pt x="3015" y="1530"/>
                  </a:cubicBezTo>
                  <a:cubicBezTo>
                    <a:pt x="3001" y="1548"/>
                    <a:pt x="2988" y="1570"/>
                    <a:pt x="2983" y="1593"/>
                  </a:cubicBezTo>
                  <a:cubicBezTo>
                    <a:pt x="2979" y="1597"/>
                    <a:pt x="2979" y="1606"/>
                    <a:pt x="2983" y="1611"/>
                  </a:cubicBezTo>
                  <a:lnTo>
                    <a:pt x="2970" y="1633"/>
                  </a:lnTo>
                  <a:cubicBezTo>
                    <a:pt x="2952" y="1669"/>
                    <a:pt x="2929" y="1705"/>
                    <a:pt x="2911" y="1746"/>
                  </a:cubicBezTo>
                  <a:cubicBezTo>
                    <a:pt x="2884" y="1791"/>
                    <a:pt x="2862" y="1836"/>
                    <a:pt x="2835" y="1881"/>
                  </a:cubicBezTo>
                  <a:lnTo>
                    <a:pt x="2830" y="1885"/>
                  </a:lnTo>
                  <a:cubicBezTo>
                    <a:pt x="2812" y="1903"/>
                    <a:pt x="2794" y="1930"/>
                    <a:pt x="2781" y="1957"/>
                  </a:cubicBezTo>
                  <a:cubicBezTo>
                    <a:pt x="2767" y="1980"/>
                    <a:pt x="2749" y="2002"/>
                    <a:pt x="2736" y="2029"/>
                  </a:cubicBezTo>
                  <a:lnTo>
                    <a:pt x="2700" y="2088"/>
                  </a:lnTo>
                  <a:cubicBezTo>
                    <a:pt x="2686" y="2115"/>
                    <a:pt x="2664" y="2142"/>
                    <a:pt x="2646" y="2169"/>
                  </a:cubicBezTo>
                  <a:cubicBezTo>
                    <a:pt x="2610" y="2227"/>
                    <a:pt x="2574" y="2281"/>
                    <a:pt x="2538" y="2339"/>
                  </a:cubicBezTo>
                  <a:cubicBezTo>
                    <a:pt x="2524" y="2344"/>
                    <a:pt x="2511" y="2353"/>
                    <a:pt x="2502" y="2366"/>
                  </a:cubicBezTo>
                  <a:cubicBezTo>
                    <a:pt x="2484" y="2393"/>
                    <a:pt x="2470" y="2420"/>
                    <a:pt x="2452" y="2447"/>
                  </a:cubicBezTo>
                  <a:cubicBezTo>
                    <a:pt x="2434" y="2479"/>
                    <a:pt x="2416" y="2506"/>
                    <a:pt x="2398" y="2537"/>
                  </a:cubicBezTo>
                  <a:cubicBezTo>
                    <a:pt x="2376" y="2569"/>
                    <a:pt x="2353" y="2605"/>
                    <a:pt x="2331" y="2641"/>
                  </a:cubicBezTo>
                  <a:lnTo>
                    <a:pt x="2272" y="2731"/>
                  </a:lnTo>
                  <a:cubicBezTo>
                    <a:pt x="2263" y="2744"/>
                    <a:pt x="2254" y="2758"/>
                    <a:pt x="2245" y="2776"/>
                  </a:cubicBezTo>
                  <a:cubicBezTo>
                    <a:pt x="2178" y="2875"/>
                    <a:pt x="2110" y="2974"/>
                    <a:pt x="2038" y="3068"/>
                  </a:cubicBezTo>
                  <a:cubicBezTo>
                    <a:pt x="2025" y="3068"/>
                    <a:pt x="2016" y="3073"/>
                    <a:pt x="2007" y="3077"/>
                  </a:cubicBezTo>
                  <a:cubicBezTo>
                    <a:pt x="1998" y="3082"/>
                    <a:pt x="1989" y="3091"/>
                    <a:pt x="1980" y="3100"/>
                  </a:cubicBezTo>
                  <a:lnTo>
                    <a:pt x="1966" y="3118"/>
                  </a:lnTo>
                  <a:lnTo>
                    <a:pt x="1926" y="3172"/>
                  </a:lnTo>
                  <a:cubicBezTo>
                    <a:pt x="1903" y="3199"/>
                    <a:pt x="1881" y="3230"/>
                    <a:pt x="1858" y="3257"/>
                  </a:cubicBezTo>
                  <a:lnTo>
                    <a:pt x="1814" y="3320"/>
                  </a:lnTo>
                  <a:lnTo>
                    <a:pt x="1706" y="3442"/>
                  </a:lnTo>
                  <a:cubicBezTo>
                    <a:pt x="1665" y="3487"/>
                    <a:pt x="1629" y="3532"/>
                    <a:pt x="1593" y="3577"/>
                  </a:cubicBezTo>
                  <a:cubicBezTo>
                    <a:pt x="1571" y="3599"/>
                    <a:pt x="1553" y="3626"/>
                    <a:pt x="1535" y="3649"/>
                  </a:cubicBezTo>
                  <a:cubicBezTo>
                    <a:pt x="1517" y="3667"/>
                    <a:pt x="1503" y="3685"/>
                    <a:pt x="1494" y="3707"/>
                  </a:cubicBezTo>
                  <a:cubicBezTo>
                    <a:pt x="1463" y="3748"/>
                    <a:pt x="1427" y="3784"/>
                    <a:pt x="1391" y="3824"/>
                  </a:cubicBezTo>
                  <a:cubicBezTo>
                    <a:pt x="1350" y="3865"/>
                    <a:pt x="1310" y="3905"/>
                    <a:pt x="1265" y="3941"/>
                  </a:cubicBezTo>
                  <a:cubicBezTo>
                    <a:pt x="1233" y="3968"/>
                    <a:pt x="1197" y="3990"/>
                    <a:pt x="1166" y="4017"/>
                  </a:cubicBezTo>
                  <a:cubicBezTo>
                    <a:pt x="1130" y="4044"/>
                    <a:pt x="1089" y="4076"/>
                    <a:pt x="1053" y="4107"/>
                  </a:cubicBezTo>
                  <a:lnTo>
                    <a:pt x="1062" y="4098"/>
                  </a:lnTo>
                  <a:lnTo>
                    <a:pt x="1062" y="4098"/>
                  </a:lnTo>
                  <a:cubicBezTo>
                    <a:pt x="1031" y="4121"/>
                    <a:pt x="999" y="4143"/>
                    <a:pt x="968" y="4161"/>
                  </a:cubicBezTo>
                  <a:cubicBezTo>
                    <a:pt x="932" y="4184"/>
                    <a:pt x="891" y="4211"/>
                    <a:pt x="855" y="4233"/>
                  </a:cubicBezTo>
                  <a:cubicBezTo>
                    <a:pt x="815" y="4260"/>
                    <a:pt x="783" y="4278"/>
                    <a:pt x="747" y="4296"/>
                  </a:cubicBezTo>
                  <a:cubicBezTo>
                    <a:pt x="707" y="4319"/>
                    <a:pt x="666" y="4346"/>
                    <a:pt x="630" y="4377"/>
                  </a:cubicBezTo>
                  <a:lnTo>
                    <a:pt x="635" y="4373"/>
                  </a:lnTo>
                  <a:lnTo>
                    <a:pt x="635" y="4373"/>
                  </a:lnTo>
                  <a:cubicBezTo>
                    <a:pt x="612" y="4391"/>
                    <a:pt x="594" y="4404"/>
                    <a:pt x="572" y="4418"/>
                  </a:cubicBezTo>
                  <a:cubicBezTo>
                    <a:pt x="549" y="4431"/>
                    <a:pt x="536" y="4440"/>
                    <a:pt x="513" y="4449"/>
                  </a:cubicBezTo>
                  <a:cubicBezTo>
                    <a:pt x="473" y="4472"/>
                    <a:pt x="428" y="4490"/>
                    <a:pt x="383" y="4508"/>
                  </a:cubicBezTo>
                  <a:cubicBezTo>
                    <a:pt x="342" y="4521"/>
                    <a:pt x="302" y="4535"/>
                    <a:pt x="257" y="4544"/>
                  </a:cubicBezTo>
                  <a:cubicBezTo>
                    <a:pt x="212" y="4553"/>
                    <a:pt x="172" y="4562"/>
                    <a:pt x="127" y="4566"/>
                  </a:cubicBezTo>
                  <a:lnTo>
                    <a:pt x="32" y="4566"/>
                  </a:lnTo>
                  <a:cubicBezTo>
                    <a:pt x="10" y="4571"/>
                    <a:pt x="1" y="4598"/>
                    <a:pt x="10" y="4616"/>
                  </a:cubicBezTo>
                  <a:cubicBezTo>
                    <a:pt x="28" y="4634"/>
                    <a:pt x="50" y="4643"/>
                    <a:pt x="77" y="4643"/>
                  </a:cubicBezTo>
                  <a:cubicBezTo>
                    <a:pt x="95" y="4647"/>
                    <a:pt x="113" y="4647"/>
                    <a:pt x="131" y="4652"/>
                  </a:cubicBezTo>
                  <a:cubicBezTo>
                    <a:pt x="154" y="4656"/>
                    <a:pt x="172" y="4661"/>
                    <a:pt x="190" y="4670"/>
                  </a:cubicBezTo>
                  <a:cubicBezTo>
                    <a:pt x="233" y="4681"/>
                    <a:pt x="277" y="4687"/>
                    <a:pt x="320" y="4687"/>
                  </a:cubicBezTo>
                  <a:cubicBezTo>
                    <a:pt x="349" y="4687"/>
                    <a:pt x="377" y="4684"/>
                    <a:pt x="405" y="4679"/>
                  </a:cubicBezTo>
                  <a:cubicBezTo>
                    <a:pt x="428" y="4679"/>
                    <a:pt x="455" y="4674"/>
                    <a:pt x="477" y="4670"/>
                  </a:cubicBezTo>
                  <a:cubicBezTo>
                    <a:pt x="509" y="4661"/>
                    <a:pt x="536" y="4652"/>
                    <a:pt x="567" y="4638"/>
                  </a:cubicBezTo>
                  <a:cubicBezTo>
                    <a:pt x="626" y="4616"/>
                    <a:pt x="693" y="4598"/>
                    <a:pt x="752" y="4575"/>
                  </a:cubicBezTo>
                  <a:cubicBezTo>
                    <a:pt x="797" y="4557"/>
                    <a:pt x="842" y="4535"/>
                    <a:pt x="887" y="4512"/>
                  </a:cubicBezTo>
                  <a:cubicBezTo>
                    <a:pt x="932" y="4494"/>
                    <a:pt x="990" y="4463"/>
                    <a:pt x="1044" y="4436"/>
                  </a:cubicBezTo>
                  <a:cubicBezTo>
                    <a:pt x="1080" y="4413"/>
                    <a:pt x="1116" y="4391"/>
                    <a:pt x="1157" y="4364"/>
                  </a:cubicBezTo>
                  <a:cubicBezTo>
                    <a:pt x="1206" y="4332"/>
                    <a:pt x="1260" y="4296"/>
                    <a:pt x="1310" y="4260"/>
                  </a:cubicBezTo>
                  <a:cubicBezTo>
                    <a:pt x="1404" y="4184"/>
                    <a:pt x="1494" y="4103"/>
                    <a:pt x="1589" y="4026"/>
                  </a:cubicBezTo>
                  <a:cubicBezTo>
                    <a:pt x="1634" y="3981"/>
                    <a:pt x="1679" y="3941"/>
                    <a:pt x="1724" y="3896"/>
                  </a:cubicBezTo>
                  <a:cubicBezTo>
                    <a:pt x="1769" y="3856"/>
                    <a:pt x="1805" y="3815"/>
                    <a:pt x="1840" y="3775"/>
                  </a:cubicBezTo>
                  <a:cubicBezTo>
                    <a:pt x="1917" y="3694"/>
                    <a:pt x="1993" y="3608"/>
                    <a:pt x="2065" y="3523"/>
                  </a:cubicBezTo>
                  <a:cubicBezTo>
                    <a:pt x="2142" y="3437"/>
                    <a:pt x="2214" y="3352"/>
                    <a:pt x="2281" y="3262"/>
                  </a:cubicBezTo>
                  <a:cubicBezTo>
                    <a:pt x="2353" y="3172"/>
                    <a:pt x="2412" y="3086"/>
                    <a:pt x="2475" y="2996"/>
                  </a:cubicBezTo>
                  <a:cubicBezTo>
                    <a:pt x="2506" y="2951"/>
                    <a:pt x="2538" y="2906"/>
                    <a:pt x="2569" y="2857"/>
                  </a:cubicBezTo>
                  <a:cubicBezTo>
                    <a:pt x="2596" y="2807"/>
                    <a:pt x="2632" y="2749"/>
                    <a:pt x="2664" y="2695"/>
                  </a:cubicBezTo>
                  <a:cubicBezTo>
                    <a:pt x="2722" y="2591"/>
                    <a:pt x="2785" y="2492"/>
                    <a:pt x="2844" y="2389"/>
                  </a:cubicBezTo>
                  <a:cubicBezTo>
                    <a:pt x="2871" y="2339"/>
                    <a:pt x="2898" y="2294"/>
                    <a:pt x="2920" y="2245"/>
                  </a:cubicBezTo>
                  <a:cubicBezTo>
                    <a:pt x="2947" y="2196"/>
                    <a:pt x="2974" y="2146"/>
                    <a:pt x="3001" y="2092"/>
                  </a:cubicBezTo>
                  <a:cubicBezTo>
                    <a:pt x="3028" y="2043"/>
                    <a:pt x="3055" y="1993"/>
                    <a:pt x="3082" y="1939"/>
                  </a:cubicBezTo>
                  <a:cubicBezTo>
                    <a:pt x="3105" y="1890"/>
                    <a:pt x="3132" y="1836"/>
                    <a:pt x="3159" y="1782"/>
                  </a:cubicBezTo>
                  <a:cubicBezTo>
                    <a:pt x="3204" y="1683"/>
                    <a:pt x="3244" y="1584"/>
                    <a:pt x="3285" y="1485"/>
                  </a:cubicBezTo>
                  <a:cubicBezTo>
                    <a:pt x="3325" y="1386"/>
                    <a:pt x="3361" y="1296"/>
                    <a:pt x="3397" y="1197"/>
                  </a:cubicBezTo>
                  <a:cubicBezTo>
                    <a:pt x="3433" y="1098"/>
                    <a:pt x="3469" y="1003"/>
                    <a:pt x="3491" y="904"/>
                  </a:cubicBezTo>
                  <a:cubicBezTo>
                    <a:pt x="3500" y="859"/>
                    <a:pt x="3514" y="814"/>
                    <a:pt x="3523" y="765"/>
                  </a:cubicBezTo>
                  <a:cubicBezTo>
                    <a:pt x="3527" y="729"/>
                    <a:pt x="3532" y="693"/>
                    <a:pt x="3541" y="657"/>
                  </a:cubicBezTo>
                  <a:lnTo>
                    <a:pt x="3541" y="652"/>
                  </a:lnTo>
                  <a:lnTo>
                    <a:pt x="3541" y="648"/>
                  </a:lnTo>
                  <a:cubicBezTo>
                    <a:pt x="3541" y="634"/>
                    <a:pt x="3541" y="625"/>
                    <a:pt x="3545" y="617"/>
                  </a:cubicBezTo>
                  <a:lnTo>
                    <a:pt x="3545" y="630"/>
                  </a:lnTo>
                  <a:cubicBezTo>
                    <a:pt x="3550" y="585"/>
                    <a:pt x="3554" y="536"/>
                    <a:pt x="3563" y="491"/>
                  </a:cubicBezTo>
                  <a:cubicBezTo>
                    <a:pt x="3568" y="441"/>
                    <a:pt x="3568" y="396"/>
                    <a:pt x="3572" y="351"/>
                  </a:cubicBezTo>
                  <a:cubicBezTo>
                    <a:pt x="3581" y="297"/>
                    <a:pt x="3586" y="239"/>
                    <a:pt x="3590" y="185"/>
                  </a:cubicBezTo>
                  <a:lnTo>
                    <a:pt x="3590" y="117"/>
                  </a:lnTo>
                  <a:cubicBezTo>
                    <a:pt x="3590" y="90"/>
                    <a:pt x="3586" y="59"/>
                    <a:pt x="3581" y="32"/>
                  </a:cubicBezTo>
                  <a:cubicBezTo>
                    <a:pt x="3577" y="14"/>
                    <a:pt x="3559" y="0"/>
                    <a:pt x="353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4674000" y="1401000"/>
              <a:ext cx="66600" cy="68575"/>
            </a:xfrm>
            <a:custGeom>
              <a:rect b="b" l="l" r="r" t="t"/>
              <a:pathLst>
                <a:path extrusionOk="0" h="2743" w="2664">
                  <a:moveTo>
                    <a:pt x="50" y="1"/>
                  </a:moveTo>
                  <a:cubicBezTo>
                    <a:pt x="18" y="10"/>
                    <a:pt x="0" y="41"/>
                    <a:pt x="5" y="73"/>
                  </a:cubicBezTo>
                  <a:cubicBezTo>
                    <a:pt x="18" y="100"/>
                    <a:pt x="27" y="131"/>
                    <a:pt x="41" y="163"/>
                  </a:cubicBezTo>
                  <a:lnTo>
                    <a:pt x="36" y="154"/>
                  </a:lnTo>
                  <a:lnTo>
                    <a:pt x="36" y="154"/>
                  </a:lnTo>
                  <a:cubicBezTo>
                    <a:pt x="49" y="183"/>
                    <a:pt x="62" y="208"/>
                    <a:pt x="71" y="237"/>
                  </a:cubicBezTo>
                  <a:lnTo>
                    <a:pt x="71" y="237"/>
                  </a:lnTo>
                  <a:cubicBezTo>
                    <a:pt x="70" y="235"/>
                    <a:pt x="69" y="232"/>
                    <a:pt x="68" y="230"/>
                  </a:cubicBezTo>
                  <a:lnTo>
                    <a:pt x="68" y="230"/>
                  </a:lnTo>
                  <a:cubicBezTo>
                    <a:pt x="68" y="233"/>
                    <a:pt x="70" y="235"/>
                    <a:pt x="71" y="238"/>
                  </a:cubicBezTo>
                  <a:lnTo>
                    <a:pt x="71" y="238"/>
                  </a:lnTo>
                  <a:cubicBezTo>
                    <a:pt x="71" y="238"/>
                    <a:pt x="71" y="237"/>
                    <a:pt x="71" y="237"/>
                  </a:cubicBezTo>
                  <a:lnTo>
                    <a:pt x="71" y="237"/>
                  </a:lnTo>
                  <a:cubicBezTo>
                    <a:pt x="71" y="238"/>
                    <a:pt x="71" y="238"/>
                    <a:pt x="71" y="239"/>
                  </a:cubicBezTo>
                  <a:lnTo>
                    <a:pt x="71" y="239"/>
                  </a:lnTo>
                  <a:cubicBezTo>
                    <a:pt x="71" y="239"/>
                    <a:pt x="71" y="238"/>
                    <a:pt x="71" y="238"/>
                  </a:cubicBezTo>
                  <a:lnTo>
                    <a:pt x="71" y="238"/>
                  </a:lnTo>
                  <a:cubicBezTo>
                    <a:pt x="71" y="240"/>
                    <a:pt x="72" y="242"/>
                    <a:pt x="72" y="244"/>
                  </a:cubicBezTo>
                  <a:cubicBezTo>
                    <a:pt x="72" y="243"/>
                    <a:pt x="72" y="242"/>
                    <a:pt x="72" y="242"/>
                  </a:cubicBezTo>
                  <a:lnTo>
                    <a:pt x="72" y="242"/>
                  </a:lnTo>
                  <a:cubicBezTo>
                    <a:pt x="107" y="336"/>
                    <a:pt x="151" y="427"/>
                    <a:pt x="194" y="523"/>
                  </a:cubicBezTo>
                  <a:cubicBezTo>
                    <a:pt x="216" y="563"/>
                    <a:pt x="239" y="608"/>
                    <a:pt x="261" y="648"/>
                  </a:cubicBezTo>
                  <a:cubicBezTo>
                    <a:pt x="293" y="698"/>
                    <a:pt x="324" y="743"/>
                    <a:pt x="360" y="788"/>
                  </a:cubicBezTo>
                  <a:lnTo>
                    <a:pt x="365" y="797"/>
                  </a:lnTo>
                  <a:lnTo>
                    <a:pt x="464" y="932"/>
                  </a:lnTo>
                  <a:lnTo>
                    <a:pt x="455" y="923"/>
                  </a:lnTo>
                  <a:lnTo>
                    <a:pt x="455" y="923"/>
                  </a:lnTo>
                  <a:cubicBezTo>
                    <a:pt x="518" y="1008"/>
                    <a:pt x="585" y="1089"/>
                    <a:pt x="648" y="1175"/>
                  </a:cubicBezTo>
                  <a:cubicBezTo>
                    <a:pt x="716" y="1260"/>
                    <a:pt x="765" y="1328"/>
                    <a:pt x="828" y="1400"/>
                  </a:cubicBezTo>
                  <a:cubicBezTo>
                    <a:pt x="891" y="1472"/>
                    <a:pt x="968" y="1562"/>
                    <a:pt x="1040" y="1634"/>
                  </a:cubicBezTo>
                  <a:cubicBezTo>
                    <a:pt x="1076" y="1670"/>
                    <a:pt x="1116" y="1701"/>
                    <a:pt x="1152" y="1737"/>
                  </a:cubicBezTo>
                  <a:cubicBezTo>
                    <a:pt x="1193" y="1769"/>
                    <a:pt x="1233" y="1805"/>
                    <a:pt x="1274" y="1836"/>
                  </a:cubicBezTo>
                  <a:cubicBezTo>
                    <a:pt x="1323" y="1877"/>
                    <a:pt x="1373" y="1917"/>
                    <a:pt x="1422" y="1953"/>
                  </a:cubicBezTo>
                  <a:cubicBezTo>
                    <a:pt x="1472" y="1994"/>
                    <a:pt x="1521" y="2030"/>
                    <a:pt x="1570" y="2066"/>
                  </a:cubicBezTo>
                  <a:cubicBezTo>
                    <a:pt x="1620" y="2102"/>
                    <a:pt x="1656" y="2133"/>
                    <a:pt x="1705" y="2160"/>
                  </a:cubicBezTo>
                  <a:cubicBezTo>
                    <a:pt x="1750" y="2192"/>
                    <a:pt x="1800" y="2223"/>
                    <a:pt x="1845" y="2250"/>
                  </a:cubicBezTo>
                  <a:cubicBezTo>
                    <a:pt x="1894" y="2281"/>
                    <a:pt x="1939" y="2313"/>
                    <a:pt x="1984" y="2344"/>
                  </a:cubicBezTo>
                  <a:cubicBezTo>
                    <a:pt x="2029" y="2376"/>
                    <a:pt x="2074" y="2407"/>
                    <a:pt x="2119" y="2439"/>
                  </a:cubicBezTo>
                  <a:cubicBezTo>
                    <a:pt x="2178" y="2475"/>
                    <a:pt x="2232" y="2511"/>
                    <a:pt x="2290" y="2547"/>
                  </a:cubicBezTo>
                  <a:cubicBezTo>
                    <a:pt x="2317" y="2565"/>
                    <a:pt x="2344" y="2583"/>
                    <a:pt x="2376" y="2601"/>
                  </a:cubicBezTo>
                  <a:cubicBezTo>
                    <a:pt x="2403" y="2619"/>
                    <a:pt x="2430" y="2632"/>
                    <a:pt x="2457" y="2650"/>
                  </a:cubicBezTo>
                  <a:cubicBezTo>
                    <a:pt x="2484" y="2668"/>
                    <a:pt x="2506" y="2677"/>
                    <a:pt x="2529" y="2695"/>
                  </a:cubicBezTo>
                  <a:cubicBezTo>
                    <a:pt x="2538" y="2700"/>
                    <a:pt x="2551" y="2709"/>
                    <a:pt x="2560" y="2718"/>
                  </a:cubicBezTo>
                  <a:lnTo>
                    <a:pt x="2578" y="2731"/>
                  </a:lnTo>
                  <a:cubicBezTo>
                    <a:pt x="2588" y="2738"/>
                    <a:pt x="2600" y="2742"/>
                    <a:pt x="2612" y="2742"/>
                  </a:cubicBezTo>
                  <a:cubicBezTo>
                    <a:pt x="2616" y="2742"/>
                    <a:pt x="2620" y="2742"/>
                    <a:pt x="2623" y="2740"/>
                  </a:cubicBezTo>
                  <a:cubicBezTo>
                    <a:pt x="2646" y="2736"/>
                    <a:pt x="2664" y="2718"/>
                    <a:pt x="2659" y="2695"/>
                  </a:cubicBezTo>
                  <a:cubicBezTo>
                    <a:pt x="2659" y="2691"/>
                    <a:pt x="2659" y="2686"/>
                    <a:pt x="2659" y="2682"/>
                  </a:cubicBezTo>
                  <a:cubicBezTo>
                    <a:pt x="2659" y="2673"/>
                    <a:pt x="2650" y="2659"/>
                    <a:pt x="2641" y="2650"/>
                  </a:cubicBezTo>
                  <a:lnTo>
                    <a:pt x="2619" y="2592"/>
                  </a:lnTo>
                  <a:cubicBezTo>
                    <a:pt x="2605" y="2560"/>
                    <a:pt x="2587" y="2529"/>
                    <a:pt x="2574" y="2497"/>
                  </a:cubicBezTo>
                  <a:cubicBezTo>
                    <a:pt x="2560" y="2461"/>
                    <a:pt x="2556" y="2430"/>
                    <a:pt x="2542" y="2398"/>
                  </a:cubicBezTo>
                  <a:cubicBezTo>
                    <a:pt x="2533" y="2380"/>
                    <a:pt x="2524" y="2358"/>
                    <a:pt x="2511" y="2344"/>
                  </a:cubicBezTo>
                  <a:lnTo>
                    <a:pt x="2511" y="2335"/>
                  </a:lnTo>
                  <a:cubicBezTo>
                    <a:pt x="2515" y="2331"/>
                    <a:pt x="2515" y="2326"/>
                    <a:pt x="2520" y="2322"/>
                  </a:cubicBezTo>
                  <a:cubicBezTo>
                    <a:pt x="2533" y="2299"/>
                    <a:pt x="2529" y="2277"/>
                    <a:pt x="2515" y="2259"/>
                  </a:cubicBezTo>
                  <a:lnTo>
                    <a:pt x="2506" y="2254"/>
                  </a:lnTo>
                  <a:lnTo>
                    <a:pt x="2502" y="2254"/>
                  </a:lnTo>
                  <a:lnTo>
                    <a:pt x="2493" y="2245"/>
                  </a:lnTo>
                  <a:lnTo>
                    <a:pt x="2461" y="2219"/>
                  </a:lnTo>
                  <a:cubicBezTo>
                    <a:pt x="2457" y="2214"/>
                    <a:pt x="2457" y="2214"/>
                    <a:pt x="2457" y="2210"/>
                  </a:cubicBezTo>
                  <a:cubicBezTo>
                    <a:pt x="2443" y="2192"/>
                    <a:pt x="2425" y="2178"/>
                    <a:pt x="2407" y="2165"/>
                  </a:cubicBezTo>
                  <a:cubicBezTo>
                    <a:pt x="2394" y="2151"/>
                    <a:pt x="2380" y="2142"/>
                    <a:pt x="2362" y="2138"/>
                  </a:cubicBezTo>
                  <a:cubicBezTo>
                    <a:pt x="2358" y="2135"/>
                    <a:pt x="2354" y="2134"/>
                    <a:pt x="2351" y="2134"/>
                  </a:cubicBezTo>
                  <a:cubicBezTo>
                    <a:pt x="2348" y="2134"/>
                    <a:pt x="2344" y="2135"/>
                    <a:pt x="2340" y="2138"/>
                  </a:cubicBezTo>
                  <a:lnTo>
                    <a:pt x="2263" y="2084"/>
                  </a:lnTo>
                  <a:cubicBezTo>
                    <a:pt x="2232" y="2066"/>
                    <a:pt x="2205" y="2043"/>
                    <a:pt x="2173" y="2025"/>
                  </a:cubicBezTo>
                  <a:cubicBezTo>
                    <a:pt x="2167" y="2022"/>
                    <a:pt x="2158" y="2019"/>
                    <a:pt x="2149" y="2019"/>
                  </a:cubicBezTo>
                  <a:cubicBezTo>
                    <a:pt x="2145" y="2019"/>
                    <a:pt x="2141" y="2019"/>
                    <a:pt x="2137" y="2021"/>
                  </a:cubicBezTo>
                  <a:cubicBezTo>
                    <a:pt x="2092" y="1994"/>
                    <a:pt x="2043" y="1962"/>
                    <a:pt x="1993" y="1931"/>
                  </a:cubicBezTo>
                  <a:lnTo>
                    <a:pt x="1944" y="1890"/>
                  </a:lnTo>
                  <a:cubicBezTo>
                    <a:pt x="1899" y="1854"/>
                    <a:pt x="1858" y="1823"/>
                    <a:pt x="1813" y="1791"/>
                  </a:cubicBezTo>
                  <a:cubicBezTo>
                    <a:pt x="1768" y="1760"/>
                    <a:pt x="1728" y="1728"/>
                    <a:pt x="1683" y="1701"/>
                  </a:cubicBezTo>
                  <a:cubicBezTo>
                    <a:pt x="1638" y="1674"/>
                    <a:pt x="1611" y="1647"/>
                    <a:pt x="1575" y="1620"/>
                  </a:cubicBezTo>
                  <a:lnTo>
                    <a:pt x="1575" y="1620"/>
                  </a:lnTo>
                  <a:cubicBezTo>
                    <a:pt x="1577" y="1622"/>
                    <a:pt x="1578" y="1624"/>
                    <a:pt x="1579" y="1625"/>
                  </a:cubicBezTo>
                  <a:lnTo>
                    <a:pt x="1579" y="1625"/>
                  </a:lnTo>
                  <a:cubicBezTo>
                    <a:pt x="1540" y="1595"/>
                    <a:pt x="1501" y="1560"/>
                    <a:pt x="1458" y="1526"/>
                  </a:cubicBezTo>
                  <a:cubicBezTo>
                    <a:pt x="1418" y="1490"/>
                    <a:pt x="1386" y="1463"/>
                    <a:pt x="1346" y="1431"/>
                  </a:cubicBezTo>
                  <a:cubicBezTo>
                    <a:pt x="1310" y="1400"/>
                    <a:pt x="1274" y="1364"/>
                    <a:pt x="1233" y="1332"/>
                  </a:cubicBezTo>
                  <a:cubicBezTo>
                    <a:pt x="1197" y="1301"/>
                    <a:pt x="1152" y="1269"/>
                    <a:pt x="1112" y="1238"/>
                  </a:cubicBezTo>
                  <a:cubicBezTo>
                    <a:pt x="1080" y="1211"/>
                    <a:pt x="1053" y="1188"/>
                    <a:pt x="1022" y="1166"/>
                  </a:cubicBezTo>
                  <a:cubicBezTo>
                    <a:pt x="990" y="1143"/>
                    <a:pt x="945" y="1116"/>
                    <a:pt x="914" y="1085"/>
                  </a:cubicBezTo>
                  <a:lnTo>
                    <a:pt x="914" y="1085"/>
                  </a:lnTo>
                  <a:lnTo>
                    <a:pt x="923" y="1098"/>
                  </a:lnTo>
                  <a:cubicBezTo>
                    <a:pt x="851" y="1031"/>
                    <a:pt x="779" y="963"/>
                    <a:pt x="711" y="891"/>
                  </a:cubicBezTo>
                  <a:cubicBezTo>
                    <a:pt x="635" y="815"/>
                    <a:pt x="563" y="734"/>
                    <a:pt x="495" y="648"/>
                  </a:cubicBezTo>
                  <a:cubicBezTo>
                    <a:pt x="459" y="590"/>
                    <a:pt x="419" y="532"/>
                    <a:pt x="378" y="473"/>
                  </a:cubicBezTo>
                  <a:cubicBezTo>
                    <a:pt x="333" y="415"/>
                    <a:pt x="288" y="356"/>
                    <a:pt x="243" y="298"/>
                  </a:cubicBezTo>
                  <a:lnTo>
                    <a:pt x="243" y="298"/>
                  </a:lnTo>
                  <a:cubicBezTo>
                    <a:pt x="243" y="298"/>
                    <a:pt x="248" y="302"/>
                    <a:pt x="248" y="302"/>
                  </a:cubicBezTo>
                  <a:lnTo>
                    <a:pt x="198" y="235"/>
                  </a:lnTo>
                  <a:lnTo>
                    <a:pt x="176" y="185"/>
                  </a:lnTo>
                  <a:cubicBezTo>
                    <a:pt x="158" y="149"/>
                    <a:pt x="140" y="113"/>
                    <a:pt x="122" y="73"/>
                  </a:cubicBezTo>
                  <a:cubicBezTo>
                    <a:pt x="122" y="68"/>
                    <a:pt x="122" y="64"/>
                    <a:pt x="117" y="59"/>
                  </a:cubicBezTo>
                  <a:cubicBezTo>
                    <a:pt x="113" y="32"/>
                    <a:pt x="90" y="14"/>
                    <a:pt x="63" y="14"/>
                  </a:cubicBezTo>
                  <a:lnTo>
                    <a:pt x="50" y="1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641950" y="1586000"/>
              <a:ext cx="38925" cy="13225"/>
            </a:xfrm>
            <a:custGeom>
              <a:rect b="b" l="l" r="r" t="t"/>
              <a:pathLst>
                <a:path extrusionOk="0" h="529" w="1557">
                  <a:moveTo>
                    <a:pt x="1444" y="1"/>
                  </a:moveTo>
                  <a:cubicBezTo>
                    <a:pt x="1435" y="1"/>
                    <a:pt x="1422" y="5"/>
                    <a:pt x="1413" y="10"/>
                  </a:cubicBezTo>
                  <a:lnTo>
                    <a:pt x="1417" y="10"/>
                  </a:lnTo>
                  <a:cubicBezTo>
                    <a:pt x="1336" y="32"/>
                    <a:pt x="1255" y="50"/>
                    <a:pt x="1175" y="59"/>
                  </a:cubicBezTo>
                  <a:cubicBezTo>
                    <a:pt x="1098" y="64"/>
                    <a:pt x="1022" y="73"/>
                    <a:pt x="950" y="77"/>
                  </a:cubicBezTo>
                  <a:lnTo>
                    <a:pt x="756" y="77"/>
                  </a:lnTo>
                  <a:cubicBezTo>
                    <a:pt x="684" y="77"/>
                    <a:pt x="608" y="77"/>
                    <a:pt x="531" y="68"/>
                  </a:cubicBezTo>
                  <a:cubicBezTo>
                    <a:pt x="495" y="68"/>
                    <a:pt x="459" y="64"/>
                    <a:pt x="419" y="59"/>
                  </a:cubicBezTo>
                  <a:lnTo>
                    <a:pt x="356" y="55"/>
                  </a:lnTo>
                  <a:cubicBezTo>
                    <a:pt x="340" y="52"/>
                    <a:pt x="324" y="49"/>
                    <a:pt x="308" y="49"/>
                  </a:cubicBezTo>
                  <a:cubicBezTo>
                    <a:pt x="301" y="49"/>
                    <a:pt x="295" y="49"/>
                    <a:pt x="288" y="50"/>
                  </a:cubicBezTo>
                  <a:cubicBezTo>
                    <a:pt x="266" y="50"/>
                    <a:pt x="243" y="59"/>
                    <a:pt x="230" y="82"/>
                  </a:cubicBezTo>
                  <a:lnTo>
                    <a:pt x="180" y="64"/>
                  </a:lnTo>
                  <a:cubicBezTo>
                    <a:pt x="153" y="50"/>
                    <a:pt x="126" y="41"/>
                    <a:pt x="95" y="41"/>
                  </a:cubicBezTo>
                  <a:cubicBezTo>
                    <a:pt x="41" y="41"/>
                    <a:pt x="0" y="91"/>
                    <a:pt x="5" y="140"/>
                  </a:cubicBezTo>
                  <a:cubicBezTo>
                    <a:pt x="5" y="167"/>
                    <a:pt x="9" y="190"/>
                    <a:pt x="14" y="212"/>
                  </a:cubicBezTo>
                  <a:cubicBezTo>
                    <a:pt x="23" y="235"/>
                    <a:pt x="32" y="257"/>
                    <a:pt x="41" y="280"/>
                  </a:cubicBezTo>
                  <a:cubicBezTo>
                    <a:pt x="50" y="293"/>
                    <a:pt x="59" y="311"/>
                    <a:pt x="72" y="325"/>
                  </a:cubicBezTo>
                  <a:cubicBezTo>
                    <a:pt x="70" y="324"/>
                    <a:pt x="67" y="324"/>
                    <a:pt x="64" y="324"/>
                  </a:cubicBezTo>
                  <a:cubicBezTo>
                    <a:pt x="41" y="324"/>
                    <a:pt x="22" y="341"/>
                    <a:pt x="14" y="365"/>
                  </a:cubicBezTo>
                  <a:cubicBezTo>
                    <a:pt x="5" y="397"/>
                    <a:pt x="23" y="428"/>
                    <a:pt x="54" y="437"/>
                  </a:cubicBezTo>
                  <a:cubicBezTo>
                    <a:pt x="81" y="442"/>
                    <a:pt x="113" y="446"/>
                    <a:pt x="135" y="451"/>
                  </a:cubicBezTo>
                  <a:cubicBezTo>
                    <a:pt x="162" y="460"/>
                    <a:pt x="185" y="464"/>
                    <a:pt x="207" y="473"/>
                  </a:cubicBezTo>
                  <a:cubicBezTo>
                    <a:pt x="234" y="478"/>
                    <a:pt x="270" y="487"/>
                    <a:pt x="302" y="491"/>
                  </a:cubicBezTo>
                  <a:cubicBezTo>
                    <a:pt x="333" y="496"/>
                    <a:pt x="365" y="500"/>
                    <a:pt x="396" y="505"/>
                  </a:cubicBezTo>
                  <a:lnTo>
                    <a:pt x="392" y="505"/>
                  </a:lnTo>
                  <a:cubicBezTo>
                    <a:pt x="509" y="518"/>
                    <a:pt x="626" y="527"/>
                    <a:pt x="747" y="527"/>
                  </a:cubicBezTo>
                  <a:cubicBezTo>
                    <a:pt x="762" y="528"/>
                    <a:pt x="777" y="528"/>
                    <a:pt x="792" y="528"/>
                  </a:cubicBezTo>
                  <a:cubicBezTo>
                    <a:pt x="894" y="528"/>
                    <a:pt x="996" y="515"/>
                    <a:pt x="1094" y="496"/>
                  </a:cubicBezTo>
                  <a:cubicBezTo>
                    <a:pt x="1143" y="487"/>
                    <a:pt x="1193" y="473"/>
                    <a:pt x="1242" y="460"/>
                  </a:cubicBezTo>
                  <a:cubicBezTo>
                    <a:pt x="1287" y="446"/>
                    <a:pt x="1327" y="428"/>
                    <a:pt x="1368" y="410"/>
                  </a:cubicBezTo>
                  <a:cubicBezTo>
                    <a:pt x="1399" y="392"/>
                    <a:pt x="1431" y="374"/>
                    <a:pt x="1462" y="356"/>
                  </a:cubicBezTo>
                  <a:cubicBezTo>
                    <a:pt x="1503" y="334"/>
                    <a:pt x="1557" y="302"/>
                    <a:pt x="1543" y="244"/>
                  </a:cubicBezTo>
                  <a:cubicBezTo>
                    <a:pt x="1539" y="230"/>
                    <a:pt x="1525" y="212"/>
                    <a:pt x="1512" y="203"/>
                  </a:cubicBezTo>
                  <a:lnTo>
                    <a:pt x="1503" y="203"/>
                  </a:lnTo>
                  <a:cubicBezTo>
                    <a:pt x="1507" y="190"/>
                    <a:pt x="1507" y="181"/>
                    <a:pt x="1507" y="172"/>
                  </a:cubicBezTo>
                  <a:cubicBezTo>
                    <a:pt x="1512" y="154"/>
                    <a:pt x="1503" y="131"/>
                    <a:pt x="1489" y="113"/>
                  </a:cubicBezTo>
                  <a:cubicBezTo>
                    <a:pt x="1534" y="73"/>
                    <a:pt x="1503" y="1"/>
                    <a:pt x="1444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4627325" y="1595350"/>
              <a:ext cx="23875" cy="31100"/>
            </a:xfrm>
            <a:custGeom>
              <a:rect b="b" l="l" r="r" t="t"/>
              <a:pathLst>
                <a:path extrusionOk="0" h="1244" w="955">
                  <a:moveTo>
                    <a:pt x="887" y="0"/>
                  </a:moveTo>
                  <a:cubicBezTo>
                    <a:pt x="860" y="0"/>
                    <a:pt x="833" y="23"/>
                    <a:pt x="828" y="54"/>
                  </a:cubicBezTo>
                  <a:lnTo>
                    <a:pt x="824" y="54"/>
                  </a:lnTo>
                  <a:cubicBezTo>
                    <a:pt x="819" y="86"/>
                    <a:pt x="815" y="122"/>
                    <a:pt x="806" y="153"/>
                  </a:cubicBezTo>
                  <a:lnTo>
                    <a:pt x="806" y="72"/>
                  </a:lnTo>
                  <a:cubicBezTo>
                    <a:pt x="801" y="50"/>
                    <a:pt x="788" y="27"/>
                    <a:pt x="765" y="18"/>
                  </a:cubicBezTo>
                  <a:cubicBezTo>
                    <a:pt x="756" y="15"/>
                    <a:pt x="747" y="13"/>
                    <a:pt x="738" y="13"/>
                  </a:cubicBezTo>
                  <a:cubicBezTo>
                    <a:pt x="712" y="13"/>
                    <a:pt x="690" y="27"/>
                    <a:pt x="680" y="54"/>
                  </a:cubicBezTo>
                  <a:cubicBezTo>
                    <a:pt x="675" y="72"/>
                    <a:pt x="671" y="90"/>
                    <a:pt x="671" y="108"/>
                  </a:cubicBezTo>
                  <a:cubicBezTo>
                    <a:pt x="666" y="126"/>
                    <a:pt x="662" y="144"/>
                    <a:pt x="657" y="162"/>
                  </a:cubicBezTo>
                  <a:cubicBezTo>
                    <a:pt x="639" y="216"/>
                    <a:pt x="621" y="266"/>
                    <a:pt x="599" y="315"/>
                  </a:cubicBezTo>
                  <a:cubicBezTo>
                    <a:pt x="576" y="369"/>
                    <a:pt x="549" y="428"/>
                    <a:pt x="518" y="482"/>
                  </a:cubicBezTo>
                  <a:cubicBezTo>
                    <a:pt x="446" y="594"/>
                    <a:pt x="365" y="698"/>
                    <a:pt x="270" y="788"/>
                  </a:cubicBezTo>
                  <a:cubicBezTo>
                    <a:pt x="221" y="837"/>
                    <a:pt x="167" y="882"/>
                    <a:pt x="109" y="923"/>
                  </a:cubicBezTo>
                  <a:cubicBezTo>
                    <a:pt x="95" y="927"/>
                    <a:pt x="86" y="932"/>
                    <a:pt x="77" y="932"/>
                  </a:cubicBezTo>
                  <a:cubicBezTo>
                    <a:pt x="68" y="936"/>
                    <a:pt x="59" y="936"/>
                    <a:pt x="55" y="941"/>
                  </a:cubicBezTo>
                  <a:cubicBezTo>
                    <a:pt x="28" y="949"/>
                    <a:pt x="10" y="972"/>
                    <a:pt x="5" y="999"/>
                  </a:cubicBezTo>
                  <a:cubicBezTo>
                    <a:pt x="1" y="1035"/>
                    <a:pt x="19" y="1066"/>
                    <a:pt x="55" y="1080"/>
                  </a:cubicBezTo>
                  <a:cubicBezTo>
                    <a:pt x="73" y="1089"/>
                    <a:pt x="91" y="1089"/>
                    <a:pt x="109" y="1093"/>
                  </a:cubicBezTo>
                  <a:cubicBezTo>
                    <a:pt x="122" y="1098"/>
                    <a:pt x="131" y="1102"/>
                    <a:pt x="140" y="1107"/>
                  </a:cubicBezTo>
                  <a:cubicBezTo>
                    <a:pt x="154" y="1116"/>
                    <a:pt x="167" y="1125"/>
                    <a:pt x="181" y="1138"/>
                  </a:cubicBezTo>
                  <a:cubicBezTo>
                    <a:pt x="194" y="1152"/>
                    <a:pt x="203" y="1165"/>
                    <a:pt x="212" y="1179"/>
                  </a:cubicBezTo>
                  <a:cubicBezTo>
                    <a:pt x="217" y="1197"/>
                    <a:pt x="230" y="1210"/>
                    <a:pt x="248" y="1224"/>
                  </a:cubicBezTo>
                  <a:cubicBezTo>
                    <a:pt x="263" y="1235"/>
                    <a:pt x="284" y="1243"/>
                    <a:pt x="303" y="1243"/>
                  </a:cubicBezTo>
                  <a:cubicBezTo>
                    <a:pt x="307" y="1243"/>
                    <a:pt x="311" y="1243"/>
                    <a:pt x="315" y="1242"/>
                  </a:cubicBezTo>
                  <a:cubicBezTo>
                    <a:pt x="324" y="1242"/>
                    <a:pt x="338" y="1237"/>
                    <a:pt x="347" y="1233"/>
                  </a:cubicBezTo>
                  <a:cubicBezTo>
                    <a:pt x="356" y="1233"/>
                    <a:pt x="365" y="1228"/>
                    <a:pt x="374" y="1224"/>
                  </a:cubicBezTo>
                  <a:cubicBezTo>
                    <a:pt x="392" y="1215"/>
                    <a:pt x="410" y="1206"/>
                    <a:pt x="423" y="1192"/>
                  </a:cubicBezTo>
                  <a:cubicBezTo>
                    <a:pt x="446" y="1174"/>
                    <a:pt x="464" y="1152"/>
                    <a:pt x="482" y="1129"/>
                  </a:cubicBezTo>
                  <a:cubicBezTo>
                    <a:pt x="522" y="1080"/>
                    <a:pt x="563" y="1026"/>
                    <a:pt x="603" y="976"/>
                  </a:cubicBezTo>
                  <a:cubicBezTo>
                    <a:pt x="639" y="932"/>
                    <a:pt x="671" y="887"/>
                    <a:pt x="698" y="842"/>
                  </a:cubicBezTo>
                  <a:cubicBezTo>
                    <a:pt x="725" y="797"/>
                    <a:pt x="756" y="752"/>
                    <a:pt x="779" y="702"/>
                  </a:cubicBezTo>
                  <a:cubicBezTo>
                    <a:pt x="801" y="662"/>
                    <a:pt x="819" y="621"/>
                    <a:pt x="833" y="581"/>
                  </a:cubicBezTo>
                  <a:cubicBezTo>
                    <a:pt x="855" y="527"/>
                    <a:pt x="873" y="468"/>
                    <a:pt x="887" y="410"/>
                  </a:cubicBezTo>
                  <a:cubicBezTo>
                    <a:pt x="891" y="387"/>
                    <a:pt x="896" y="360"/>
                    <a:pt x="900" y="338"/>
                  </a:cubicBezTo>
                  <a:cubicBezTo>
                    <a:pt x="909" y="311"/>
                    <a:pt x="918" y="275"/>
                    <a:pt x="923" y="239"/>
                  </a:cubicBezTo>
                  <a:cubicBezTo>
                    <a:pt x="932" y="185"/>
                    <a:pt x="941" y="126"/>
                    <a:pt x="950" y="68"/>
                  </a:cubicBezTo>
                  <a:cubicBezTo>
                    <a:pt x="954" y="36"/>
                    <a:pt x="932" y="5"/>
                    <a:pt x="89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4570075" y="1727600"/>
              <a:ext cx="233625" cy="163550"/>
            </a:xfrm>
            <a:custGeom>
              <a:rect b="b" l="l" r="r" t="t"/>
              <a:pathLst>
                <a:path extrusionOk="0" h="6542" w="9345">
                  <a:moveTo>
                    <a:pt x="221" y="226"/>
                  </a:moveTo>
                  <a:lnTo>
                    <a:pt x="221" y="230"/>
                  </a:lnTo>
                  <a:lnTo>
                    <a:pt x="226" y="230"/>
                  </a:lnTo>
                  <a:lnTo>
                    <a:pt x="235" y="262"/>
                  </a:lnTo>
                  <a:lnTo>
                    <a:pt x="253" y="307"/>
                  </a:lnTo>
                  <a:cubicBezTo>
                    <a:pt x="248" y="311"/>
                    <a:pt x="239" y="316"/>
                    <a:pt x="235" y="320"/>
                  </a:cubicBezTo>
                  <a:lnTo>
                    <a:pt x="221" y="284"/>
                  </a:lnTo>
                  <a:lnTo>
                    <a:pt x="203" y="226"/>
                  </a:lnTo>
                  <a:close/>
                  <a:moveTo>
                    <a:pt x="824" y="891"/>
                  </a:moveTo>
                  <a:lnTo>
                    <a:pt x="824" y="891"/>
                  </a:lnTo>
                  <a:cubicBezTo>
                    <a:pt x="827" y="896"/>
                    <a:pt x="830" y="901"/>
                    <a:pt x="832" y="905"/>
                  </a:cubicBezTo>
                  <a:lnTo>
                    <a:pt x="832" y="905"/>
                  </a:lnTo>
                  <a:cubicBezTo>
                    <a:pt x="831" y="901"/>
                    <a:pt x="827" y="895"/>
                    <a:pt x="824" y="891"/>
                  </a:cubicBezTo>
                  <a:close/>
                  <a:moveTo>
                    <a:pt x="604" y="765"/>
                  </a:moveTo>
                  <a:cubicBezTo>
                    <a:pt x="649" y="869"/>
                    <a:pt x="694" y="968"/>
                    <a:pt x="743" y="1067"/>
                  </a:cubicBezTo>
                  <a:cubicBezTo>
                    <a:pt x="779" y="1143"/>
                    <a:pt x="820" y="1220"/>
                    <a:pt x="860" y="1292"/>
                  </a:cubicBezTo>
                  <a:cubicBezTo>
                    <a:pt x="842" y="1265"/>
                    <a:pt x="824" y="1238"/>
                    <a:pt x="806" y="1211"/>
                  </a:cubicBezTo>
                  <a:cubicBezTo>
                    <a:pt x="775" y="1139"/>
                    <a:pt x="739" y="1067"/>
                    <a:pt x="703" y="995"/>
                  </a:cubicBezTo>
                  <a:lnTo>
                    <a:pt x="622" y="833"/>
                  </a:lnTo>
                  <a:cubicBezTo>
                    <a:pt x="617" y="824"/>
                    <a:pt x="617" y="815"/>
                    <a:pt x="617" y="806"/>
                  </a:cubicBezTo>
                  <a:cubicBezTo>
                    <a:pt x="613" y="797"/>
                    <a:pt x="608" y="783"/>
                    <a:pt x="604" y="770"/>
                  </a:cubicBezTo>
                  <a:lnTo>
                    <a:pt x="604" y="765"/>
                  </a:lnTo>
                  <a:close/>
                  <a:moveTo>
                    <a:pt x="4918" y="5511"/>
                  </a:moveTo>
                  <a:lnTo>
                    <a:pt x="4940" y="5520"/>
                  </a:lnTo>
                  <a:lnTo>
                    <a:pt x="5039" y="5574"/>
                  </a:lnTo>
                  <a:lnTo>
                    <a:pt x="5026" y="5579"/>
                  </a:lnTo>
                  <a:cubicBezTo>
                    <a:pt x="4990" y="5556"/>
                    <a:pt x="4954" y="5534"/>
                    <a:pt x="4918" y="5511"/>
                  </a:cubicBezTo>
                  <a:close/>
                  <a:moveTo>
                    <a:pt x="406" y="1"/>
                  </a:moveTo>
                  <a:cubicBezTo>
                    <a:pt x="397" y="1"/>
                    <a:pt x="392" y="5"/>
                    <a:pt x="388" y="5"/>
                  </a:cubicBezTo>
                  <a:lnTo>
                    <a:pt x="388" y="14"/>
                  </a:lnTo>
                  <a:cubicBezTo>
                    <a:pt x="361" y="23"/>
                    <a:pt x="347" y="55"/>
                    <a:pt x="356" y="82"/>
                  </a:cubicBezTo>
                  <a:lnTo>
                    <a:pt x="374" y="131"/>
                  </a:lnTo>
                  <a:lnTo>
                    <a:pt x="361" y="131"/>
                  </a:lnTo>
                  <a:cubicBezTo>
                    <a:pt x="356" y="122"/>
                    <a:pt x="352" y="118"/>
                    <a:pt x="343" y="109"/>
                  </a:cubicBezTo>
                  <a:lnTo>
                    <a:pt x="334" y="95"/>
                  </a:lnTo>
                  <a:lnTo>
                    <a:pt x="325" y="82"/>
                  </a:lnTo>
                  <a:cubicBezTo>
                    <a:pt x="316" y="68"/>
                    <a:pt x="302" y="59"/>
                    <a:pt x="289" y="55"/>
                  </a:cubicBezTo>
                  <a:cubicBezTo>
                    <a:pt x="280" y="50"/>
                    <a:pt x="266" y="46"/>
                    <a:pt x="253" y="41"/>
                  </a:cubicBezTo>
                  <a:cubicBezTo>
                    <a:pt x="235" y="41"/>
                    <a:pt x="221" y="37"/>
                    <a:pt x="203" y="32"/>
                  </a:cubicBezTo>
                  <a:cubicBezTo>
                    <a:pt x="185" y="28"/>
                    <a:pt x="167" y="19"/>
                    <a:pt x="149" y="19"/>
                  </a:cubicBezTo>
                  <a:cubicBezTo>
                    <a:pt x="140" y="17"/>
                    <a:pt x="131" y="16"/>
                    <a:pt x="122" y="16"/>
                  </a:cubicBezTo>
                  <a:cubicBezTo>
                    <a:pt x="87" y="16"/>
                    <a:pt x="53" y="30"/>
                    <a:pt x="28" y="59"/>
                  </a:cubicBezTo>
                  <a:cubicBezTo>
                    <a:pt x="5" y="95"/>
                    <a:pt x="1" y="140"/>
                    <a:pt x="14" y="181"/>
                  </a:cubicBezTo>
                  <a:cubicBezTo>
                    <a:pt x="28" y="226"/>
                    <a:pt x="46" y="266"/>
                    <a:pt x="59" y="311"/>
                  </a:cubicBezTo>
                  <a:lnTo>
                    <a:pt x="113" y="473"/>
                  </a:lnTo>
                  <a:cubicBezTo>
                    <a:pt x="113" y="478"/>
                    <a:pt x="113" y="478"/>
                    <a:pt x="113" y="478"/>
                  </a:cubicBezTo>
                  <a:lnTo>
                    <a:pt x="113" y="487"/>
                  </a:lnTo>
                  <a:cubicBezTo>
                    <a:pt x="113" y="491"/>
                    <a:pt x="113" y="491"/>
                    <a:pt x="118" y="496"/>
                  </a:cubicBezTo>
                  <a:cubicBezTo>
                    <a:pt x="136" y="540"/>
                    <a:pt x="149" y="590"/>
                    <a:pt x="172" y="635"/>
                  </a:cubicBezTo>
                  <a:lnTo>
                    <a:pt x="185" y="675"/>
                  </a:lnTo>
                  <a:cubicBezTo>
                    <a:pt x="203" y="729"/>
                    <a:pt x="226" y="783"/>
                    <a:pt x="244" y="837"/>
                  </a:cubicBezTo>
                  <a:cubicBezTo>
                    <a:pt x="266" y="891"/>
                    <a:pt x="293" y="954"/>
                    <a:pt x="320" y="1013"/>
                  </a:cubicBezTo>
                  <a:lnTo>
                    <a:pt x="343" y="1067"/>
                  </a:lnTo>
                  <a:cubicBezTo>
                    <a:pt x="343" y="1071"/>
                    <a:pt x="338" y="1076"/>
                    <a:pt x="338" y="1080"/>
                  </a:cubicBezTo>
                  <a:cubicBezTo>
                    <a:pt x="334" y="1089"/>
                    <a:pt x="334" y="1098"/>
                    <a:pt x="329" y="1103"/>
                  </a:cubicBezTo>
                  <a:cubicBezTo>
                    <a:pt x="329" y="1121"/>
                    <a:pt x="329" y="1134"/>
                    <a:pt x="334" y="1152"/>
                  </a:cubicBezTo>
                  <a:cubicBezTo>
                    <a:pt x="338" y="1166"/>
                    <a:pt x="347" y="1184"/>
                    <a:pt x="356" y="1197"/>
                  </a:cubicBezTo>
                  <a:cubicBezTo>
                    <a:pt x="365" y="1215"/>
                    <a:pt x="374" y="1233"/>
                    <a:pt x="383" y="1251"/>
                  </a:cubicBezTo>
                  <a:cubicBezTo>
                    <a:pt x="392" y="1269"/>
                    <a:pt x="415" y="1301"/>
                    <a:pt x="428" y="1328"/>
                  </a:cubicBezTo>
                  <a:lnTo>
                    <a:pt x="437" y="1346"/>
                  </a:lnTo>
                  <a:cubicBezTo>
                    <a:pt x="473" y="1418"/>
                    <a:pt x="509" y="1494"/>
                    <a:pt x="545" y="1566"/>
                  </a:cubicBezTo>
                  <a:cubicBezTo>
                    <a:pt x="604" y="1688"/>
                    <a:pt x="667" y="1805"/>
                    <a:pt x="734" y="1926"/>
                  </a:cubicBezTo>
                  <a:cubicBezTo>
                    <a:pt x="802" y="2043"/>
                    <a:pt x="869" y="2160"/>
                    <a:pt x="945" y="2277"/>
                  </a:cubicBezTo>
                  <a:lnTo>
                    <a:pt x="972" y="2317"/>
                  </a:lnTo>
                  <a:cubicBezTo>
                    <a:pt x="999" y="2367"/>
                    <a:pt x="1031" y="2421"/>
                    <a:pt x="1062" y="2470"/>
                  </a:cubicBezTo>
                  <a:cubicBezTo>
                    <a:pt x="1076" y="2493"/>
                    <a:pt x="1089" y="2511"/>
                    <a:pt x="1103" y="2533"/>
                  </a:cubicBezTo>
                  <a:cubicBezTo>
                    <a:pt x="1103" y="2547"/>
                    <a:pt x="1107" y="2556"/>
                    <a:pt x="1116" y="2569"/>
                  </a:cubicBezTo>
                  <a:cubicBezTo>
                    <a:pt x="1152" y="2619"/>
                    <a:pt x="1188" y="2673"/>
                    <a:pt x="1229" y="2727"/>
                  </a:cubicBezTo>
                  <a:cubicBezTo>
                    <a:pt x="1251" y="2754"/>
                    <a:pt x="1274" y="2785"/>
                    <a:pt x="1296" y="2817"/>
                  </a:cubicBezTo>
                  <a:cubicBezTo>
                    <a:pt x="1319" y="2844"/>
                    <a:pt x="1328" y="2862"/>
                    <a:pt x="1346" y="2884"/>
                  </a:cubicBezTo>
                  <a:lnTo>
                    <a:pt x="1472" y="3042"/>
                  </a:lnTo>
                  <a:cubicBezTo>
                    <a:pt x="1512" y="3091"/>
                    <a:pt x="1553" y="3141"/>
                    <a:pt x="1593" y="3190"/>
                  </a:cubicBezTo>
                  <a:cubicBezTo>
                    <a:pt x="1674" y="3280"/>
                    <a:pt x="1760" y="3370"/>
                    <a:pt x="1850" y="3460"/>
                  </a:cubicBezTo>
                  <a:lnTo>
                    <a:pt x="1904" y="3514"/>
                  </a:lnTo>
                  <a:cubicBezTo>
                    <a:pt x="2061" y="3685"/>
                    <a:pt x="2223" y="3856"/>
                    <a:pt x="2390" y="4022"/>
                  </a:cubicBezTo>
                  <a:cubicBezTo>
                    <a:pt x="2390" y="4027"/>
                    <a:pt x="2394" y="4031"/>
                    <a:pt x="2399" y="4036"/>
                  </a:cubicBezTo>
                  <a:cubicBezTo>
                    <a:pt x="2435" y="4081"/>
                    <a:pt x="2475" y="4121"/>
                    <a:pt x="2520" y="4157"/>
                  </a:cubicBezTo>
                  <a:cubicBezTo>
                    <a:pt x="2524" y="4157"/>
                    <a:pt x="2524" y="4162"/>
                    <a:pt x="2529" y="4166"/>
                  </a:cubicBezTo>
                  <a:cubicBezTo>
                    <a:pt x="2574" y="4211"/>
                    <a:pt x="2614" y="4256"/>
                    <a:pt x="2664" y="4301"/>
                  </a:cubicBezTo>
                  <a:cubicBezTo>
                    <a:pt x="2763" y="4396"/>
                    <a:pt x="2862" y="4486"/>
                    <a:pt x="2965" y="4576"/>
                  </a:cubicBezTo>
                  <a:cubicBezTo>
                    <a:pt x="3019" y="4621"/>
                    <a:pt x="3069" y="4666"/>
                    <a:pt x="3123" y="4711"/>
                  </a:cubicBezTo>
                  <a:cubicBezTo>
                    <a:pt x="3172" y="4751"/>
                    <a:pt x="3235" y="4801"/>
                    <a:pt x="3289" y="4841"/>
                  </a:cubicBezTo>
                  <a:cubicBezTo>
                    <a:pt x="3393" y="4927"/>
                    <a:pt x="3501" y="5003"/>
                    <a:pt x="3609" y="5080"/>
                  </a:cubicBezTo>
                  <a:lnTo>
                    <a:pt x="3699" y="5138"/>
                  </a:lnTo>
                  <a:cubicBezTo>
                    <a:pt x="3735" y="5165"/>
                    <a:pt x="3775" y="5188"/>
                    <a:pt x="3811" y="5210"/>
                  </a:cubicBezTo>
                  <a:cubicBezTo>
                    <a:pt x="3822" y="5215"/>
                    <a:pt x="3835" y="5217"/>
                    <a:pt x="3848" y="5217"/>
                  </a:cubicBezTo>
                  <a:cubicBezTo>
                    <a:pt x="3861" y="5217"/>
                    <a:pt x="3874" y="5215"/>
                    <a:pt x="3888" y="5210"/>
                  </a:cubicBezTo>
                  <a:cubicBezTo>
                    <a:pt x="3900" y="5213"/>
                    <a:pt x="3911" y="5216"/>
                    <a:pt x="3922" y="5216"/>
                  </a:cubicBezTo>
                  <a:cubicBezTo>
                    <a:pt x="3927" y="5216"/>
                    <a:pt x="3932" y="5216"/>
                    <a:pt x="3937" y="5215"/>
                  </a:cubicBezTo>
                  <a:cubicBezTo>
                    <a:pt x="3996" y="5251"/>
                    <a:pt x="4054" y="5287"/>
                    <a:pt x="4117" y="5323"/>
                  </a:cubicBezTo>
                  <a:cubicBezTo>
                    <a:pt x="4162" y="5350"/>
                    <a:pt x="4207" y="5372"/>
                    <a:pt x="4252" y="5399"/>
                  </a:cubicBezTo>
                  <a:cubicBezTo>
                    <a:pt x="4252" y="5408"/>
                    <a:pt x="4252" y="5417"/>
                    <a:pt x="4256" y="5426"/>
                  </a:cubicBezTo>
                  <a:cubicBezTo>
                    <a:pt x="4261" y="5439"/>
                    <a:pt x="4270" y="5453"/>
                    <a:pt x="4279" y="5462"/>
                  </a:cubicBezTo>
                  <a:cubicBezTo>
                    <a:pt x="4292" y="5475"/>
                    <a:pt x="4306" y="5484"/>
                    <a:pt x="4319" y="5493"/>
                  </a:cubicBezTo>
                  <a:cubicBezTo>
                    <a:pt x="4337" y="5502"/>
                    <a:pt x="4355" y="5511"/>
                    <a:pt x="4373" y="5525"/>
                  </a:cubicBezTo>
                  <a:lnTo>
                    <a:pt x="4486" y="5592"/>
                  </a:lnTo>
                  <a:cubicBezTo>
                    <a:pt x="4540" y="5628"/>
                    <a:pt x="4603" y="5664"/>
                    <a:pt x="4666" y="5696"/>
                  </a:cubicBezTo>
                  <a:cubicBezTo>
                    <a:pt x="4724" y="5732"/>
                    <a:pt x="4787" y="5759"/>
                    <a:pt x="4846" y="5790"/>
                  </a:cubicBezTo>
                  <a:cubicBezTo>
                    <a:pt x="4909" y="5822"/>
                    <a:pt x="4967" y="5849"/>
                    <a:pt x="5030" y="5876"/>
                  </a:cubicBezTo>
                  <a:cubicBezTo>
                    <a:pt x="5089" y="5903"/>
                    <a:pt x="5147" y="5925"/>
                    <a:pt x="5210" y="5948"/>
                  </a:cubicBezTo>
                  <a:cubicBezTo>
                    <a:pt x="5269" y="5975"/>
                    <a:pt x="5323" y="5993"/>
                    <a:pt x="5377" y="6011"/>
                  </a:cubicBezTo>
                  <a:cubicBezTo>
                    <a:pt x="5503" y="6060"/>
                    <a:pt x="5633" y="6110"/>
                    <a:pt x="5759" y="6155"/>
                  </a:cubicBezTo>
                  <a:cubicBezTo>
                    <a:pt x="5790" y="6168"/>
                    <a:pt x="5822" y="6177"/>
                    <a:pt x="5853" y="6186"/>
                  </a:cubicBezTo>
                  <a:cubicBezTo>
                    <a:pt x="5858" y="6187"/>
                    <a:pt x="5863" y="6187"/>
                    <a:pt x="5867" y="6187"/>
                  </a:cubicBezTo>
                  <a:cubicBezTo>
                    <a:pt x="5888" y="6187"/>
                    <a:pt x="5906" y="6179"/>
                    <a:pt x="5921" y="6164"/>
                  </a:cubicBezTo>
                  <a:lnTo>
                    <a:pt x="5930" y="6168"/>
                  </a:lnTo>
                  <a:cubicBezTo>
                    <a:pt x="5961" y="6182"/>
                    <a:pt x="5997" y="6191"/>
                    <a:pt x="6029" y="6200"/>
                  </a:cubicBezTo>
                  <a:lnTo>
                    <a:pt x="6218" y="6263"/>
                  </a:lnTo>
                  <a:cubicBezTo>
                    <a:pt x="6249" y="6276"/>
                    <a:pt x="6285" y="6285"/>
                    <a:pt x="6317" y="6294"/>
                  </a:cubicBezTo>
                  <a:cubicBezTo>
                    <a:pt x="6348" y="6303"/>
                    <a:pt x="6371" y="6312"/>
                    <a:pt x="6402" y="6317"/>
                  </a:cubicBezTo>
                  <a:lnTo>
                    <a:pt x="6456" y="6330"/>
                  </a:lnTo>
                  <a:lnTo>
                    <a:pt x="6470" y="6344"/>
                  </a:lnTo>
                  <a:cubicBezTo>
                    <a:pt x="6479" y="6348"/>
                    <a:pt x="6488" y="6353"/>
                    <a:pt x="6501" y="6357"/>
                  </a:cubicBezTo>
                  <a:lnTo>
                    <a:pt x="6533" y="6362"/>
                  </a:lnTo>
                  <a:lnTo>
                    <a:pt x="6609" y="6384"/>
                  </a:lnTo>
                  <a:cubicBezTo>
                    <a:pt x="6650" y="6398"/>
                    <a:pt x="6695" y="6407"/>
                    <a:pt x="6735" y="6416"/>
                  </a:cubicBezTo>
                  <a:cubicBezTo>
                    <a:pt x="6830" y="6434"/>
                    <a:pt x="6924" y="6456"/>
                    <a:pt x="7019" y="6470"/>
                  </a:cubicBezTo>
                  <a:cubicBezTo>
                    <a:pt x="7113" y="6488"/>
                    <a:pt x="7221" y="6497"/>
                    <a:pt x="7320" y="6510"/>
                  </a:cubicBezTo>
                  <a:lnTo>
                    <a:pt x="7450" y="6524"/>
                  </a:lnTo>
                  <a:cubicBezTo>
                    <a:pt x="7504" y="6528"/>
                    <a:pt x="7554" y="6533"/>
                    <a:pt x="7608" y="6537"/>
                  </a:cubicBezTo>
                  <a:cubicBezTo>
                    <a:pt x="7639" y="6533"/>
                    <a:pt x="7662" y="6515"/>
                    <a:pt x="7675" y="6488"/>
                  </a:cubicBezTo>
                  <a:cubicBezTo>
                    <a:pt x="7675" y="6479"/>
                    <a:pt x="7680" y="6474"/>
                    <a:pt x="7680" y="6465"/>
                  </a:cubicBezTo>
                  <a:lnTo>
                    <a:pt x="7693" y="6465"/>
                  </a:lnTo>
                  <a:cubicBezTo>
                    <a:pt x="7689" y="6474"/>
                    <a:pt x="7684" y="6483"/>
                    <a:pt x="7689" y="6492"/>
                  </a:cubicBezTo>
                  <a:cubicBezTo>
                    <a:pt x="7689" y="6515"/>
                    <a:pt x="7707" y="6533"/>
                    <a:pt x="7725" y="6533"/>
                  </a:cubicBezTo>
                  <a:cubicBezTo>
                    <a:pt x="7736" y="6535"/>
                    <a:pt x="7747" y="6536"/>
                    <a:pt x="7759" y="6536"/>
                  </a:cubicBezTo>
                  <a:cubicBezTo>
                    <a:pt x="7770" y="6536"/>
                    <a:pt x="7781" y="6535"/>
                    <a:pt x="7792" y="6533"/>
                  </a:cubicBezTo>
                  <a:lnTo>
                    <a:pt x="7963" y="6533"/>
                  </a:lnTo>
                  <a:cubicBezTo>
                    <a:pt x="8026" y="6533"/>
                    <a:pt x="8085" y="6542"/>
                    <a:pt x="8143" y="6542"/>
                  </a:cubicBezTo>
                  <a:cubicBezTo>
                    <a:pt x="8211" y="6542"/>
                    <a:pt x="8278" y="6542"/>
                    <a:pt x="8341" y="6533"/>
                  </a:cubicBezTo>
                  <a:cubicBezTo>
                    <a:pt x="8404" y="6528"/>
                    <a:pt x="8463" y="6519"/>
                    <a:pt x="8526" y="6510"/>
                  </a:cubicBezTo>
                  <a:lnTo>
                    <a:pt x="8530" y="6510"/>
                  </a:lnTo>
                  <a:cubicBezTo>
                    <a:pt x="8620" y="6510"/>
                    <a:pt x="8715" y="6506"/>
                    <a:pt x="8809" y="6492"/>
                  </a:cubicBezTo>
                  <a:cubicBezTo>
                    <a:pt x="8859" y="6488"/>
                    <a:pt x="8904" y="6479"/>
                    <a:pt x="8953" y="6470"/>
                  </a:cubicBezTo>
                  <a:lnTo>
                    <a:pt x="9011" y="6452"/>
                  </a:lnTo>
                  <a:cubicBezTo>
                    <a:pt x="9034" y="6447"/>
                    <a:pt x="9052" y="6438"/>
                    <a:pt x="9070" y="6434"/>
                  </a:cubicBezTo>
                  <a:cubicBezTo>
                    <a:pt x="9092" y="6425"/>
                    <a:pt x="9110" y="6402"/>
                    <a:pt x="9110" y="6375"/>
                  </a:cubicBezTo>
                  <a:cubicBezTo>
                    <a:pt x="9151" y="6366"/>
                    <a:pt x="9187" y="6353"/>
                    <a:pt x="9227" y="6339"/>
                  </a:cubicBezTo>
                  <a:cubicBezTo>
                    <a:pt x="9268" y="6330"/>
                    <a:pt x="9344" y="6312"/>
                    <a:pt x="9326" y="6263"/>
                  </a:cubicBezTo>
                  <a:cubicBezTo>
                    <a:pt x="9316" y="6238"/>
                    <a:pt x="9286" y="6236"/>
                    <a:pt x="9263" y="6236"/>
                  </a:cubicBezTo>
                  <a:cubicBezTo>
                    <a:pt x="9257" y="6236"/>
                    <a:pt x="9250" y="6236"/>
                    <a:pt x="9245" y="6236"/>
                  </a:cubicBezTo>
                  <a:cubicBezTo>
                    <a:pt x="9218" y="6240"/>
                    <a:pt x="9196" y="6245"/>
                    <a:pt x="9173" y="6245"/>
                  </a:cubicBezTo>
                  <a:cubicBezTo>
                    <a:pt x="9146" y="6249"/>
                    <a:pt x="9119" y="6254"/>
                    <a:pt x="9092" y="6254"/>
                  </a:cubicBezTo>
                  <a:cubicBezTo>
                    <a:pt x="9061" y="6254"/>
                    <a:pt x="9025" y="6263"/>
                    <a:pt x="8989" y="6263"/>
                  </a:cubicBezTo>
                  <a:cubicBezTo>
                    <a:pt x="8957" y="6263"/>
                    <a:pt x="8926" y="6267"/>
                    <a:pt x="8890" y="6272"/>
                  </a:cubicBezTo>
                  <a:lnTo>
                    <a:pt x="8778" y="6276"/>
                  </a:lnTo>
                  <a:cubicBezTo>
                    <a:pt x="8688" y="6285"/>
                    <a:pt x="8593" y="6285"/>
                    <a:pt x="8503" y="6285"/>
                  </a:cubicBezTo>
                  <a:lnTo>
                    <a:pt x="8328" y="6285"/>
                  </a:lnTo>
                  <a:cubicBezTo>
                    <a:pt x="8265" y="6285"/>
                    <a:pt x="8197" y="6285"/>
                    <a:pt x="8130" y="6281"/>
                  </a:cubicBezTo>
                  <a:lnTo>
                    <a:pt x="8148" y="6281"/>
                  </a:lnTo>
                  <a:cubicBezTo>
                    <a:pt x="8094" y="6281"/>
                    <a:pt x="8035" y="6272"/>
                    <a:pt x="7981" y="6267"/>
                  </a:cubicBezTo>
                  <a:cubicBezTo>
                    <a:pt x="7923" y="6258"/>
                    <a:pt x="7864" y="6254"/>
                    <a:pt x="7806" y="6249"/>
                  </a:cubicBezTo>
                  <a:cubicBezTo>
                    <a:pt x="7747" y="6240"/>
                    <a:pt x="7689" y="6236"/>
                    <a:pt x="7630" y="6227"/>
                  </a:cubicBezTo>
                  <a:cubicBezTo>
                    <a:pt x="7572" y="6218"/>
                    <a:pt x="7513" y="6204"/>
                    <a:pt x="7455" y="6191"/>
                  </a:cubicBezTo>
                  <a:cubicBezTo>
                    <a:pt x="7338" y="6164"/>
                    <a:pt x="7221" y="6132"/>
                    <a:pt x="7109" y="6110"/>
                  </a:cubicBezTo>
                  <a:cubicBezTo>
                    <a:pt x="6992" y="6083"/>
                    <a:pt x="6879" y="6051"/>
                    <a:pt x="6767" y="6020"/>
                  </a:cubicBezTo>
                  <a:lnTo>
                    <a:pt x="6690" y="5997"/>
                  </a:lnTo>
                  <a:lnTo>
                    <a:pt x="6699" y="5997"/>
                  </a:lnTo>
                  <a:cubicBezTo>
                    <a:pt x="6533" y="5948"/>
                    <a:pt x="6371" y="5903"/>
                    <a:pt x="6204" y="5853"/>
                  </a:cubicBezTo>
                  <a:lnTo>
                    <a:pt x="6204" y="5853"/>
                  </a:lnTo>
                  <a:lnTo>
                    <a:pt x="6222" y="5858"/>
                  </a:lnTo>
                  <a:cubicBezTo>
                    <a:pt x="6105" y="5822"/>
                    <a:pt x="5988" y="5777"/>
                    <a:pt x="5871" y="5732"/>
                  </a:cubicBezTo>
                  <a:cubicBezTo>
                    <a:pt x="5817" y="5709"/>
                    <a:pt x="5754" y="5687"/>
                    <a:pt x="5696" y="5664"/>
                  </a:cubicBezTo>
                  <a:cubicBezTo>
                    <a:pt x="5642" y="5642"/>
                    <a:pt x="5579" y="5619"/>
                    <a:pt x="5516" y="5592"/>
                  </a:cubicBezTo>
                  <a:cubicBezTo>
                    <a:pt x="5404" y="5543"/>
                    <a:pt x="5291" y="5484"/>
                    <a:pt x="5183" y="5426"/>
                  </a:cubicBezTo>
                  <a:cubicBezTo>
                    <a:pt x="5075" y="5363"/>
                    <a:pt x="4963" y="5309"/>
                    <a:pt x="4855" y="5246"/>
                  </a:cubicBezTo>
                  <a:cubicBezTo>
                    <a:pt x="4801" y="5215"/>
                    <a:pt x="4742" y="5183"/>
                    <a:pt x="4688" y="5147"/>
                  </a:cubicBezTo>
                  <a:lnTo>
                    <a:pt x="4612" y="5102"/>
                  </a:lnTo>
                  <a:cubicBezTo>
                    <a:pt x="4562" y="5071"/>
                    <a:pt x="4513" y="5035"/>
                    <a:pt x="4468" y="5003"/>
                  </a:cubicBezTo>
                  <a:cubicBezTo>
                    <a:pt x="4418" y="4972"/>
                    <a:pt x="4369" y="4931"/>
                    <a:pt x="4324" y="4895"/>
                  </a:cubicBezTo>
                  <a:cubicBezTo>
                    <a:pt x="4225" y="4823"/>
                    <a:pt x="4130" y="4751"/>
                    <a:pt x="4032" y="4675"/>
                  </a:cubicBezTo>
                  <a:cubicBezTo>
                    <a:pt x="3838" y="4531"/>
                    <a:pt x="3645" y="4382"/>
                    <a:pt x="3460" y="4225"/>
                  </a:cubicBezTo>
                  <a:cubicBezTo>
                    <a:pt x="3388" y="4166"/>
                    <a:pt x="3316" y="4099"/>
                    <a:pt x="3244" y="4031"/>
                  </a:cubicBezTo>
                  <a:cubicBezTo>
                    <a:pt x="3172" y="3968"/>
                    <a:pt x="3096" y="3896"/>
                    <a:pt x="3024" y="3829"/>
                  </a:cubicBezTo>
                  <a:cubicBezTo>
                    <a:pt x="2952" y="3757"/>
                    <a:pt x="2880" y="3690"/>
                    <a:pt x="2808" y="3618"/>
                  </a:cubicBezTo>
                  <a:cubicBezTo>
                    <a:pt x="2736" y="3550"/>
                    <a:pt x="2655" y="3474"/>
                    <a:pt x="2583" y="3397"/>
                  </a:cubicBezTo>
                  <a:lnTo>
                    <a:pt x="2583" y="3397"/>
                  </a:lnTo>
                  <a:cubicBezTo>
                    <a:pt x="2587" y="3406"/>
                    <a:pt x="2596" y="3411"/>
                    <a:pt x="2601" y="3420"/>
                  </a:cubicBezTo>
                  <a:lnTo>
                    <a:pt x="2448" y="3253"/>
                  </a:lnTo>
                  <a:lnTo>
                    <a:pt x="2471" y="3276"/>
                  </a:lnTo>
                  <a:cubicBezTo>
                    <a:pt x="2385" y="3181"/>
                    <a:pt x="2295" y="3082"/>
                    <a:pt x="2214" y="2988"/>
                  </a:cubicBezTo>
                  <a:cubicBezTo>
                    <a:pt x="2174" y="2938"/>
                    <a:pt x="2133" y="2889"/>
                    <a:pt x="2097" y="2844"/>
                  </a:cubicBezTo>
                  <a:cubicBezTo>
                    <a:pt x="2061" y="2794"/>
                    <a:pt x="2021" y="2745"/>
                    <a:pt x="1985" y="2695"/>
                  </a:cubicBezTo>
                  <a:cubicBezTo>
                    <a:pt x="1908" y="2592"/>
                    <a:pt x="1832" y="2488"/>
                    <a:pt x="1760" y="2385"/>
                  </a:cubicBezTo>
                  <a:cubicBezTo>
                    <a:pt x="1688" y="2277"/>
                    <a:pt x="1611" y="2178"/>
                    <a:pt x="1544" y="2075"/>
                  </a:cubicBezTo>
                  <a:cubicBezTo>
                    <a:pt x="1481" y="1980"/>
                    <a:pt x="1422" y="1881"/>
                    <a:pt x="1359" y="1787"/>
                  </a:cubicBezTo>
                  <a:cubicBezTo>
                    <a:pt x="1328" y="1737"/>
                    <a:pt x="1296" y="1683"/>
                    <a:pt x="1265" y="1634"/>
                  </a:cubicBezTo>
                  <a:cubicBezTo>
                    <a:pt x="1233" y="1584"/>
                    <a:pt x="1202" y="1535"/>
                    <a:pt x="1170" y="1490"/>
                  </a:cubicBezTo>
                  <a:cubicBezTo>
                    <a:pt x="1112" y="1386"/>
                    <a:pt x="1053" y="1287"/>
                    <a:pt x="995" y="1184"/>
                  </a:cubicBezTo>
                  <a:cubicBezTo>
                    <a:pt x="939" y="1089"/>
                    <a:pt x="888" y="999"/>
                    <a:pt x="832" y="905"/>
                  </a:cubicBezTo>
                  <a:lnTo>
                    <a:pt x="832" y="905"/>
                  </a:lnTo>
                  <a:cubicBezTo>
                    <a:pt x="833" y="907"/>
                    <a:pt x="833" y="908"/>
                    <a:pt x="833" y="909"/>
                  </a:cubicBezTo>
                  <a:cubicBezTo>
                    <a:pt x="757" y="761"/>
                    <a:pt x="685" y="612"/>
                    <a:pt x="617" y="460"/>
                  </a:cubicBezTo>
                  <a:cubicBezTo>
                    <a:pt x="590" y="392"/>
                    <a:pt x="559" y="329"/>
                    <a:pt x="536" y="262"/>
                  </a:cubicBezTo>
                  <a:cubicBezTo>
                    <a:pt x="509" y="194"/>
                    <a:pt x="482" y="113"/>
                    <a:pt x="455" y="37"/>
                  </a:cubicBezTo>
                  <a:cubicBezTo>
                    <a:pt x="446" y="14"/>
                    <a:pt x="428" y="1"/>
                    <a:pt x="406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4521950" y="2271700"/>
              <a:ext cx="13975" cy="18800"/>
            </a:xfrm>
            <a:custGeom>
              <a:rect b="b" l="l" r="r" t="t"/>
              <a:pathLst>
                <a:path extrusionOk="0" h="752" w="559">
                  <a:moveTo>
                    <a:pt x="378" y="1"/>
                  </a:moveTo>
                  <a:cubicBezTo>
                    <a:pt x="369" y="1"/>
                    <a:pt x="356" y="5"/>
                    <a:pt x="342" y="10"/>
                  </a:cubicBezTo>
                  <a:lnTo>
                    <a:pt x="342" y="14"/>
                  </a:lnTo>
                  <a:cubicBezTo>
                    <a:pt x="329" y="23"/>
                    <a:pt x="315" y="32"/>
                    <a:pt x="306" y="46"/>
                  </a:cubicBezTo>
                  <a:cubicBezTo>
                    <a:pt x="284" y="64"/>
                    <a:pt x="266" y="82"/>
                    <a:pt x="248" y="104"/>
                  </a:cubicBezTo>
                  <a:cubicBezTo>
                    <a:pt x="216" y="140"/>
                    <a:pt x="194" y="176"/>
                    <a:pt x="162" y="217"/>
                  </a:cubicBezTo>
                  <a:cubicBezTo>
                    <a:pt x="126" y="262"/>
                    <a:pt x="95" y="311"/>
                    <a:pt x="63" y="356"/>
                  </a:cubicBezTo>
                  <a:cubicBezTo>
                    <a:pt x="36" y="392"/>
                    <a:pt x="18" y="433"/>
                    <a:pt x="5" y="469"/>
                  </a:cubicBezTo>
                  <a:cubicBezTo>
                    <a:pt x="0" y="496"/>
                    <a:pt x="0" y="527"/>
                    <a:pt x="14" y="550"/>
                  </a:cubicBezTo>
                  <a:cubicBezTo>
                    <a:pt x="18" y="563"/>
                    <a:pt x="27" y="572"/>
                    <a:pt x="36" y="581"/>
                  </a:cubicBezTo>
                  <a:lnTo>
                    <a:pt x="45" y="590"/>
                  </a:lnTo>
                  <a:cubicBezTo>
                    <a:pt x="63" y="622"/>
                    <a:pt x="72" y="653"/>
                    <a:pt x="90" y="680"/>
                  </a:cubicBezTo>
                  <a:cubicBezTo>
                    <a:pt x="104" y="703"/>
                    <a:pt x="117" y="721"/>
                    <a:pt x="140" y="734"/>
                  </a:cubicBezTo>
                  <a:cubicBezTo>
                    <a:pt x="153" y="744"/>
                    <a:pt x="168" y="751"/>
                    <a:pt x="184" y="751"/>
                  </a:cubicBezTo>
                  <a:cubicBezTo>
                    <a:pt x="190" y="751"/>
                    <a:pt x="197" y="750"/>
                    <a:pt x="203" y="748"/>
                  </a:cubicBezTo>
                  <a:cubicBezTo>
                    <a:pt x="216" y="743"/>
                    <a:pt x="230" y="739"/>
                    <a:pt x="239" y="730"/>
                  </a:cubicBezTo>
                  <a:lnTo>
                    <a:pt x="257" y="707"/>
                  </a:lnTo>
                  <a:cubicBezTo>
                    <a:pt x="261" y="703"/>
                    <a:pt x="266" y="698"/>
                    <a:pt x="270" y="689"/>
                  </a:cubicBezTo>
                  <a:cubicBezTo>
                    <a:pt x="275" y="685"/>
                    <a:pt x="279" y="680"/>
                    <a:pt x="279" y="671"/>
                  </a:cubicBezTo>
                  <a:cubicBezTo>
                    <a:pt x="284" y="667"/>
                    <a:pt x="297" y="649"/>
                    <a:pt x="306" y="635"/>
                  </a:cubicBezTo>
                  <a:cubicBezTo>
                    <a:pt x="329" y="599"/>
                    <a:pt x="347" y="563"/>
                    <a:pt x="369" y="523"/>
                  </a:cubicBezTo>
                  <a:cubicBezTo>
                    <a:pt x="423" y="419"/>
                    <a:pt x="486" y="320"/>
                    <a:pt x="545" y="217"/>
                  </a:cubicBezTo>
                  <a:cubicBezTo>
                    <a:pt x="558" y="194"/>
                    <a:pt x="554" y="167"/>
                    <a:pt x="531" y="154"/>
                  </a:cubicBezTo>
                  <a:cubicBezTo>
                    <a:pt x="527" y="145"/>
                    <a:pt x="518" y="145"/>
                    <a:pt x="509" y="145"/>
                  </a:cubicBezTo>
                  <a:cubicBezTo>
                    <a:pt x="509" y="136"/>
                    <a:pt x="509" y="127"/>
                    <a:pt x="509" y="118"/>
                  </a:cubicBezTo>
                  <a:cubicBezTo>
                    <a:pt x="504" y="100"/>
                    <a:pt x="495" y="82"/>
                    <a:pt x="477" y="73"/>
                  </a:cubicBezTo>
                  <a:cubicBezTo>
                    <a:pt x="468" y="68"/>
                    <a:pt x="459" y="64"/>
                    <a:pt x="450" y="64"/>
                  </a:cubicBezTo>
                  <a:cubicBezTo>
                    <a:pt x="450" y="55"/>
                    <a:pt x="446" y="46"/>
                    <a:pt x="446" y="37"/>
                  </a:cubicBezTo>
                  <a:cubicBezTo>
                    <a:pt x="432" y="14"/>
                    <a:pt x="405" y="1"/>
                    <a:pt x="378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4738775" y="2323325"/>
              <a:ext cx="12975" cy="15050"/>
            </a:xfrm>
            <a:custGeom>
              <a:rect b="b" l="l" r="r" t="t"/>
              <a:pathLst>
                <a:path extrusionOk="0" h="602" w="519">
                  <a:moveTo>
                    <a:pt x="329" y="1"/>
                  </a:moveTo>
                  <a:lnTo>
                    <a:pt x="329" y="5"/>
                  </a:lnTo>
                  <a:cubicBezTo>
                    <a:pt x="320" y="10"/>
                    <a:pt x="311" y="14"/>
                    <a:pt x="302" y="23"/>
                  </a:cubicBezTo>
                  <a:cubicBezTo>
                    <a:pt x="289" y="28"/>
                    <a:pt x="271" y="32"/>
                    <a:pt x="253" y="32"/>
                  </a:cubicBezTo>
                  <a:lnTo>
                    <a:pt x="221" y="32"/>
                  </a:lnTo>
                  <a:lnTo>
                    <a:pt x="194" y="28"/>
                  </a:lnTo>
                  <a:cubicBezTo>
                    <a:pt x="185" y="28"/>
                    <a:pt x="172" y="23"/>
                    <a:pt x="163" y="23"/>
                  </a:cubicBezTo>
                  <a:lnTo>
                    <a:pt x="118" y="23"/>
                  </a:lnTo>
                  <a:lnTo>
                    <a:pt x="113" y="28"/>
                  </a:lnTo>
                  <a:cubicBezTo>
                    <a:pt x="109" y="28"/>
                    <a:pt x="109" y="23"/>
                    <a:pt x="109" y="23"/>
                  </a:cubicBezTo>
                  <a:lnTo>
                    <a:pt x="59" y="19"/>
                  </a:lnTo>
                  <a:lnTo>
                    <a:pt x="55" y="19"/>
                  </a:lnTo>
                  <a:cubicBezTo>
                    <a:pt x="46" y="23"/>
                    <a:pt x="37" y="28"/>
                    <a:pt x="32" y="37"/>
                  </a:cubicBezTo>
                  <a:lnTo>
                    <a:pt x="28" y="37"/>
                  </a:lnTo>
                  <a:cubicBezTo>
                    <a:pt x="10" y="37"/>
                    <a:pt x="1" y="55"/>
                    <a:pt x="1" y="73"/>
                  </a:cubicBezTo>
                  <a:cubicBezTo>
                    <a:pt x="10" y="140"/>
                    <a:pt x="14" y="212"/>
                    <a:pt x="23" y="280"/>
                  </a:cubicBezTo>
                  <a:cubicBezTo>
                    <a:pt x="28" y="311"/>
                    <a:pt x="28" y="343"/>
                    <a:pt x="32" y="379"/>
                  </a:cubicBezTo>
                  <a:cubicBezTo>
                    <a:pt x="32" y="392"/>
                    <a:pt x="37" y="406"/>
                    <a:pt x="37" y="424"/>
                  </a:cubicBezTo>
                  <a:cubicBezTo>
                    <a:pt x="37" y="433"/>
                    <a:pt x="41" y="446"/>
                    <a:pt x="46" y="460"/>
                  </a:cubicBezTo>
                  <a:cubicBezTo>
                    <a:pt x="46" y="478"/>
                    <a:pt x="59" y="491"/>
                    <a:pt x="73" y="496"/>
                  </a:cubicBezTo>
                  <a:cubicBezTo>
                    <a:pt x="77" y="498"/>
                    <a:pt x="81" y="499"/>
                    <a:pt x="84" y="499"/>
                  </a:cubicBezTo>
                  <a:cubicBezTo>
                    <a:pt x="87" y="499"/>
                    <a:pt x="91" y="498"/>
                    <a:pt x="95" y="496"/>
                  </a:cubicBezTo>
                  <a:cubicBezTo>
                    <a:pt x="95" y="505"/>
                    <a:pt x="95" y="509"/>
                    <a:pt x="100" y="518"/>
                  </a:cubicBezTo>
                  <a:cubicBezTo>
                    <a:pt x="104" y="536"/>
                    <a:pt x="113" y="550"/>
                    <a:pt x="127" y="563"/>
                  </a:cubicBezTo>
                  <a:cubicBezTo>
                    <a:pt x="139" y="571"/>
                    <a:pt x="151" y="574"/>
                    <a:pt x="164" y="574"/>
                  </a:cubicBezTo>
                  <a:cubicBezTo>
                    <a:pt x="174" y="574"/>
                    <a:pt x="184" y="572"/>
                    <a:pt x="194" y="568"/>
                  </a:cubicBezTo>
                  <a:lnTo>
                    <a:pt x="203" y="563"/>
                  </a:lnTo>
                  <a:cubicBezTo>
                    <a:pt x="217" y="572"/>
                    <a:pt x="230" y="577"/>
                    <a:pt x="244" y="581"/>
                  </a:cubicBezTo>
                  <a:lnTo>
                    <a:pt x="248" y="581"/>
                  </a:lnTo>
                  <a:cubicBezTo>
                    <a:pt x="275" y="581"/>
                    <a:pt x="298" y="572"/>
                    <a:pt x="316" y="554"/>
                  </a:cubicBezTo>
                  <a:cubicBezTo>
                    <a:pt x="326" y="564"/>
                    <a:pt x="343" y="569"/>
                    <a:pt x="359" y="569"/>
                  </a:cubicBezTo>
                  <a:cubicBezTo>
                    <a:pt x="365" y="569"/>
                    <a:pt x="370" y="569"/>
                    <a:pt x="374" y="568"/>
                  </a:cubicBezTo>
                  <a:cubicBezTo>
                    <a:pt x="388" y="591"/>
                    <a:pt x="412" y="602"/>
                    <a:pt x="437" y="602"/>
                  </a:cubicBezTo>
                  <a:cubicBezTo>
                    <a:pt x="461" y="602"/>
                    <a:pt x="485" y="592"/>
                    <a:pt x="500" y="572"/>
                  </a:cubicBezTo>
                  <a:cubicBezTo>
                    <a:pt x="514" y="554"/>
                    <a:pt x="518" y="532"/>
                    <a:pt x="514" y="514"/>
                  </a:cubicBezTo>
                  <a:cubicBezTo>
                    <a:pt x="509" y="500"/>
                    <a:pt x="505" y="487"/>
                    <a:pt x="500" y="473"/>
                  </a:cubicBezTo>
                  <a:lnTo>
                    <a:pt x="487" y="415"/>
                  </a:lnTo>
                  <a:cubicBezTo>
                    <a:pt x="473" y="374"/>
                    <a:pt x="464" y="329"/>
                    <a:pt x="455" y="284"/>
                  </a:cubicBezTo>
                  <a:cubicBezTo>
                    <a:pt x="446" y="244"/>
                    <a:pt x="437" y="194"/>
                    <a:pt x="424" y="149"/>
                  </a:cubicBezTo>
                  <a:cubicBezTo>
                    <a:pt x="424" y="131"/>
                    <a:pt x="415" y="113"/>
                    <a:pt x="410" y="95"/>
                  </a:cubicBezTo>
                  <a:cubicBezTo>
                    <a:pt x="406" y="73"/>
                    <a:pt x="406" y="68"/>
                    <a:pt x="401" y="59"/>
                  </a:cubicBezTo>
                  <a:cubicBezTo>
                    <a:pt x="397" y="41"/>
                    <a:pt x="388" y="23"/>
                    <a:pt x="374" y="14"/>
                  </a:cubicBezTo>
                  <a:cubicBezTo>
                    <a:pt x="365" y="5"/>
                    <a:pt x="352" y="1"/>
                    <a:pt x="343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4862075" y="1594900"/>
              <a:ext cx="194775" cy="90150"/>
            </a:xfrm>
            <a:custGeom>
              <a:rect b="b" l="l" r="r" t="t"/>
              <a:pathLst>
                <a:path extrusionOk="0" h="3606" w="7791">
                  <a:moveTo>
                    <a:pt x="5991" y="0"/>
                  </a:moveTo>
                  <a:lnTo>
                    <a:pt x="5991" y="5"/>
                  </a:lnTo>
                  <a:cubicBezTo>
                    <a:pt x="5942" y="14"/>
                    <a:pt x="5901" y="32"/>
                    <a:pt x="5861" y="59"/>
                  </a:cubicBezTo>
                  <a:cubicBezTo>
                    <a:pt x="5843" y="72"/>
                    <a:pt x="5820" y="90"/>
                    <a:pt x="5802" y="108"/>
                  </a:cubicBezTo>
                  <a:cubicBezTo>
                    <a:pt x="5780" y="126"/>
                    <a:pt x="5762" y="149"/>
                    <a:pt x="5748" y="171"/>
                  </a:cubicBezTo>
                  <a:cubicBezTo>
                    <a:pt x="5690" y="239"/>
                    <a:pt x="5645" y="315"/>
                    <a:pt x="5591" y="383"/>
                  </a:cubicBezTo>
                  <a:cubicBezTo>
                    <a:pt x="5568" y="414"/>
                    <a:pt x="5541" y="446"/>
                    <a:pt x="5519" y="473"/>
                  </a:cubicBezTo>
                  <a:lnTo>
                    <a:pt x="5523" y="468"/>
                  </a:lnTo>
                  <a:lnTo>
                    <a:pt x="5487" y="509"/>
                  </a:lnTo>
                  <a:cubicBezTo>
                    <a:pt x="5456" y="549"/>
                    <a:pt x="5420" y="590"/>
                    <a:pt x="5384" y="626"/>
                  </a:cubicBezTo>
                  <a:cubicBezTo>
                    <a:pt x="5343" y="666"/>
                    <a:pt x="5303" y="711"/>
                    <a:pt x="5263" y="752"/>
                  </a:cubicBezTo>
                  <a:cubicBezTo>
                    <a:pt x="5182" y="828"/>
                    <a:pt x="5092" y="900"/>
                    <a:pt x="5011" y="972"/>
                  </a:cubicBezTo>
                  <a:cubicBezTo>
                    <a:pt x="4930" y="1044"/>
                    <a:pt x="4844" y="1116"/>
                    <a:pt x="4754" y="1188"/>
                  </a:cubicBezTo>
                  <a:cubicBezTo>
                    <a:pt x="4669" y="1260"/>
                    <a:pt x="4601" y="1327"/>
                    <a:pt x="4520" y="1390"/>
                  </a:cubicBezTo>
                  <a:cubicBezTo>
                    <a:pt x="4480" y="1422"/>
                    <a:pt x="4439" y="1453"/>
                    <a:pt x="4399" y="1480"/>
                  </a:cubicBezTo>
                  <a:lnTo>
                    <a:pt x="4421" y="1467"/>
                  </a:lnTo>
                  <a:lnTo>
                    <a:pt x="4340" y="1521"/>
                  </a:lnTo>
                  <a:lnTo>
                    <a:pt x="4363" y="1507"/>
                  </a:lnTo>
                  <a:lnTo>
                    <a:pt x="4237" y="1593"/>
                  </a:lnTo>
                  <a:cubicBezTo>
                    <a:pt x="4142" y="1660"/>
                    <a:pt x="4043" y="1723"/>
                    <a:pt x="3944" y="1782"/>
                  </a:cubicBezTo>
                  <a:cubicBezTo>
                    <a:pt x="3836" y="1849"/>
                    <a:pt x="3733" y="1917"/>
                    <a:pt x="3625" y="1989"/>
                  </a:cubicBezTo>
                  <a:cubicBezTo>
                    <a:pt x="3517" y="2056"/>
                    <a:pt x="3414" y="2119"/>
                    <a:pt x="3310" y="2182"/>
                  </a:cubicBezTo>
                  <a:cubicBezTo>
                    <a:pt x="3202" y="2245"/>
                    <a:pt x="3090" y="2308"/>
                    <a:pt x="2982" y="2367"/>
                  </a:cubicBezTo>
                  <a:cubicBezTo>
                    <a:pt x="2869" y="2425"/>
                    <a:pt x="2757" y="2484"/>
                    <a:pt x="2640" y="2542"/>
                  </a:cubicBezTo>
                  <a:cubicBezTo>
                    <a:pt x="2581" y="2574"/>
                    <a:pt x="2527" y="2600"/>
                    <a:pt x="2473" y="2623"/>
                  </a:cubicBezTo>
                  <a:cubicBezTo>
                    <a:pt x="2419" y="2645"/>
                    <a:pt x="2361" y="2681"/>
                    <a:pt x="2302" y="2708"/>
                  </a:cubicBezTo>
                  <a:cubicBezTo>
                    <a:pt x="2190" y="2758"/>
                    <a:pt x="2077" y="2812"/>
                    <a:pt x="1965" y="2861"/>
                  </a:cubicBezTo>
                  <a:cubicBezTo>
                    <a:pt x="1853" y="2911"/>
                    <a:pt x="1740" y="2965"/>
                    <a:pt x="1623" y="3014"/>
                  </a:cubicBezTo>
                  <a:cubicBezTo>
                    <a:pt x="1538" y="3050"/>
                    <a:pt x="1452" y="3086"/>
                    <a:pt x="1367" y="3118"/>
                  </a:cubicBezTo>
                  <a:cubicBezTo>
                    <a:pt x="1286" y="3154"/>
                    <a:pt x="1209" y="3185"/>
                    <a:pt x="1128" y="3212"/>
                  </a:cubicBezTo>
                  <a:cubicBezTo>
                    <a:pt x="1052" y="3244"/>
                    <a:pt x="962" y="3271"/>
                    <a:pt x="881" y="3293"/>
                  </a:cubicBezTo>
                  <a:cubicBezTo>
                    <a:pt x="800" y="3320"/>
                    <a:pt x="701" y="3352"/>
                    <a:pt x="606" y="3374"/>
                  </a:cubicBezTo>
                  <a:cubicBezTo>
                    <a:pt x="530" y="3397"/>
                    <a:pt x="449" y="3415"/>
                    <a:pt x="368" y="3433"/>
                  </a:cubicBezTo>
                  <a:cubicBezTo>
                    <a:pt x="269" y="3451"/>
                    <a:pt x="175" y="3469"/>
                    <a:pt x="76" y="3482"/>
                  </a:cubicBezTo>
                  <a:cubicBezTo>
                    <a:pt x="0" y="3499"/>
                    <a:pt x="18" y="3606"/>
                    <a:pt x="87" y="3606"/>
                  </a:cubicBezTo>
                  <a:cubicBezTo>
                    <a:pt x="92" y="3606"/>
                    <a:pt x="97" y="3605"/>
                    <a:pt x="103" y="3604"/>
                  </a:cubicBezTo>
                  <a:cubicBezTo>
                    <a:pt x="215" y="3586"/>
                    <a:pt x="323" y="3572"/>
                    <a:pt x="431" y="3550"/>
                  </a:cubicBezTo>
                  <a:cubicBezTo>
                    <a:pt x="485" y="3541"/>
                    <a:pt x="534" y="3532"/>
                    <a:pt x="584" y="3523"/>
                  </a:cubicBezTo>
                  <a:cubicBezTo>
                    <a:pt x="638" y="3514"/>
                    <a:pt x="687" y="3505"/>
                    <a:pt x="741" y="3491"/>
                  </a:cubicBezTo>
                  <a:cubicBezTo>
                    <a:pt x="845" y="3469"/>
                    <a:pt x="948" y="3446"/>
                    <a:pt x="1056" y="3419"/>
                  </a:cubicBezTo>
                  <a:cubicBezTo>
                    <a:pt x="1173" y="3388"/>
                    <a:pt x="1286" y="3347"/>
                    <a:pt x="1398" y="3307"/>
                  </a:cubicBezTo>
                  <a:lnTo>
                    <a:pt x="1398" y="3307"/>
                  </a:lnTo>
                  <a:lnTo>
                    <a:pt x="1376" y="3316"/>
                  </a:lnTo>
                  <a:cubicBezTo>
                    <a:pt x="1497" y="3271"/>
                    <a:pt x="1619" y="3230"/>
                    <a:pt x="1736" y="3181"/>
                  </a:cubicBezTo>
                  <a:cubicBezTo>
                    <a:pt x="1853" y="3131"/>
                    <a:pt x="1970" y="3086"/>
                    <a:pt x="2082" y="3041"/>
                  </a:cubicBezTo>
                  <a:lnTo>
                    <a:pt x="2257" y="2965"/>
                  </a:lnTo>
                  <a:lnTo>
                    <a:pt x="2419" y="2893"/>
                  </a:lnTo>
                  <a:lnTo>
                    <a:pt x="2563" y="2825"/>
                  </a:lnTo>
                  <a:lnTo>
                    <a:pt x="2563" y="2825"/>
                  </a:lnTo>
                  <a:cubicBezTo>
                    <a:pt x="2550" y="2884"/>
                    <a:pt x="2586" y="2942"/>
                    <a:pt x="2644" y="2956"/>
                  </a:cubicBezTo>
                  <a:cubicBezTo>
                    <a:pt x="2656" y="2960"/>
                    <a:pt x="2669" y="2962"/>
                    <a:pt x="2683" y="2962"/>
                  </a:cubicBezTo>
                  <a:cubicBezTo>
                    <a:pt x="2699" y="2962"/>
                    <a:pt x="2715" y="2959"/>
                    <a:pt x="2730" y="2951"/>
                  </a:cubicBezTo>
                  <a:cubicBezTo>
                    <a:pt x="2856" y="2897"/>
                    <a:pt x="2977" y="2834"/>
                    <a:pt x="3094" y="2771"/>
                  </a:cubicBezTo>
                  <a:cubicBezTo>
                    <a:pt x="3211" y="2708"/>
                    <a:pt x="3328" y="2650"/>
                    <a:pt x="3441" y="2583"/>
                  </a:cubicBezTo>
                  <a:cubicBezTo>
                    <a:pt x="3495" y="2547"/>
                    <a:pt x="3549" y="2511"/>
                    <a:pt x="3603" y="2475"/>
                  </a:cubicBezTo>
                  <a:lnTo>
                    <a:pt x="3760" y="2371"/>
                  </a:lnTo>
                  <a:cubicBezTo>
                    <a:pt x="3872" y="2295"/>
                    <a:pt x="3980" y="2214"/>
                    <a:pt x="4088" y="2137"/>
                  </a:cubicBezTo>
                  <a:lnTo>
                    <a:pt x="4088" y="2137"/>
                  </a:lnTo>
                  <a:lnTo>
                    <a:pt x="4066" y="2155"/>
                  </a:lnTo>
                  <a:cubicBezTo>
                    <a:pt x="4178" y="2074"/>
                    <a:pt x="4282" y="1993"/>
                    <a:pt x="4394" y="1912"/>
                  </a:cubicBezTo>
                  <a:cubicBezTo>
                    <a:pt x="4489" y="1840"/>
                    <a:pt x="4588" y="1768"/>
                    <a:pt x="4682" y="1692"/>
                  </a:cubicBezTo>
                  <a:cubicBezTo>
                    <a:pt x="4777" y="1615"/>
                    <a:pt x="4858" y="1552"/>
                    <a:pt x="4948" y="1480"/>
                  </a:cubicBezTo>
                  <a:cubicBezTo>
                    <a:pt x="5038" y="1404"/>
                    <a:pt x="5123" y="1323"/>
                    <a:pt x="5209" y="1237"/>
                  </a:cubicBezTo>
                  <a:cubicBezTo>
                    <a:pt x="5334" y="1107"/>
                    <a:pt x="5465" y="976"/>
                    <a:pt x="5586" y="846"/>
                  </a:cubicBezTo>
                  <a:cubicBezTo>
                    <a:pt x="5618" y="815"/>
                    <a:pt x="5649" y="779"/>
                    <a:pt x="5676" y="747"/>
                  </a:cubicBezTo>
                  <a:cubicBezTo>
                    <a:pt x="5708" y="711"/>
                    <a:pt x="5739" y="666"/>
                    <a:pt x="5771" y="621"/>
                  </a:cubicBezTo>
                  <a:lnTo>
                    <a:pt x="5861" y="509"/>
                  </a:lnTo>
                  <a:cubicBezTo>
                    <a:pt x="5883" y="477"/>
                    <a:pt x="5906" y="446"/>
                    <a:pt x="5928" y="414"/>
                  </a:cubicBezTo>
                  <a:cubicBezTo>
                    <a:pt x="5951" y="387"/>
                    <a:pt x="5978" y="360"/>
                    <a:pt x="6009" y="338"/>
                  </a:cubicBezTo>
                  <a:cubicBezTo>
                    <a:pt x="6023" y="329"/>
                    <a:pt x="6036" y="320"/>
                    <a:pt x="6050" y="315"/>
                  </a:cubicBezTo>
                  <a:cubicBezTo>
                    <a:pt x="6068" y="324"/>
                    <a:pt x="6086" y="338"/>
                    <a:pt x="6104" y="342"/>
                  </a:cubicBezTo>
                  <a:cubicBezTo>
                    <a:pt x="6117" y="347"/>
                    <a:pt x="6126" y="351"/>
                    <a:pt x="6140" y="356"/>
                  </a:cubicBezTo>
                  <a:lnTo>
                    <a:pt x="6144" y="356"/>
                  </a:lnTo>
                  <a:lnTo>
                    <a:pt x="6225" y="383"/>
                  </a:lnTo>
                  <a:cubicBezTo>
                    <a:pt x="6279" y="405"/>
                    <a:pt x="6333" y="419"/>
                    <a:pt x="6387" y="441"/>
                  </a:cubicBezTo>
                  <a:cubicBezTo>
                    <a:pt x="6441" y="459"/>
                    <a:pt x="6495" y="473"/>
                    <a:pt x="6549" y="491"/>
                  </a:cubicBezTo>
                  <a:cubicBezTo>
                    <a:pt x="6603" y="509"/>
                    <a:pt x="6662" y="527"/>
                    <a:pt x="6720" y="536"/>
                  </a:cubicBezTo>
                  <a:cubicBezTo>
                    <a:pt x="6774" y="549"/>
                    <a:pt x="6833" y="558"/>
                    <a:pt x="6886" y="572"/>
                  </a:cubicBezTo>
                  <a:cubicBezTo>
                    <a:pt x="6945" y="590"/>
                    <a:pt x="6985" y="608"/>
                    <a:pt x="7035" y="621"/>
                  </a:cubicBezTo>
                  <a:cubicBezTo>
                    <a:pt x="7080" y="639"/>
                    <a:pt x="7125" y="653"/>
                    <a:pt x="7174" y="662"/>
                  </a:cubicBezTo>
                  <a:cubicBezTo>
                    <a:pt x="7201" y="666"/>
                    <a:pt x="7228" y="671"/>
                    <a:pt x="7255" y="671"/>
                  </a:cubicBezTo>
                  <a:lnTo>
                    <a:pt x="7287" y="671"/>
                  </a:lnTo>
                  <a:cubicBezTo>
                    <a:pt x="7305" y="671"/>
                    <a:pt x="7318" y="666"/>
                    <a:pt x="7332" y="662"/>
                  </a:cubicBezTo>
                  <a:cubicBezTo>
                    <a:pt x="7345" y="657"/>
                    <a:pt x="7354" y="644"/>
                    <a:pt x="7363" y="635"/>
                  </a:cubicBezTo>
                  <a:cubicBezTo>
                    <a:pt x="7368" y="626"/>
                    <a:pt x="7372" y="617"/>
                    <a:pt x="7372" y="608"/>
                  </a:cubicBezTo>
                  <a:cubicBezTo>
                    <a:pt x="7399" y="608"/>
                    <a:pt x="7426" y="603"/>
                    <a:pt x="7449" y="603"/>
                  </a:cubicBezTo>
                  <a:cubicBezTo>
                    <a:pt x="7485" y="599"/>
                    <a:pt x="7516" y="594"/>
                    <a:pt x="7552" y="585"/>
                  </a:cubicBezTo>
                  <a:cubicBezTo>
                    <a:pt x="7588" y="576"/>
                    <a:pt x="7629" y="563"/>
                    <a:pt x="7665" y="549"/>
                  </a:cubicBezTo>
                  <a:cubicBezTo>
                    <a:pt x="7705" y="536"/>
                    <a:pt x="7759" y="522"/>
                    <a:pt x="7777" y="482"/>
                  </a:cubicBezTo>
                  <a:cubicBezTo>
                    <a:pt x="7791" y="450"/>
                    <a:pt x="7786" y="419"/>
                    <a:pt x="7764" y="396"/>
                  </a:cubicBezTo>
                  <a:cubicBezTo>
                    <a:pt x="7746" y="379"/>
                    <a:pt x="7723" y="372"/>
                    <a:pt x="7701" y="372"/>
                  </a:cubicBezTo>
                  <a:cubicBezTo>
                    <a:pt x="7695" y="372"/>
                    <a:pt x="7689" y="373"/>
                    <a:pt x="7683" y="374"/>
                  </a:cubicBezTo>
                  <a:lnTo>
                    <a:pt x="7660" y="383"/>
                  </a:lnTo>
                  <a:cubicBezTo>
                    <a:pt x="7638" y="392"/>
                    <a:pt x="7611" y="396"/>
                    <a:pt x="7588" y="405"/>
                  </a:cubicBezTo>
                  <a:cubicBezTo>
                    <a:pt x="7561" y="410"/>
                    <a:pt x="7530" y="419"/>
                    <a:pt x="7503" y="423"/>
                  </a:cubicBezTo>
                  <a:cubicBezTo>
                    <a:pt x="7485" y="423"/>
                    <a:pt x="7467" y="428"/>
                    <a:pt x="7449" y="428"/>
                  </a:cubicBezTo>
                  <a:cubicBezTo>
                    <a:pt x="7413" y="428"/>
                    <a:pt x="7372" y="428"/>
                    <a:pt x="7336" y="423"/>
                  </a:cubicBezTo>
                  <a:cubicBezTo>
                    <a:pt x="7260" y="410"/>
                    <a:pt x="7192" y="378"/>
                    <a:pt x="7116" y="356"/>
                  </a:cubicBezTo>
                  <a:cubicBezTo>
                    <a:pt x="7044" y="333"/>
                    <a:pt x="6981" y="311"/>
                    <a:pt x="6913" y="288"/>
                  </a:cubicBezTo>
                  <a:cubicBezTo>
                    <a:pt x="6837" y="261"/>
                    <a:pt x="6765" y="234"/>
                    <a:pt x="6689" y="207"/>
                  </a:cubicBezTo>
                  <a:cubicBezTo>
                    <a:pt x="6617" y="176"/>
                    <a:pt x="6536" y="140"/>
                    <a:pt x="6459" y="113"/>
                  </a:cubicBezTo>
                  <a:cubicBezTo>
                    <a:pt x="6378" y="86"/>
                    <a:pt x="6311" y="72"/>
                    <a:pt x="6239" y="50"/>
                  </a:cubicBezTo>
                  <a:cubicBezTo>
                    <a:pt x="6203" y="36"/>
                    <a:pt x="6167" y="23"/>
                    <a:pt x="6126" y="14"/>
                  </a:cubicBezTo>
                  <a:cubicBezTo>
                    <a:pt x="6099" y="5"/>
                    <a:pt x="6068" y="0"/>
                    <a:pt x="604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4863950" y="1641350"/>
              <a:ext cx="108550" cy="49875"/>
            </a:xfrm>
            <a:custGeom>
              <a:rect b="b" l="l" r="r" t="t"/>
              <a:pathLst>
                <a:path extrusionOk="0" h="1995" w="4342">
                  <a:moveTo>
                    <a:pt x="4297" y="0"/>
                  </a:moveTo>
                  <a:lnTo>
                    <a:pt x="4301" y="5"/>
                  </a:lnTo>
                  <a:lnTo>
                    <a:pt x="4288" y="5"/>
                  </a:lnTo>
                  <a:cubicBezTo>
                    <a:pt x="4279" y="9"/>
                    <a:pt x="4270" y="14"/>
                    <a:pt x="4261" y="18"/>
                  </a:cubicBezTo>
                  <a:cubicBezTo>
                    <a:pt x="4247" y="23"/>
                    <a:pt x="4238" y="32"/>
                    <a:pt x="4229" y="36"/>
                  </a:cubicBezTo>
                  <a:lnTo>
                    <a:pt x="4180" y="72"/>
                  </a:lnTo>
                  <a:cubicBezTo>
                    <a:pt x="4157" y="86"/>
                    <a:pt x="4135" y="104"/>
                    <a:pt x="4112" y="117"/>
                  </a:cubicBezTo>
                  <a:cubicBezTo>
                    <a:pt x="4099" y="117"/>
                    <a:pt x="4085" y="122"/>
                    <a:pt x="4076" y="126"/>
                  </a:cubicBezTo>
                  <a:cubicBezTo>
                    <a:pt x="4058" y="131"/>
                    <a:pt x="4040" y="140"/>
                    <a:pt x="4022" y="153"/>
                  </a:cubicBezTo>
                  <a:lnTo>
                    <a:pt x="4000" y="171"/>
                  </a:lnTo>
                  <a:lnTo>
                    <a:pt x="3941" y="203"/>
                  </a:lnTo>
                  <a:lnTo>
                    <a:pt x="3869" y="252"/>
                  </a:lnTo>
                  <a:cubicBezTo>
                    <a:pt x="3806" y="297"/>
                    <a:pt x="3743" y="342"/>
                    <a:pt x="3680" y="387"/>
                  </a:cubicBezTo>
                  <a:lnTo>
                    <a:pt x="3694" y="374"/>
                  </a:lnTo>
                  <a:lnTo>
                    <a:pt x="3694" y="374"/>
                  </a:lnTo>
                  <a:cubicBezTo>
                    <a:pt x="3595" y="446"/>
                    <a:pt x="3496" y="513"/>
                    <a:pt x="3397" y="581"/>
                  </a:cubicBezTo>
                  <a:cubicBezTo>
                    <a:pt x="3375" y="585"/>
                    <a:pt x="3352" y="594"/>
                    <a:pt x="3330" y="599"/>
                  </a:cubicBezTo>
                  <a:cubicBezTo>
                    <a:pt x="3316" y="603"/>
                    <a:pt x="3303" y="621"/>
                    <a:pt x="3307" y="639"/>
                  </a:cubicBezTo>
                  <a:lnTo>
                    <a:pt x="3222" y="693"/>
                  </a:lnTo>
                  <a:cubicBezTo>
                    <a:pt x="3208" y="684"/>
                    <a:pt x="3190" y="684"/>
                    <a:pt x="3177" y="684"/>
                  </a:cubicBezTo>
                  <a:cubicBezTo>
                    <a:pt x="3145" y="693"/>
                    <a:pt x="3114" y="707"/>
                    <a:pt x="3082" y="725"/>
                  </a:cubicBezTo>
                  <a:lnTo>
                    <a:pt x="3051" y="742"/>
                  </a:lnTo>
                  <a:cubicBezTo>
                    <a:pt x="3019" y="760"/>
                    <a:pt x="2988" y="778"/>
                    <a:pt x="2956" y="792"/>
                  </a:cubicBezTo>
                  <a:lnTo>
                    <a:pt x="2902" y="823"/>
                  </a:lnTo>
                  <a:cubicBezTo>
                    <a:pt x="2885" y="806"/>
                    <a:pt x="2861" y="794"/>
                    <a:pt x="2837" y="794"/>
                  </a:cubicBezTo>
                  <a:cubicBezTo>
                    <a:pt x="2830" y="794"/>
                    <a:pt x="2823" y="795"/>
                    <a:pt x="2817" y="796"/>
                  </a:cubicBezTo>
                  <a:lnTo>
                    <a:pt x="2803" y="796"/>
                  </a:lnTo>
                  <a:cubicBezTo>
                    <a:pt x="2790" y="801"/>
                    <a:pt x="2776" y="805"/>
                    <a:pt x="2767" y="810"/>
                  </a:cubicBezTo>
                  <a:lnTo>
                    <a:pt x="2749" y="814"/>
                  </a:lnTo>
                  <a:lnTo>
                    <a:pt x="2695" y="837"/>
                  </a:lnTo>
                  <a:cubicBezTo>
                    <a:pt x="2664" y="850"/>
                    <a:pt x="2632" y="864"/>
                    <a:pt x="2605" y="873"/>
                  </a:cubicBezTo>
                  <a:cubicBezTo>
                    <a:pt x="2560" y="891"/>
                    <a:pt x="2520" y="909"/>
                    <a:pt x="2475" y="931"/>
                  </a:cubicBezTo>
                  <a:cubicBezTo>
                    <a:pt x="2466" y="931"/>
                    <a:pt x="2452" y="936"/>
                    <a:pt x="2443" y="940"/>
                  </a:cubicBezTo>
                  <a:lnTo>
                    <a:pt x="2407" y="954"/>
                  </a:lnTo>
                  <a:cubicBezTo>
                    <a:pt x="2394" y="958"/>
                    <a:pt x="2385" y="963"/>
                    <a:pt x="2371" y="972"/>
                  </a:cubicBezTo>
                  <a:lnTo>
                    <a:pt x="2281" y="1008"/>
                  </a:lnTo>
                  <a:cubicBezTo>
                    <a:pt x="2223" y="1030"/>
                    <a:pt x="2160" y="1062"/>
                    <a:pt x="2097" y="1084"/>
                  </a:cubicBezTo>
                  <a:lnTo>
                    <a:pt x="1823" y="1206"/>
                  </a:lnTo>
                  <a:lnTo>
                    <a:pt x="1818" y="1210"/>
                  </a:lnTo>
                  <a:cubicBezTo>
                    <a:pt x="1710" y="1251"/>
                    <a:pt x="1607" y="1291"/>
                    <a:pt x="1503" y="1336"/>
                  </a:cubicBezTo>
                  <a:cubicBezTo>
                    <a:pt x="1458" y="1354"/>
                    <a:pt x="1413" y="1372"/>
                    <a:pt x="1364" y="1390"/>
                  </a:cubicBezTo>
                  <a:cubicBezTo>
                    <a:pt x="1337" y="1404"/>
                    <a:pt x="1310" y="1413"/>
                    <a:pt x="1278" y="1426"/>
                  </a:cubicBezTo>
                  <a:cubicBezTo>
                    <a:pt x="1251" y="1444"/>
                    <a:pt x="1229" y="1453"/>
                    <a:pt x="1206" y="1462"/>
                  </a:cubicBezTo>
                  <a:lnTo>
                    <a:pt x="1040" y="1530"/>
                  </a:lnTo>
                  <a:lnTo>
                    <a:pt x="1040" y="1530"/>
                  </a:lnTo>
                  <a:lnTo>
                    <a:pt x="1058" y="1521"/>
                  </a:lnTo>
                  <a:lnTo>
                    <a:pt x="1058" y="1521"/>
                  </a:lnTo>
                  <a:lnTo>
                    <a:pt x="945" y="1561"/>
                  </a:lnTo>
                  <a:cubicBezTo>
                    <a:pt x="938" y="1550"/>
                    <a:pt x="921" y="1542"/>
                    <a:pt x="903" y="1542"/>
                  </a:cubicBezTo>
                  <a:cubicBezTo>
                    <a:pt x="899" y="1542"/>
                    <a:pt x="895" y="1542"/>
                    <a:pt x="891" y="1543"/>
                  </a:cubicBezTo>
                  <a:lnTo>
                    <a:pt x="855" y="1557"/>
                  </a:lnTo>
                  <a:cubicBezTo>
                    <a:pt x="770" y="1579"/>
                    <a:pt x="680" y="1606"/>
                    <a:pt x="594" y="1624"/>
                  </a:cubicBezTo>
                  <a:cubicBezTo>
                    <a:pt x="486" y="1647"/>
                    <a:pt x="378" y="1669"/>
                    <a:pt x="271" y="1696"/>
                  </a:cubicBezTo>
                  <a:cubicBezTo>
                    <a:pt x="212" y="1710"/>
                    <a:pt x="154" y="1723"/>
                    <a:pt x="100" y="1746"/>
                  </a:cubicBezTo>
                  <a:cubicBezTo>
                    <a:pt x="55" y="1759"/>
                    <a:pt x="10" y="1786"/>
                    <a:pt x="5" y="1831"/>
                  </a:cubicBezTo>
                  <a:cubicBezTo>
                    <a:pt x="1" y="1849"/>
                    <a:pt x="5" y="1867"/>
                    <a:pt x="10" y="1885"/>
                  </a:cubicBezTo>
                  <a:cubicBezTo>
                    <a:pt x="19" y="1930"/>
                    <a:pt x="55" y="1971"/>
                    <a:pt x="100" y="1984"/>
                  </a:cubicBezTo>
                  <a:cubicBezTo>
                    <a:pt x="119" y="1991"/>
                    <a:pt x="142" y="1995"/>
                    <a:pt x="163" y="1995"/>
                  </a:cubicBezTo>
                  <a:cubicBezTo>
                    <a:pt x="170" y="1995"/>
                    <a:pt x="178" y="1994"/>
                    <a:pt x="185" y="1993"/>
                  </a:cubicBezTo>
                  <a:lnTo>
                    <a:pt x="172" y="1993"/>
                  </a:lnTo>
                  <a:cubicBezTo>
                    <a:pt x="217" y="1989"/>
                    <a:pt x="257" y="1980"/>
                    <a:pt x="302" y="1975"/>
                  </a:cubicBezTo>
                  <a:cubicBezTo>
                    <a:pt x="356" y="1966"/>
                    <a:pt x="410" y="1962"/>
                    <a:pt x="464" y="1953"/>
                  </a:cubicBezTo>
                  <a:cubicBezTo>
                    <a:pt x="518" y="1944"/>
                    <a:pt x="567" y="1930"/>
                    <a:pt x="621" y="1917"/>
                  </a:cubicBezTo>
                  <a:cubicBezTo>
                    <a:pt x="671" y="1903"/>
                    <a:pt x="725" y="1890"/>
                    <a:pt x="774" y="1876"/>
                  </a:cubicBezTo>
                  <a:cubicBezTo>
                    <a:pt x="824" y="1858"/>
                    <a:pt x="882" y="1840"/>
                    <a:pt x="936" y="1822"/>
                  </a:cubicBezTo>
                  <a:lnTo>
                    <a:pt x="977" y="1813"/>
                  </a:lnTo>
                  <a:cubicBezTo>
                    <a:pt x="1040" y="1795"/>
                    <a:pt x="1103" y="1773"/>
                    <a:pt x="1161" y="1755"/>
                  </a:cubicBezTo>
                  <a:cubicBezTo>
                    <a:pt x="1224" y="1737"/>
                    <a:pt x="1278" y="1719"/>
                    <a:pt x="1337" y="1701"/>
                  </a:cubicBezTo>
                  <a:lnTo>
                    <a:pt x="1526" y="1633"/>
                  </a:lnTo>
                  <a:cubicBezTo>
                    <a:pt x="1589" y="1611"/>
                    <a:pt x="1647" y="1588"/>
                    <a:pt x="1706" y="1566"/>
                  </a:cubicBezTo>
                  <a:lnTo>
                    <a:pt x="1881" y="1503"/>
                  </a:lnTo>
                  <a:lnTo>
                    <a:pt x="1940" y="1480"/>
                  </a:lnTo>
                  <a:lnTo>
                    <a:pt x="1958" y="1476"/>
                  </a:lnTo>
                  <a:cubicBezTo>
                    <a:pt x="1971" y="1486"/>
                    <a:pt x="1984" y="1491"/>
                    <a:pt x="2000" y="1491"/>
                  </a:cubicBezTo>
                  <a:cubicBezTo>
                    <a:pt x="2005" y="1491"/>
                    <a:pt x="2010" y="1490"/>
                    <a:pt x="2016" y="1489"/>
                  </a:cubicBezTo>
                  <a:cubicBezTo>
                    <a:pt x="2047" y="1480"/>
                    <a:pt x="2083" y="1467"/>
                    <a:pt x="2115" y="1453"/>
                  </a:cubicBezTo>
                  <a:cubicBezTo>
                    <a:pt x="2146" y="1440"/>
                    <a:pt x="2173" y="1431"/>
                    <a:pt x="2200" y="1417"/>
                  </a:cubicBezTo>
                  <a:cubicBezTo>
                    <a:pt x="2259" y="1390"/>
                    <a:pt x="2313" y="1363"/>
                    <a:pt x="2371" y="1336"/>
                  </a:cubicBezTo>
                  <a:cubicBezTo>
                    <a:pt x="2488" y="1278"/>
                    <a:pt x="2605" y="1215"/>
                    <a:pt x="2722" y="1152"/>
                  </a:cubicBezTo>
                  <a:cubicBezTo>
                    <a:pt x="2781" y="1120"/>
                    <a:pt x="2839" y="1084"/>
                    <a:pt x="2902" y="1053"/>
                  </a:cubicBezTo>
                  <a:cubicBezTo>
                    <a:pt x="2961" y="1017"/>
                    <a:pt x="3024" y="976"/>
                    <a:pt x="3082" y="940"/>
                  </a:cubicBezTo>
                  <a:cubicBezTo>
                    <a:pt x="3145" y="900"/>
                    <a:pt x="3213" y="859"/>
                    <a:pt x="3276" y="819"/>
                  </a:cubicBezTo>
                  <a:cubicBezTo>
                    <a:pt x="3303" y="819"/>
                    <a:pt x="3330" y="814"/>
                    <a:pt x="3348" y="796"/>
                  </a:cubicBezTo>
                  <a:cubicBezTo>
                    <a:pt x="3366" y="787"/>
                    <a:pt x="3384" y="778"/>
                    <a:pt x="3406" y="765"/>
                  </a:cubicBezTo>
                  <a:cubicBezTo>
                    <a:pt x="3442" y="742"/>
                    <a:pt x="3483" y="720"/>
                    <a:pt x="3519" y="693"/>
                  </a:cubicBezTo>
                  <a:cubicBezTo>
                    <a:pt x="3595" y="644"/>
                    <a:pt x="3671" y="590"/>
                    <a:pt x="3743" y="540"/>
                  </a:cubicBezTo>
                  <a:cubicBezTo>
                    <a:pt x="3815" y="486"/>
                    <a:pt x="3883" y="441"/>
                    <a:pt x="3950" y="387"/>
                  </a:cubicBezTo>
                  <a:cubicBezTo>
                    <a:pt x="3982" y="360"/>
                    <a:pt x="4013" y="329"/>
                    <a:pt x="4049" y="302"/>
                  </a:cubicBezTo>
                  <a:lnTo>
                    <a:pt x="4090" y="266"/>
                  </a:lnTo>
                  <a:lnTo>
                    <a:pt x="4126" y="239"/>
                  </a:lnTo>
                  <a:cubicBezTo>
                    <a:pt x="4162" y="212"/>
                    <a:pt x="4193" y="185"/>
                    <a:pt x="4229" y="149"/>
                  </a:cubicBezTo>
                  <a:lnTo>
                    <a:pt x="4279" y="108"/>
                  </a:lnTo>
                  <a:cubicBezTo>
                    <a:pt x="4301" y="95"/>
                    <a:pt x="4319" y="72"/>
                    <a:pt x="4333" y="54"/>
                  </a:cubicBezTo>
                  <a:cubicBezTo>
                    <a:pt x="4342" y="41"/>
                    <a:pt x="4342" y="32"/>
                    <a:pt x="4333" y="18"/>
                  </a:cubicBezTo>
                  <a:cubicBezTo>
                    <a:pt x="4328" y="9"/>
                    <a:pt x="4315" y="0"/>
                    <a:pt x="430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5035225" y="1585175"/>
              <a:ext cx="32200" cy="8200"/>
            </a:xfrm>
            <a:custGeom>
              <a:rect b="b" l="l" r="r" t="t"/>
              <a:pathLst>
                <a:path extrusionOk="0" h="328" w="1288">
                  <a:moveTo>
                    <a:pt x="1208" y="0"/>
                  </a:moveTo>
                  <a:cubicBezTo>
                    <a:pt x="1195" y="0"/>
                    <a:pt x="1182" y="4"/>
                    <a:pt x="1171" y="11"/>
                  </a:cubicBezTo>
                  <a:lnTo>
                    <a:pt x="1166" y="16"/>
                  </a:lnTo>
                  <a:cubicBezTo>
                    <a:pt x="1153" y="20"/>
                    <a:pt x="1139" y="29"/>
                    <a:pt x="1126" y="43"/>
                  </a:cubicBezTo>
                  <a:lnTo>
                    <a:pt x="1108" y="56"/>
                  </a:lnTo>
                  <a:cubicBezTo>
                    <a:pt x="1094" y="70"/>
                    <a:pt x="1076" y="79"/>
                    <a:pt x="1058" y="88"/>
                  </a:cubicBezTo>
                  <a:cubicBezTo>
                    <a:pt x="995" y="110"/>
                    <a:pt x="932" y="124"/>
                    <a:pt x="869" y="128"/>
                  </a:cubicBezTo>
                  <a:cubicBezTo>
                    <a:pt x="802" y="137"/>
                    <a:pt x="734" y="142"/>
                    <a:pt x="667" y="146"/>
                  </a:cubicBezTo>
                  <a:cubicBezTo>
                    <a:pt x="599" y="151"/>
                    <a:pt x="527" y="160"/>
                    <a:pt x="455" y="169"/>
                  </a:cubicBezTo>
                  <a:cubicBezTo>
                    <a:pt x="388" y="173"/>
                    <a:pt x="316" y="178"/>
                    <a:pt x="248" y="187"/>
                  </a:cubicBezTo>
                  <a:cubicBezTo>
                    <a:pt x="212" y="191"/>
                    <a:pt x="176" y="196"/>
                    <a:pt x="140" y="205"/>
                  </a:cubicBezTo>
                  <a:cubicBezTo>
                    <a:pt x="104" y="214"/>
                    <a:pt x="73" y="227"/>
                    <a:pt x="41" y="236"/>
                  </a:cubicBezTo>
                  <a:cubicBezTo>
                    <a:pt x="14" y="245"/>
                    <a:pt x="1" y="268"/>
                    <a:pt x="10" y="295"/>
                  </a:cubicBezTo>
                  <a:cubicBezTo>
                    <a:pt x="14" y="314"/>
                    <a:pt x="35" y="327"/>
                    <a:pt x="55" y="327"/>
                  </a:cubicBezTo>
                  <a:cubicBezTo>
                    <a:pt x="58" y="327"/>
                    <a:pt x="61" y="327"/>
                    <a:pt x="64" y="326"/>
                  </a:cubicBezTo>
                  <a:lnTo>
                    <a:pt x="127" y="304"/>
                  </a:lnTo>
                  <a:cubicBezTo>
                    <a:pt x="149" y="299"/>
                    <a:pt x="167" y="295"/>
                    <a:pt x="190" y="290"/>
                  </a:cubicBezTo>
                  <a:cubicBezTo>
                    <a:pt x="237" y="288"/>
                    <a:pt x="286" y="287"/>
                    <a:pt x="334" y="287"/>
                  </a:cubicBezTo>
                  <a:cubicBezTo>
                    <a:pt x="382" y="287"/>
                    <a:pt x="431" y="288"/>
                    <a:pt x="478" y="290"/>
                  </a:cubicBezTo>
                  <a:lnTo>
                    <a:pt x="631" y="290"/>
                  </a:lnTo>
                  <a:cubicBezTo>
                    <a:pt x="680" y="290"/>
                    <a:pt x="730" y="295"/>
                    <a:pt x="784" y="295"/>
                  </a:cubicBezTo>
                  <a:cubicBezTo>
                    <a:pt x="838" y="295"/>
                    <a:pt x="892" y="290"/>
                    <a:pt x="946" y="286"/>
                  </a:cubicBezTo>
                  <a:cubicBezTo>
                    <a:pt x="1000" y="281"/>
                    <a:pt x="1054" y="268"/>
                    <a:pt x="1103" y="254"/>
                  </a:cubicBezTo>
                  <a:cubicBezTo>
                    <a:pt x="1148" y="236"/>
                    <a:pt x="1189" y="214"/>
                    <a:pt x="1220" y="187"/>
                  </a:cubicBezTo>
                  <a:cubicBezTo>
                    <a:pt x="1234" y="173"/>
                    <a:pt x="1247" y="160"/>
                    <a:pt x="1256" y="142"/>
                  </a:cubicBezTo>
                  <a:cubicBezTo>
                    <a:pt x="1265" y="128"/>
                    <a:pt x="1274" y="110"/>
                    <a:pt x="1279" y="92"/>
                  </a:cubicBezTo>
                  <a:cubicBezTo>
                    <a:pt x="1288" y="70"/>
                    <a:pt x="1279" y="38"/>
                    <a:pt x="1261" y="20"/>
                  </a:cubicBezTo>
                  <a:cubicBezTo>
                    <a:pt x="1245" y="7"/>
                    <a:pt x="1226" y="0"/>
                    <a:pt x="1208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5033450" y="1562175"/>
              <a:ext cx="24650" cy="16425"/>
            </a:xfrm>
            <a:custGeom>
              <a:rect b="b" l="l" r="r" t="t"/>
              <a:pathLst>
                <a:path extrusionOk="0" h="657" w="986">
                  <a:moveTo>
                    <a:pt x="918" y="0"/>
                  </a:moveTo>
                  <a:cubicBezTo>
                    <a:pt x="900" y="0"/>
                    <a:pt x="882" y="5"/>
                    <a:pt x="868" y="18"/>
                  </a:cubicBezTo>
                  <a:cubicBezTo>
                    <a:pt x="864" y="27"/>
                    <a:pt x="859" y="32"/>
                    <a:pt x="850" y="36"/>
                  </a:cubicBezTo>
                  <a:cubicBezTo>
                    <a:pt x="837" y="50"/>
                    <a:pt x="814" y="59"/>
                    <a:pt x="796" y="68"/>
                  </a:cubicBezTo>
                  <a:cubicBezTo>
                    <a:pt x="765" y="86"/>
                    <a:pt x="738" y="104"/>
                    <a:pt x="711" y="122"/>
                  </a:cubicBezTo>
                  <a:cubicBezTo>
                    <a:pt x="648" y="158"/>
                    <a:pt x="585" y="194"/>
                    <a:pt x="522" y="234"/>
                  </a:cubicBezTo>
                  <a:cubicBezTo>
                    <a:pt x="490" y="252"/>
                    <a:pt x="459" y="275"/>
                    <a:pt x="432" y="297"/>
                  </a:cubicBezTo>
                  <a:cubicBezTo>
                    <a:pt x="400" y="320"/>
                    <a:pt x="373" y="333"/>
                    <a:pt x="346" y="351"/>
                  </a:cubicBezTo>
                  <a:cubicBezTo>
                    <a:pt x="315" y="369"/>
                    <a:pt x="283" y="392"/>
                    <a:pt x="256" y="410"/>
                  </a:cubicBezTo>
                  <a:cubicBezTo>
                    <a:pt x="225" y="428"/>
                    <a:pt x="193" y="455"/>
                    <a:pt x="162" y="482"/>
                  </a:cubicBezTo>
                  <a:lnTo>
                    <a:pt x="166" y="482"/>
                  </a:lnTo>
                  <a:lnTo>
                    <a:pt x="157" y="486"/>
                  </a:lnTo>
                  <a:lnTo>
                    <a:pt x="162" y="482"/>
                  </a:lnTo>
                  <a:lnTo>
                    <a:pt x="166" y="477"/>
                  </a:lnTo>
                  <a:lnTo>
                    <a:pt x="157" y="482"/>
                  </a:lnTo>
                  <a:cubicBezTo>
                    <a:pt x="112" y="518"/>
                    <a:pt x="72" y="549"/>
                    <a:pt x="27" y="581"/>
                  </a:cubicBezTo>
                  <a:cubicBezTo>
                    <a:pt x="0" y="608"/>
                    <a:pt x="22" y="657"/>
                    <a:pt x="58" y="657"/>
                  </a:cubicBezTo>
                  <a:cubicBezTo>
                    <a:pt x="72" y="657"/>
                    <a:pt x="85" y="652"/>
                    <a:pt x="94" y="644"/>
                  </a:cubicBezTo>
                  <a:lnTo>
                    <a:pt x="126" y="621"/>
                  </a:lnTo>
                  <a:cubicBezTo>
                    <a:pt x="157" y="599"/>
                    <a:pt x="193" y="576"/>
                    <a:pt x="229" y="554"/>
                  </a:cubicBezTo>
                  <a:cubicBezTo>
                    <a:pt x="265" y="531"/>
                    <a:pt x="306" y="513"/>
                    <a:pt x="346" y="495"/>
                  </a:cubicBezTo>
                  <a:cubicBezTo>
                    <a:pt x="400" y="473"/>
                    <a:pt x="454" y="450"/>
                    <a:pt x="504" y="419"/>
                  </a:cubicBezTo>
                  <a:cubicBezTo>
                    <a:pt x="562" y="387"/>
                    <a:pt x="625" y="360"/>
                    <a:pt x="679" y="324"/>
                  </a:cubicBezTo>
                  <a:cubicBezTo>
                    <a:pt x="706" y="311"/>
                    <a:pt x="733" y="297"/>
                    <a:pt x="760" y="279"/>
                  </a:cubicBezTo>
                  <a:cubicBezTo>
                    <a:pt x="787" y="266"/>
                    <a:pt x="810" y="248"/>
                    <a:pt x="832" y="234"/>
                  </a:cubicBezTo>
                  <a:cubicBezTo>
                    <a:pt x="859" y="216"/>
                    <a:pt x="882" y="203"/>
                    <a:pt x="904" y="185"/>
                  </a:cubicBezTo>
                  <a:cubicBezTo>
                    <a:pt x="918" y="176"/>
                    <a:pt x="931" y="167"/>
                    <a:pt x="940" y="158"/>
                  </a:cubicBezTo>
                  <a:cubicBezTo>
                    <a:pt x="952" y="146"/>
                    <a:pt x="960" y="131"/>
                    <a:pt x="968" y="119"/>
                  </a:cubicBezTo>
                  <a:lnTo>
                    <a:pt x="968" y="119"/>
                  </a:lnTo>
                  <a:cubicBezTo>
                    <a:pt x="967" y="120"/>
                    <a:pt x="967" y="121"/>
                    <a:pt x="967" y="122"/>
                  </a:cubicBezTo>
                  <a:lnTo>
                    <a:pt x="972" y="113"/>
                  </a:lnTo>
                  <a:lnTo>
                    <a:pt x="972" y="113"/>
                  </a:lnTo>
                  <a:cubicBezTo>
                    <a:pt x="972" y="113"/>
                    <a:pt x="972" y="113"/>
                    <a:pt x="972" y="113"/>
                  </a:cubicBezTo>
                  <a:lnTo>
                    <a:pt x="976" y="99"/>
                  </a:lnTo>
                  <a:cubicBezTo>
                    <a:pt x="981" y="90"/>
                    <a:pt x="985" y="77"/>
                    <a:pt x="985" y="68"/>
                  </a:cubicBezTo>
                  <a:cubicBezTo>
                    <a:pt x="985" y="50"/>
                    <a:pt x="976" y="32"/>
                    <a:pt x="963" y="18"/>
                  </a:cubicBezTo>
                  <a:cubicBezTo>
                    <a:pt x="954" y="5"/>
                    <a:pt x="936" y="0"/>
                    <a:pt x="918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4528350" y="1995150"/>
              <a:ext cx="173800" cy="280750"/>
            </a:xfrm>
            <a:custGeom>
              <a:rect b="b" l="l" r="r" t="t"/>
              <a:pathLst>
                <a:path extrusionOk="0" h="11230" w="6952">
                  <a:moveTo>
                    <a:pt x="3483" y="1"/>
                  </a:moveTo>
                  <a:cubicBezTo>
                    <a:pt x="3474" y="5"/>
                    <a:pt x="3465" y="10"/>
                    <a:pt x="3456" y="19"/>
                  </a:cubicBezTo>
                  <a:lnTo>
                    <a:pt x="3451" y="5"/>
                  </a:lnTo>
                  <a:cubicBezTo>
                    <a:pt x="3415" y="37"/>
                    <a:pt x="3402" y="91"/>
                    <a:pt x="3420" y="140"/>
                  </a:cubicBezTo>
                  <a:cubicBezTo>
                    <a:pt x="3429" y="163"/>
                    <a:pt x="3438" y="190"/>
                    <a:pt x="3451" y="212"/>
                  </a:cubicBezTo>
                  <a:cubicBezTo>
                    <a:pt x="3429" y="212"/>
                    <a:pt x="3406" y="226"/>
                    <a:pt x="3393" y="244"/>
                  </a:cubicBezTo>
                  <a:cubicBezTo>
                    <a:pt x="3384" y="266"/>
                    <a:pt x="3379" y="289"/>
                    <a:pt x="3384" y="311"/>
                  </a:cubicBezTo>
                  <a:cubicBezTo>
                    <a:pt x="3388" y="329"/>
                    <a:pt x="3402" y="343"/>
                    <a:pt x="3415" y="352"/>
                  </a:cubicBezTo>
                  <a:lnTo>
                    <a:pt x="3433" y="361"/>
                  </a:lnTo>
                  <a:lnTo>
                    <a:pt x="3447" y="370"/>
                  </a:lnTo>
                  <a:cubicBezTo>
                    <a:pt x="3433" y="442"/>
                    <a:pt x="3424" y="523"/>
                    <a:pt x="3415" y="604"/>
                  </a:cubicBezTo>
                  <a:lnTo>
                    <a:pt x="3411" y="653"/>
                  </a:lnTo>
                  <a:cubicBezTo>
                    <a:pt x="3406" y="734"/>
                    <a:pt x="3402" y="815"/>
                    <a:pt x="3388" y="896"/>
                  </a:cubicBezTo>
                  <a:lnTo>
                    <a:pt x="3379" y="973"/>
                  </a:lnTo>
                  <a:cubicBezTo>
                    <a:pt x="3370" y="1013"/>
                    <a:pt x="3361" y="1054"/>
                    <a:pt x="3357" y="1094"/>
                  </a:cubicBezTo>
                  <a:cubicBezTo>
                    <a:pt x="3352" y="1135"/>
                    <a:pt x="3348" y="1171"/>
                    <a:pt x="3343" y="1206"/>
                  </a:cubicBezTo>
                  <a:cubicBezTo>
                    <a:pt x="3339" y="1247"/>
                    <a:pt x="3334" y="1269"/>
                    <a:pt x="3330" y="1301"/>
                  </a:cubicBezTo>
                  <a:lnTo>
                    <a:pt x="3334" y="1292"/>
                  </a:lnTo>
                  <a:lnTo>
                    <a:pt x="3330" y="1319"/>
                  </a:lnTo>
                  <a:lnTo>
                    <a:pt x="3321" y="1359"/>
                  </a:lnTo>
                  <a:cubicBezTo>
                    <a:pt x="3316" y="1400"/>
                    <a:pt x="3307" y="1445"/>
                    <a:pt x="3298" y="1485"/>
                  </a:cubicBezTo>
                  <a:cubicBezTo>
                    <a:pt x="3289" y="1539"/>
                    <a:pt x="3276" y="1593"/>
                    <a:pt x="3267" y="1647"/>
                  </a:cubicBezTo>
                  <a:cubicBezTo>
                    <a:pt x="3253" y="1742"/>
                    <a:pt x="3235" y="1845"/>
                    <a:pt x="3213" y="1944"/>
                  </a:cubicBezTo>
                  <a:cubicBezTo>
                    <a:pt x="3190" y="2048"/>
                    <a:pt x="3168" y="2160"/>
                    <a:pt x="3150" y="2268"/>
                  </a:cubicBezTo>
                  <a:cubicBezTo>
                    <a:pt x="3145" y="2300"/>
                    <a:pt x="3136" y="2327"/>
                    <a:pt x="3132" y="2354"/>
                  </a:cubicBezTo>
                  <a:lnTo>
                    <a:pt x="3123" y="2412"/>
                  </a:lnTo>
                  <a:cubicBezTo>
                    <a:pt x="3109" y="2471"/>
                    <a:pt x="3100" y="2529"/>
                    <a:pt x="3091" y="2588"/>
                  </a:cubicBezTo>
                  <a:lnTo>
                    <a:pt x="3091" y="2601"/>
                  </a:lnTo>
                  <a:lnTo>
                    <a:pt x="3078" y="2696"/>
                  </a:lnTo>
                  <a:lnTo>
                    <a:pt x="3078" y="2705"/>
                  </a:lnTo>
                  <a:cubicBezTo>
                    <a:pt x="3078" y="2705"/>
                    <a:pt x="3078" y="2709"/>
                    <a:pt x="3078" y="2714"/>
                  </a:cubicBezTo>
                  <a:lnTo>
                    <a:pt x="3078" y="2718"/>
                  </a:lnTo>
                  <a:lnTo>
                    <a:pt x="3078" y="2732"/>
                  </a:lnTo>
                  <a:lnTo>
                    <a:pt x="3078" y="2750"/>
                  </a:lnTo>
                  <a:lnTo>
                    <a:pt x="3073" y="2777"/>
                  </a:lnTo>
                  <a:cubicBezTo>
                    <a:pt x="3069" y="2808"/>
                    <a:pt x="3060" y="2839"/>
                    <a:pt x="3055" y="2871"/>
                  </a:cubicBezTo>
                  <a:lnTo>
                    <a:pt x="3042" y="2925"/>
                  </a:lnTo>
                  <a:cubicBezTo>
                    <a:pt x="3033" y="2983"/>
                    <a:pt x="3024" y="3037"/>
                    <a:pt x="3015" y="3096"/>
                  </a:cubicBezTo>
                  <a:cubicBezTo>
                    <a:pt x="3010" y="3123"/>
                    <a:pt x="3001" y="3154"/>
                    <a:pt x="2997" y="3186"/>
                  </a:cubicBezTo>
                  <a:lnTo>
                    <a:pt x="2988" y="3244"/>
                  </a:lnTo>
                  <a:cubicBezTo>
                    <a:pt x="2983" y="3271"/>
                    <a:pt x="2974" y="3303"/>
                    <a:pt x="2970" y="3334"/>
                  </a:cubicBezTo>
                  <a:cubicBezTo>
                    <a:pt x="2961" y="3361"/>
                    <a:pt x="2956" y="3379"/>
                    <a:pt x="2952" y="3406"/>
                  </a:cubicBezTo>
                  <a:cubicBezTo>
                    <a:pt x="2947" y="3429"/>
                    <a:pt x="2943" y="3460"/>
                    <a:pt x="2934" y="3487"/>
                  </a:cubicBezTo>
                  <a:cubicBezTo>
                    <a:pt x="2929" y="3510"/>
                    <a:pt x="2925" y="3541"/>
                    <a:pt x="2920" y="3568"/>
                  </a:cubicBezTo>
                  <a:cubicBezTo>
                    <a:pt x="2916" y="3595"/>
                    <a:pt x="2902" y="3640"/>
                    <a:pt x="2898" y="3676"/>
                  </a:cubicBezTo>
                  <a:lnTo>
                    <a:pt x="2884" y="3730"/>
                  </a:lnTo>
                  <a:lnTo>
                    <a:pt x="2862" y="3852"/>
                  </a:lnTo>
                  <a:cubicBezTo>
                    <a:pt x="2848" y="3919"/>
                    <a:pt x="2835" y="3982"/>
                    <a:pt x="2821" y="4050"/>
                  </a:cubicBezTo>
                  <a:cubicBezTo>
                    <a:pt x="2808" y="4099"/>
                    <a:pt x="2799" y="4153"/>
                    <a:pt x="2785" y="4203"/>
                  </a:cubicBezTo>
                  <a:cubicBezTo>
                    <a:pt x="2776" y="4261"/>
                    <a:pt x="2763" y="4324"/>
                    <a:pt x="2749" y="4383"/>
                  </a:cubicBezTo>
                  <a:cubicBezTo>
                    <a:pt x="2736" y="4423"/>
                    <a:pt x="2731" y="4459"/>
                    <a:pt x="2722" y="4499"/>
                  </a:cubicBezTo>
                  <a:lnTo>
                    <a:pt x="2709" y="4558"/>
                  </a:lnTo>
                  <a:cubicBezTo>
                    <a:pt x="2695" y="4612"/>
                    <a:pt x="2682" y="4675"/>
                    <a:pt x="2668" y="4733"/>
                  </a:cubicBezTo>
                  <a:cubicBezTo>
                    <a:pt x="2659" y="4774"/>
                    <a:pt x="2646" y="4819"/>
                    <a:pt x="2637" y="4864"/>
                  </a:cubicBezTo>
                  <a:cubicBezTo>
                    <a:pt x="2619" y="4940"/>
                    <a:pt x="2605" y="5017"/>
                    <a:pt x="2583" y="5089"/>
                  </a:cubicBezTo>
                  <a:cubicBezTo>
                    <a:pt x="2565" y="5152"/>
                    <a:pt x="2552" y="5201"/>
                    <a:pt x="2538" y="5255"/>
                  </a:cubicBezTo>
                  <a:cubicBezTo>
                    <a:pt x="2525" y="5309"/>
                    <a:pt x="2507" y="5368"/>
                    <a:pt x="2493" y="5426"/>
                  </a:cubicBezTo>
                  <a:cubicBezTo>
                    <a:pt x="2471" y="5507"/>
                    <a:pt x="2444" y="5584"/>
                    <a:pt x="2421" y="5665"/>
                  </a:cubicBezTo>
                  <a:lnTo>
                    <a:pt x="2385" y="5773"/>
                  </a:lnTo>
                  <a:cubicBezTo>
                    <a:pt x="2354" y="5881"/>
                    <a:pt x="2318" y="5998"/>
                    <a:pt x="2273" y="6110"/>
                  </a:cubicBezTo>
                  <a:cubicBezTo>
                    <a:pt x="2219" y="6263"/>
                    <a:pt x="2156" y="6420"/>
                    <a:pt x="2097" y="6573"/>
                  </a:cubicBezTo>
                  <a:lnTo>
                    <a:pt x="2016" y="6789"/>
                  </a:lnTo>
                  <a:cubicBezTo>
                    <a:pt x="1998" y="6834"/>
                    <a:pt x="1980" y="6879"/>
                    <a:pt x="1962" y="6924"/>
                  </a:cubicBezTo>
                  <a:lnTo>
                    <a:pt x="1931" y="7001"/>
                  </a:lnTo>
                  <a:cubicBezTo>
                    <a:pt x="1904" y="7068"/>
                    <a:pt x="1877" y="7136"/>
                    <a:pt x="1850" y="7203"/>
                  </a:cubicBezTo>
                  <a:lnTo>
                    <a:pt x="1863" y="7176"/>
                  </a:lnTo>
                  <a:lnTo>
                    <a:pt x="1796" y="7329"/>
                  </a:lnTo>
                  <a:lnTo>
                    <a:pt x="1778" y="7365"/>
                  </a:lnTo>
                  <a:lnTo>
                    <a:pt x="1773" y="7383"/>
                  </a:lnTo>
                  <a:cubicBezTo>
                    <a:pt x="1760" y="7410"/>
                    <a:pt x="1746" y="7437"/>
                    <a:pt x="1737" y="7460"/>
                  </a:cubicBezTo>
                  <a:cubicBezTo>
                    <a:pt x="1697" y="7554"/>
                    <a:pt x="1656" y="7644"/>
                    <a:pt x="1620" y="7743"/>
                  </a:cubicBezTo>
                  <a:cubicBezTo>
                    <a:pt x="1580" y="7828"/>
                    <a:pt x="1544" y="7918"/>
                    <a:pt x="1508" y="8008"/>
                  </a:cubicBezTo>
                  <a:lnTo>
                    <a:pt x="1499" y="8022"/>
                  </a:lnTo>
                  <a:lnTo>
                    <a:pt x="1463" y="8107"/>
                  </a:lnTo>
                  <a:lnTo>
                    <a:pt x="1445" y="8148"/>
                  </a:lnTo>
                  <a:cubicBezTo>
                    <a:pt x="1395" y="8251"/>
                    <a:pt x="1346" y="8359"/>
                    <a:pt x="1292" y="8463"/>
                  </a:cubicBezTo>
                  <a:cubicBezTo>
                    <a:pt x="1265" y="8521"/>
                    <a:pt x="1238" y="8575"/>
                    <a:pt x="1206" y="8629"/>
                  </a:cubicBezTo>
                  <a:lnTo>
                    <a:pt x="1184" y="8670"/>
                  </a:lnTo>
                  <a:lnTo>
                    <a:pt x="1125" y="8782"/>
                  </a:lnTo>
                  <a:cubicBezTo>
                    <a:pt x="1089" y="8850"/>
                    <a:pt x="1049" y="8922"/>
                    <a:pt x="1008" y="8994"/>
                  </a:cubicBezTo>
                  <a:lnTo>
                    <a:pt x="937" y="9120"/>
                  </a:lnTo>
                  <a:cubicBezTo>
                    <a:pt x="878" y="9223"/>
                    <a:pt x="820" y="9331"/>
                    <a:pt x="757" y="9434"/>
                  </a:cubicBezTo>
                  <a:cubicBezTo>
                    <a:pt x="739" y="9470"/>
                    <a:pt x="721" y="9506"/>
                    <a:pt x="703" y="9547"/>
                  </a:cubicBezTo>
                  <a:cubicBezTo>
                    <a:pt x="698" y="9560"/>
                    <a:pt x="698" y="9574"/>
                    <a:pt x="698" y="9587"/>
                  </a:cubicBezTo>
                  <a:lnTo>
                    <a:pt x="689" y="9605"/>
                  </a:lnTo>
                  <a:lnTo>
                    <a:pt x="662" y="9659"/>
                  </a:lnTo>
                  <a:cubicBezTo>
                    <a:pt x="644" y="9700"/>
                    <a:pt x="622" y="9740"/>
                    <a:pt x="604" y="9781"/>
                  </a:cubicBezTo>
                  <a:cubicBezTo>
                    <a:pt x="572" y="9839"/>
                    <a:pt x="541" y="9893"/>
                    <a:pt x="509" y="9947"/>
                  </a:cubicBezTo>
                  <a:cubicBezTo>
                    <a:pt x="473" y="10001"/>
                    <a:pt x="437" y="10046"/>
                    <a:pt x="401" y="10100"/>
                  </a:cubicBezTo>
                  <a:lnTo>
                    <a:pt x="374" y="10127"/>
                  </a:lnTo>
                  <a:cubicBezTo>
                    <a:pt x="347" y="10172"/>
                    <a:pt x="316" y="10213"/>
                    <a:pt x="284" y="10253"/>
                  </a:cubicBezTo>
                  <a:cubicBezTo>
                    <a:pt x="257" y="10298"/>
                    <a:pt x="221" y="10352"/>
                    <a:pt x="190" y="10402"/>
                  </a:cubicBezTo>
                  <a:cubicBezTo>
                    <a:pt x="158" y="10451"/>
                    <a:pt x="127" y="10510"/>
                    <a:pt x="95" y="10564"/>
                  </a:cubicBezTo>
                  <a:cubicBezTo>
                    <a:pt x="77" y="10586"/>
                    <a:pt x="64" y="10613"/>
                    <a:pt x="50" y="10640"/>
                  </a:cubicBezTo>
                  <a:cubicBezTo>
                    <a:pt x="37" y="10663"/>
                    <a:pt x="23" y="10690"/>
                    <a:pt x="14" y="10721"/>
                  </a:cubicBezTo>
                  <a:cubicBezTo>
                    <a:pt x="1" y="10753"/>
                    <a:pt x="1" y="10793"/>
                    <a:pt x="10" y="10829"/>
                  </a:cubicBezTo>
                  <a:cubicBezTo>
                    <a:pt x="19" y="10852"/>
                    <a:pt x="32" y="10874"/>
                    <a:pt x="46" y="10897"/>
                  </a:cubicBezTo>
                  <a:lnTo>
                    <a:pt x="59" y="10915"/>
                  </a:lnTo>
                  <a:lnTo>
                    <a:pt x="82" y="10937"/>
                  </a:lnTo>
                  <a:lnTo>
                    <a:pt x="91" y="10951"/>
                  </a:lnTo>
                  <a:lnTo>
                    <a:pt x="109" y="10977"/>
                  </a:lnTo>
                  <a:lnTo>
                    <a:pt x="140" y="11018"/>
                  </a:lnTo>
                  <a:lnTo>
                    <a:pt x="154" y="11031"/>
                  </a:lnTo>
                  <a:lnTo>
                    <a:pt x="176" y="11067"/>
                  </a:lnTo>
                  <a:lnTo>
                    <a:pt x="190" y="11090"/>
                  </a:lnTo>
                  <a:lnTo>
                    <a:pt x="199" y="11103"/>
                  </a:lnTo>
                  <a:cubicBezTo>
                    <a:pt x="217" y="11126"/>
                    <a:pt x="235" y="11148"/>
                    <a:pt x="257" y="11171"/>
                  </a:cubicBezTo>
                  <a:cubicBezTo>
                    <a:pt x="284" y="11202"/>
                    <a:pt x="325" y="11225"/>
                    <a:pt x="370" y="11229"/>
                  </a:cubicBezTo>
                  <a:cubicBezTo>
                    <a:pt x="397" y="11229"/>
                    <a:pt x="419" y="11220"/>
                    <a:pt x="442" y="11211"/>
                  </a:cubicBezTo>
                  <a:cubicBezTo>
                    <a:pt x="455" y="11202"/>
                    <a:pt x="469" y="11193"/>
                    <a:pt x="482" y="11180"/>
                  </a:cubicBezTo>
                  <a:lnTo>
                    <a:pt x="491" y="11166"/>
                  </a:lnTo>
                  <a:lnTo>
                    <a:pt x="500" y="11153"/>
                  </a:lnTo>
                  <a:lnTo>
                    <a:pt x="518" y="11130"/>
                  </a:lnTo>
                  <a:cubicBezTo>
                    <a:pt x="532" y="11121"/>
                    <a:pt x="541" y="11117"/>
                    <a:pt x="550" y="11108"/>
                  </a:cubicBezTo>
                  <a:lnTo>
                    <a:pt x="568" y="11085"/>
                  </a:lnTo>
                  <a:cubicBezTo>
                    <a:pt x="599" y="11058"/>
                    <a:pt x="626" y="11027"/>
                    <a:pt x="653" y="10995"/>
                  </a:cubicBezTo>
                  <a:cubicBezTo>
                    <a:pt x="716" y="10915"/>
                    <a:pt x="797" y="10820"/>
                    <a:pt x="869" y="10717"/>
                  </a:cubicBezTo>
                  <a:cubicBezTo>
                    <a:pt x="910" y="10663"/>
                    <a:pt x="950" y="10604"/>
                    <a:pt x="990" y="10550"/>
                  </a:cubicBezTo>
                  <a:lnTo>
                    <a:pt x="1067" y="10442"/>
                  </a:lnTo>
                  <a:cubicBezTo>
                    <a:pt x="1098" y="10397"/>
                    <a:pt x="1130" y="10357"/>
                    <a:pt x="1161" y="10312"/>
                  </a:cubicBezTo>
                  <a:cubicBezTo>
                    <a:pt x="1193" y="10267"/>
                    <a:pt x="1233" y="10217"/>
                    <a:pt x="1269" y="10168"/>
                  </a:cubicBezTo>
                  <a:cubicBezTo>
                    <a:pt x="1310" y="10105"/>
                    <a:pt x="1350" y="10046"/>
                    <a:pt x="1391" y="9983"/>
                  </a:cubicBezTo>
                  <a:cubicBezTo>
                    <a:pt x="1418" y="9943"/>
                    <a:pt x="1440" y="9902"/>
                    <a:pt x="1467" y="9862"/>
                  </a:cubicBezTo>
                  <a:cubicBezTo>
                    <a:pt x="1535" y="9758"/>
                    <a:pt x="1602" y="9655"/>
                    <a:pt x="1670" y="9551"/>
                  </a:cubicBezTo>
                  <a:lnTo>
                    <a:pt x="1701" y="9502"/>
                  </a:lnTo>
                  <a:cubicBezTo>
                    <a:pt x="1755" y="9412"/>
                    <a:pt x="1814" y="9327"/>
                    <a:pt x="1868" y="9237"/>
                  </a:cubicBezTo>
                  <a:cubicBezTo>
                    <a:pt x="1940" y="9124"/>
                    <a:pt x="2003" y="9025"/>
                    <a:pt x="2057" y="8926"/>
                  </a:cubicBezTo>
                  <a:cubicBezTo>
                    <a:pt x="2115" y="8832"/>
                    <a:pt x="2174" y="8715"/>
                    <a:pt x="2232" y="8607"/>
                  </a:cubicBezTo>
                  <a:cubicBezTo>
                    <a:pt x="2291" y="8499"/>
                    <a:pt x="2345" y="8395"/>
                    <a:pt x="2399" y="8287"/>
                  </a:cubicBezTo>
                  <a:cubicBezTo>
                    <a:pt x="2439" y="8206"/>
                    <a:pt x="2480" y="8121"/>
                    <a:pt x="2516" y="8035"/>
                  </a:cubicBezTo>
                  <a:lnTo>
                    <a:pt x="2556" y="7954"/>
                  </a:lnTo>
                  <a:cubicBezTo>
                    <a:pt x="2619" y="7819"/>
                    <a:pt x="2668" y="7707"/>
                    <a:pt x="2713" y="7604"/>
                  </a:cubicBezTo>
                  <a:lnTo>
                    <a:pt x="2763" y="7482"/>
                  </a:lnTo>
                  <a:cubicBezTo>
                    <a:pt x="2794" y="7410"/>
                    <a:pt x="2826" y="7338"/>
                    <a:pt x="2853" y="7262"/>
                  </a:cubicBezTo>
                  <a:cubicBezTo>
                    <a:pt x="2884" y="7190"/>
                    <a:pt x="2911" y="7122"/>
                    <a:pt x="2943" y="7050"/>
                  </a:cubicBezTo>
                  <a:lnTo>
                    <a:pt x="2992" y="6924"/>
                  </a:lnTo>
                  <a:lnTo>
                    <a:pt x="3028" y="6830"/>
                  </a:lnTo>
                  <a:cubicBezTo>
                    <a:pt x="3064" y="6744"/>
                    <a:pt x="3100" y="6654"/>
                    <a:pt x="3136" y="6569"/>
                  </a:cubicBezTo>
                  <a:lnTo>
                    <a:pt x="3190" y="6416"/>
                  </a:lnTo>
                  <a:lnTo>
                    <a:pt x="3262" y="6218"/>
                  </a:lnTo>
                  <a:cubicBezTo>
                    <a:pt x="3280" y="6177"/>
                    <a:pt x="3294" y="6132"/>
                    <a:pt x="3312" y="6087"/>
                  </a:cubicBezTo>
                  <a:lnTo>
                    <a:pt x="3330" y="6034"/>
                  </a:lnTo>
                  <a:cubicBezTo>
                    <a:pt x="3343" y="5993"/>
                    <a:pt x="3357" y="5953"/>
                    <a:pt x="3370" y="5908"/>
                  </a:cubicBezTo>
                  <a:lnTo>
                    <a:pt x="3384" y="5867"/>
                  </a:lnTo>
                  <a:cubicBezTo>
                    <a:pt x="3393" y="5836"/>
                    <a:pt x="3402" y="5809"/>
                    <a:pt x="3415" y="5777"/>
                  </a:cubicBezTo>
                  <a:cubicBezTo>
                    <a:pt x="3424" y="5746"/>
                    <a:pt x="3433" y="5719"/>
                    <a:pt x="3442" y="5696"/>
                  </a:cubicBezTo>
                  <a:cubicBezTo>
                    <a:pt x="3460" y="5638"/>
                    <a:pt x="3478" y="5584"/>
                    <a:pt x="3492" y="5525"/>
                  </a:cubicBezTo>
                  <a:cubicBezTo>
                    <a:pt x="3532" y="5408"/>
                    <a:pt x="3568" y="5287"/>
                    <a:pt x="3600" y="5165"/>
                  </a:cubicBezTo>
                  <a:cubicBezTo>
                    <a:pt x="3618" y="5107"/>
                    <a:pt x="3631" y="5044"/>
                    <a:pt x="3649" y="4981"/>
                  </a:cubicBezTo>
                  <a:cubicBezTo>
                    <a:pt x="3663" y="4918"/>
                    <a:pt x="3676" y="4859"/>
                    <a:pt x="3694" y="4801"/>
                  </a:cubicBezTo>
                  <a:cubicBezTo>
                    <a:pt x="3708" y="4742"/>
                    <a:pt x="3730" y="4679"/>
                    <a:pt x="3744" y="4616"/>
                  </a:cubicBezTo>
                  <a:cubicBezTo>
                    <a:pt x="3753" y="4589"/>
                    <a:pt x="3757" y="4562"/>
                    <a:pt x="3766" y="4526"/>
                  </a:cubicBezTo>
                  <a:cubicBezTo>
                    <a:pt x="3771" y="4495"/>
                    <a:pt x="3780" y="4459"/>
                    <a:pt x="3789" y="4428"/>
                  </a:cubicBezTo>
                  <a:cubicBezTo>
                    <a:pt x="3820" y="4306"/>
                    <a:pt x="3847" y="4180"/>
                    <a:pt x="3874" y="4054"/>
                  </a:cubicBezTo>
                  <a:cubicBezTo>
                    <a:pt x="3901" y="3933"/>
                    <a:pt x="3928" y="3802"/>
                    <a:pt x="3955" y="3676"/>
                  </a:cubicBezTo>
                  <a:cubicBezTo>
                    <a:pt x="3973" y="3600"/>
                    <a:pt x="3987" y="3523"/>
                    <a:pt x="4005" y="3447"/>
                  </a:cubicBezTo>
                  <a:lnTo>
                    <a:pt x="4036" y="3298"/>
                  </a:lnTo>
                  <a:lnTo>
                    <a:pt x="4059" y="3186"/>
                  </a:lnTo>
                  <a:cubicBezTo>
                    <a:pt x="4072" y="3127"/>
                    <a:pt x="4081" y="3078"/>
                    <a:pt x="4095" y="3019"/>
                  </a:cubicBezTo>
                  <a:cubicBezTo>
                    <a:pt x="4113" y="2925"/>
                    <a:pt x="4131" y="2831"/>
                    <a:pt x="4149" y="2736"/>
                  </a:cubicBezTo>
                  <a:cubicBezTo>
                    <a:pt x="4184" y="2574"/>
                    <a:pt x="4220" y="2381"/>
                    <a:pt x="4252" y="2192"/>
                  </a:cubicBezTo>
                  <a:lnTo>
                    <a:pt x="4252" y="2192"/>
                  </a:lnTo>
                  <a:lnTo>
                    <a:pt x="4247" y="2201"/>
                  </a:lnTo>
                  <a:cubicBezTo>
                    <a:pt x="4261" y="2129"/>
                    <a:pt x="4270" y="2057"/>
                    <a:pt x="4279" y="1985"/>
                  </a:cubicBezTo>
                  <a:cubicBezTo>
                    <a:pt x="4283" y="1940"/>
                    <a:pt x="4288" y="1899"/>
                    <a:pt x="4292" y="1854"/>
                  </a:cubicBezTo>
                  <a:lnTo>
                    <a:pt x="4306" y="1746"/>
                  </a:lnTo>
                  <a:cubicBezTo>
                    <a:pt x="4319" y="1661"/>
                    <a:pt x="4328" y="1580"/>
                    <a:pt x="4337" y="1494"/>
                  </a:cubicBezTo>
                  <a:cubicBezTo>
                    <a:pt x="4351" y="1382"/>
                    <a:pt x="4364" y="1260"/>
                    <a:pt x="4369" y="1139"/>
                  </a:cubicBezTo>
                  <a:cubicBezTo>
                    <a:pt x="4369" y="1040"/>
                    <a:pt x="4364" y="937"/>
                    <a:pt x="4355" y="838"/>
                  </a:cubicBezTo>
                  <a:lnTo>
                    <a:pt x="4355" y="806"/>
                  </a:lnTo>
                  <a:cubicBezTo>
                    <a:pt x="4387" y="820"/>
                    <a:pt x="4423" y="833"/>
                    <a:pt x="4454" y="847"/>
                  </a:cubicBezTo>
                  <a:cubicBezTo>
                    <a:pt x="4513" y="869"/>
                    <a:pt x="4571" y="892"/>
                    <a:pt x="4630" y="910"/>
                  </a:cubicBezTo>
                  <a:cubicBezTo>
                    <a:pt x="4688" y="932"/>
                    <a:pt x="4742" y="941"/>
                    <a:pt x="4801" y="955"/>
                  </a:cubicBezTo>
                  <a:cubicBezTo>
                    <a:pt x="4886" y="982"/>
                    <a:pt x="4976" y="1000"/>
                    <a:pt x="5066" y="1018"/>
                  </a:cubicBezTo>
                  <a:lnTo>
                    <a:pt x="5143" y="1036"/>
                  </a:lnTo>
                  <a:cubicBezTo>
                    <a:pt x="5278" y="1067"/>
                    <a:pt x="5417" y="1094"/>
                    <a:pt x="5534" y="1108"/>
                  </a:cubicBezTo>
                  <a:lnTo>
                    <a:pt x="5602" y="1121"/>
                  </a:lnTo>
                  <a:cubicBezTo>
                    <a:pt x="5687" y="1135"/>
                    <a:pt x="5781" y="1153"/>
                    <a:pt x="5871" y="1162"/>
                  </a:cubicBezTo>
                  <a:cubicBezTo>
                    <a:pt x="5961" y="1171"/>
                    <a:pt x="6038" y="1171"/>
                    <a:pt x="6119" y="1175"/>
                  </a:cubicBezTo>
                  <a:lnTo>
                    <a:pt x="6209" y="1180"/>
                  </a:lnTo>
                  <a:cubicBezTo>
                    <a:pt x="6245" y="1180"/>
                    <a:pt x="6281" y="1180"/>
                    <a:pt x="6321" y="1184"/>
                  </a:cubicBezTo>
                  <a:lnTo>
                    <a:pt x="6393" y="1189"/>
                  </a:lnTo>
                  <a:lnTo>
                    <a:pt x="6555" y="1189"/>
                  </a:lnTo>
                  <a:cubicBezTo>
                    <a:pt x="6587" y="1189"/>
                    <a:pt x="6614" y="1184"/>
                    <a:pt x="6645" y="1184"/>
                  </a:cubicBezTo>
                  <a:lnTo>
                    <a:pt x="6704" y="1184"/>
                  </a:lnTo>
                  <a:lnTo>
                    <a:pt x="6771" y="1180"/>
                  </a:lnTo>
                  <a:lnTo>
                    <a:pt x="6830" y="1175"/>
                  </a:lnTo>
                  <a:cubicBezTo>
                    <a:pt x="6861" y="1171"/>
                    <a:pt x="6888" y="1157"/>
                    <a:pt x="6911" y="1135"/>
                  </a:cubicBezTo>
                  <a:cubicBezTo>
                    <a:pt x="6924" y="1117"/>
                    <a:pt x="6938" y="1103"/>
                    <a:pt x="6942" y="1081"/>
                  </a:cubicBezTo>
                  <a:cubicBezTo>
                    <a:pt x="6951" y="1054"/>
                    <a:pt x="6951" y="1018"/>
                    <a:pt x="6938" y="991"/>
                  </a:cubicBezTo>
                  <a:cubicBezTo>
                    <a:pt x="6942" y="959"/>
                    <a:pt x="6938" y="928"/>
                    <a:pt x="6924" y="901"/>
                  </a:cubicBezTo>
                  <a:cubicBezTo>
                    <a:pt x="6929" y="892"/>
                    <a:pt x="6929" y="887"/>
                    <a:pt x="6933" y="883"/>
                  </a:cubicBezTo>
                  <a:cubicBezTo>
                    <a:pt x="6942" y="869"/>
                    <a:pt x="6947" y="851"/>
                    <a:pt x="6947" y="833"/>
                  </a:cubicBezTo>
                  <a:cubicBezTo>
                    <a:pt x="6947" y="815"/>
                    <a:pt x="6942" y="797"/>
                    <a:pt x="6938" y="784"/>
                  </a:cubicBezTo>
                  <a:cubicBezTo>
                    <a:pt x="6906" y="730"/>
                    <a:pt x="6852" y="730"/>
                    <a:pt x="6798" y="721"/>
                  </a:cubicBezTo>
                  <a:lnTo>
                    <a:pt x="6569" y="721"/>
                  </a:lnTo>
                  <a:lnTo>
                    <a:pt x="6452" y="716"/>
                  </a:lnTo>
                  <a:lnTo>
                    <a:pt x="6420" y="716"/>
                  </a:lnTo>
                  <a:cubicBezTo>
                    <a:pt x="6371" y="716"/>
                    <a:pt x="6317" y="716"/>
                    <a:pt x="6267" y="707"/>
                  </a:cubicBezTo>
                  <a:cubicBezTo>
                    <a:pt x="6132" y="698"/>
                    <a:pt x="6015" y="685"/>
                    <a:pt x="5898" y="671"/>
                  </a:cubicBezTo>
                  <a:cubicBezTo>
                    <a:pt x="5862" y="662"/>
                    <a:pt x="5831" y="662"/>
                    <a:pt x="5795" y="658"/>
                  </a:cubicBezTo>
                  <a:lnTo>
                    <a:pt x="5723" y="649"/>
                  </a:lnTo>
                  <a:cubicBezTo>
                    <a:pt x="5674" y="640"/>
                    <a:pt x="5629" y="635"/>
                    <a:pt x="5584" y="626"/>
                  </a:cubicBezTo>
                  <a:lnTo>
                    <a:pt x="5530" y="617"/>
                  </a:lnTo>
                  <a:lnTo>
                    <a:pt x="5435" y="604"/>
                  </a:lnTo>
                  <a:lnTo>
                    <a:pt x="5300" y="581"/>
                  </a:lnTo>
                  <a:lnTo>
                    <a:pt x="5314" y="586"/>
                  </a:lnTo>
                  <a:cubicBezTo>
                    <a:pt x="5210" y="563"/>
                    <a:pt x="5089" y="541"/>
                    <a:pt x="4976" y="509"/>
                  </a:cubicBezTo>
                  <a:cubicBezTo>
                    <a:pt x="4931" y="496"/>
                    <a:pt x="4882" y="487"/>
                    <a:pt x="4832" y="478"/>
                  </a:cubicBezTo>
                  <a:cubicBezTo>
                    <a:pt x="4765" y="460"/>
                    <a:pt x="4697" y="442"/>
                    <a:pt x="4634" y="424"/>
                  </a:cubicBezTo>
                  <a:lnTo>
                    <a:pt x="4414" y="365"/>
                  </a:lnTo>
                  <a:cubicBezTo>
                    <a:pt x="4405" y="338"/>
                    <a:pt x="4382" y="316"/>
                    <a:pt x="4355" y="302"/>
                  </a:cubicBezTo>
                  <a:lnTo>
                    <a:pt x="4310" y="284"/>
                  </a:lnTo>
                  <a:cubicBezTo>
                    <a:pt x="4256" y="266"/>
                    <a:pt x="4202" y="248"/>
                    <a:pt x="4153" y="230"/>
                  </a:cubicBezTo>
                  <a:cubicBezTo>
                    <a:pt x="4135" y="235"/>
                    <a:pt x="4122" y="239"/>
                    <a:pt x="4108" y="239"/>
                  </a:cubicBezTo>
                  <a:cubicBezTo>
                    <a:pt x="4077" y="239"/>
                    <a:pt x="4050" y="226"/>
                    <a:pt x="4027" y="203"/>
                  </a:cubicBezTo>
                  <a:cubicBezTo>
                    <a:pt x="4018" y="194"/>
                    <a:pt x="4014" y="185"/>
                    <a:pt x="4009" y="176"/>
                  </a:cubicBezTo>
                  <a:cubicBezTo>
                    <a:pt x="3937" y="158"/>
                    <a:pt x="3870" y="145"/>
                    <a:pt x="3798" y="122"/>
                  </a:cubicBezTo>
                  <a:cubicBezTo>
                    <a:pt x="3762" y="113"/>
                    <a:pt x="3726" y="104"/>
                    <a:pt x="3685" y="91"/>
                  </a:cubicBezTo>
                  <a:cubicBezTo>
                    <a:pt x="3649" y="77"/>
                    <a:pt x="3618" y="64"/>
                    <a:pt x="3573" y="41"/>
                  </a:cubicBezTo>
                  <a:lnTo>
                    <a:pt x="3564" y="37"/>
                  </a:lnTo>
                  <a:cubicBezTo>
                    <a:pt x="3532" y="23"/>
                    <a:pt x="3505" y="14"/>
                    <a:pt x="3483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4722800" y="1987500"/>
              <a:ext cx="105075" cy="336500"/>
            </a:xfrm>
            <a:custGeom>
              <a:rect b="b" l="l" r="r" t="t"/>
              <a:pathLst>
                <a:path extrusionOk="0" h="13460" w="4203">
                  <a:moveTo>
                    <a:pt x="4095" y="1"/>
                  </a:moveTo>
                  <a:lnTo>
                    <a:pt x="4095" y="5"/>
                  </a:lnTo>
                  <a:lnTo>
                    <a:pt x="4081" y="5"/>
                  </a:lnTo>
                  <a:cubicBezTo>
                    <a:pt x="4045" y="10"/>
                    <a:pt x="4009" y="19"/>
                    <a:pt x="3978" y="32"/>
                  </a:cubicBezTo>
                  <a:cubicBezTo>
                    <a:pt x="3928" y="55"/>
                    <a:pt x="3883" y="77"/>
                    <a:pt x="3838" y="104"/>
                  </a:cubicBezTo>
                  <a:lnTo>
                    <a:pt x="3807" y="122"/>
                  </a:lnTo>
                  <a:cubicBezTo>
                    <a:pt x="3753" y="149"/>
                    <a:pt x="3699" y="176"/>
                    <a:pt x="3631" y="203"/>
                  </a:cubicBezTo>
                  <a:cubicBezTo>
                    <a:pt x="3604" y="217"/>
                    <a:pt x="3577" y="226"/>
                    <a:pt x="3546" y="239"/>
                  </a:cubicBezTo>
                  <a:lnTo>
                    <a:pt x="3523" y="244"/>
                  </a:lnTo>
                  <a:lnTo>
                    <a:pt x="3460" y="271"/>
                  </a:lnTo>
                  <a:cubicBezTo>
                    <a:pt x="3406" y="289"/>
                    <a:pt x="3348" y="311"/>
                    <a:pt x="3294" y="334"/>
                  </a:cubicBezTo>
                  <a:cubicBezTo>
                    <a:pt x="3213" y="370"/>
                    <a:pt x="3127" y="397"/>
                    <a:pt x="3046" y="424"/>
                  </a:cubicBezTo>
                  <a:lnTo>
                    <a:pt x="2947" y="460"/>
                  </a:lnTo>
                  <a:lnTo>
                    <a:pt x="2813" y="505"/>
                  </a:lnTo>
                  <a:cubicBezTo>
                    <a:pt x="2763" y="523"/>
                    <a:pt x="2718" y="541"/>
                    <a:pt x="2669" y="554"/>
                  </a:cubicBezTo>
                  <a:cubicBezTo>
                    <a:pt x="2556" y="590"/>
                    <a:pt x="2444" y="622"/>
                    <a:pt x="2327" y="653"/>
                  </a:cubicBezTo>
                  <a:cubicBezTo>
                    <a:pt x="2282" y="662"/>
                    <a:pt x="2241" y="676"/>
                    <a:pt x="2201" y="689"/>
                  </a:cubicBezTo>
                  <a:lnTo>
                    <a:pt x="2151" y="703"/>
                  </a:lnTo>
                  <a:cubicBezTo>
                    <a:pt x="2093" y="721"/>
                    <a:pt x="2039" y="739"/>
                    <a:pt x="1980" y="752"/>
                  </a:cubicBezTo>
                  <a:cubicBezTo>
                    <a:pt x="1881" y="779"/>
                    <a:pt x="1755" y="806"/>
                    <a:pt x="1634" y="833"/>
                  </a:cubicBezTo>
                  <a:cubicBezTo>
                    <a:pt x="1562" y="847"/>
                    <a:pt x="1490" y="860"/>
                    <a:pt x="1418" y="874"/>
                  </a:cubicBezTo>
                  <a:lnTo>
                    <a:pt x="1287" y="901"/>
                  </a:lnTo>
                  <a:lnTo>
                    <a:pt x="1233" y="910"/>
                  </a:lnTo>
                  <a:cubicBezTo>
                    <a:pt x="1202" y="919"/>
                    <a:pt x="1171" y="923"/>
                    <a:pt x="1139" y="928"/>
                  </a:cubicBezTo>
                  <a:cubicBezTo>
                    <a:pt x="1090" y="937"/>
                    <a:pt x="1040" y="941"/>
                    <a:pt x="991" y="950"/>
                  </a:cubicBezTo>
                  <a:cubicBezTo>
                    <a:pt x="941" y="955"/>
                    <a:pt x="887" y="964"/>
                    <a:pt x="838" y="973"/>
                  </a:cubicBezTo>
                  <a:lnTo>
                    <a:pt x="824" y="973"/>
                  </a:lnTo>
                  <a:cubicBezTo>
                    <a:pt x="779" y="977"/>
                    <a:pt x="739" y="986"/>
                    <a:pt x="698" y="1000"/>
                  </a:cubicBezTo>
                  <a:cubicBezTo>
                    <a:pt x="653" y="1018"/>
                    <a:pt x="613" y="1054"/>
                    <a:pt x="595" y="1099"/>
                  </a:cubicBezTo>
                  <a:cubicBezTo>
                    <a:pt x="586" y="1117"/>
                    <a:pt x="581" y="1135"/>
                    <a:pt x="577" y="1153"/>
                  </a:cubicBezTo>
                  <a:lnTo>
                    <a:pt x="572" y="1171"/>
                  </a:lnTo>
                  <a:lnTo>
                    <a:pt x="568" y="1184"/>
                  </a:lnTo>
                  <a:cubicBezTo>
                    <a:pt x="568" y="1198"/>
                    <a:pt x="563" y="1211"/>
                    <a:pt x="554" y="1220"/>
                  </a:cubicBezTo>
                  <a:lnTo>
                    <a:pt x="545" y="1252"/>
                  </a:lnTo>
                  <a:cubicBezTo>
                    <a:pt x="536" y="1274"/>
                    <a:pt x="532" y="1301"/>
                    <a:pt x="536" y="1324"/>
                  </a:cubicBezTo>
                  <a:cubicBezTo>
                    <a:pt x="536" y="1346"/>
                    <a:pt x="550" y="1369"/>
                    <a:pt x="568" y="1382"/>
                  </a:cubicBezTo>
                  <a:cubicBezTo>
                    <a:pt x="559" y="1396"/>
                    <a:pt x="554" y="1409"/>
                    <a:pt x="559" y="1423"/>
                  </a:cubicBezTo>
                  <a:cubicBezTo>
                    <a:pt x="559" y="1441"/>
                    <a:pt x="568" y="1450"/>
                    <a:pt x="577" y="1459"/>
                  </a:cubicBezTo>
                  <a:cubicBezTo>
                    <a:pt x="572" y="1477"/>
                    <a:pt x="568" y="1499"/>
                    <a:pt x="563" y="1517"/>
                  </a:cubicBezTo>
                  <a:cubicBezTo>
                    <a:pt x="554" y="1571"/>
                    <a:pt x="545" y="1634"/>
                    <a:pt x="536" y="1692"/>
                  </a:cubicBezTo>
                  <a:cubicBezTo>
                    <a:pt x="518" y="1800"/>
                    <a:pt x="496" y="1908"/>
                    <a:pt x="478" y="2012"/>
                  </a:cubicBezTo>
                  <a:lnTo>
                    <a:pt x="469" y="2048"/>
                  </a:lnTo>
                  <a:cubicBezTo>
                    <a:pt x="460" y="2084"/>
                    <a:pt x="455" y="2120"/>
                    <a:pt x="451" y="2160"/>
                  </a:cubicBezTo>
                  <a:lnTo>
                    <a:pt x="442" y="2219"/>
                  </a:lnTo>
                  <a:cubicBezTo>
                    <a:pt x="428" y="2277"/>
                    <a:pt x="424" y="2336"/>
                    <a:pt x="415" y="2394"/>
                  </a:cubicBezTo>
                  <a:lnTo>
                    <a:pt x="406" y="2448"/>
                  </a:lnTo>
                  <a:cubicBezTo>
                    <a:pt x="401" y="2489"/>
                    <a:pt x="392" y="2529"/>
                    <a:pt x="388" y="2570"/>
                  </a:cubicBezTo>
                  <a:lnTo>
                    <a:pt x="379" y="2633"/>
                  </a:lnTo>
                  <a:cubicBezTo>
                    <a:pt x="379" y="2660"/>
                    <a:pt x="374" y="2691"/>
                    <a:pt x="370" y="2718"/>
                  </a:cubicBezTo>
                  <a:cubicBezTo>
                    <a:pt x="370" y="2750"/>
                    <a:pt x="365" y="2768"/>
                    <a:pt x="361" y="2795"/>
                  </a:cubicBezTo>
                  <a:cubicBezTo>
                    <a:pt x="356" y="2817"/>
                    <a:pt x="356" y="2835"/>
                    <a:pt x="356" y="2853"/>
                  </a:cubicBezTo>
                  <a:lnTo>
                    <a:pt x="352" y="2889"/>
                  </a:lnTo>
                  <a:lnTo>
                    <a:pt x="347" y="2939"/>
                  </a:lnTo>
                  <a:cubicBezTo>
                    <a:pt x="343" y="2984"/>
                    <a:pt x="338" y="3024"/>
                    <a:pt x="334" y="3069"/>
                  </a:cubicBezTo>
                  <a:cubicBezTo>
                    <a:pt x="320" y="3186"/>
                    <a:pt x="307" y="3303"/>
                    <a:pt x="298" y="3420"/>
                  </a:cubicBezTo>
                  <a:cubicBezTo>
                    <a:pt x="293" y="3478"/>
                    <a:pt x="289" y="3541"/>
                    <a:pt x="280" y="3600"/>
                  </a:cubicBezTo>
                  <a:cubicBezTo>
                    <a:pt x="275" y="3636"/>
                    <a:pt x="275" y="3667"/>
                    <a:pt x="271" y="3703"/>
                  </a:cubicBezTo>
                  <a:cubicBezTo>
                    <a:pt x="266" y="3735"/>
                    <a:pt x="266" y="3757"/>
                    <a:pt x="262" y="3789"/>
                  </a:cubicBezTo>
                  <a:cubicBezTo>
                    <a:pt x="253" y="3847"/>
                    <a:pt x="248" y="3910"/>
                    <a:pt x="244" y="3973"/>
                  </a:cubicBezTo>
                  <a:lnTo>
                    <a:pt x="235" y="4059"/>
                  </a:lnTo>
                  <a:lnTo>
                    <a:pt x="226" y="4144"/>
                  </a:lnTo>
                  <a:cubicBezTo>
                    <a:pt x="226" y="4198"/>
                    <a:pt x="221" y="4248"/>
                    <a:pt x="217" y="4302"/>
                  </a:cubicBezTo>
                  <a:lnTo>
                    <a:pt x="217" y="4329"/>
                  </a:lnTo>
                  <a:cubicBezTo>
                    <a:pt x="217" y="4378"/>
                    <a:pt x="212" y="4423"/>
                    <a:pt x="208" y="4468"/>
                  </a:cubicBezTo>
                  <a:lnTo>
                    <a:pt x="208" y="4518"/>
                  </a:lnTo>
                  <a:cubicBezTo>
                    <a:pt x="199" y="4635"/>
                    <a:pt x="190" y="4747"/>
                    <a:pt x="185" y="4864"/>
                  </a:cubicBezTo>
                  <a:lnTo>
                    <a:pt x="185" y="4895"/>
                  </a:lnTo>
                  <a:cubicBezTo>
                    <a:pt x="185" y="4945"/>
                    <a:pt x="181" y="4994"/>
                    <a:pt x="176" y="5044"/>
                  </a:cubicBezTo>
                  <a:lnTo>
                    <a:pt x="172" y="5107"/>
                  </a:lnTo>
                  <a:cubicBezTo>
                    <a:pt x="172" y="5147"/>
                    <a:pt x="167" y="5188"/>
                    <a:pt x="163" y="5228"/>
                  </a:cubicBezTo>
                  <a:lnTo>
                    <a:pt x="158" y="5332"/>
                  </a:lnTo>
                  <a:cubicBezTo>
                    <a:pt x="154" y="5417"/>
                    <a:pt x="149" y="5503"/>
                    <a:pt x="145" y="5593"/>
                  </a:cubicBezTo>
                  <a:cubicBezTo>
                    <a:pt x="140" y="5665"/>
                    <a:pt x="136" y="5732"/>
                    <a:pt x="131" y="5804"/>
                  </a:cubicBezTo>
                  <a:lnTo>
                    <a:pt x="122" y="5948"/>
                  </a:lnTo>
                  <a:cubicBezTo>
                    <a:pt x="118" y="6029"/>
                    <a:pt x="113" y="6106"/>
                    <a:pt x="104" y="6182"/>
                  </a:cubicBezTo>
                  <a:lnTo>
                    <a:pt x="95" y="6299"/>
                  </a:lnTo>
                  <a:cubicBezTo>
                    <a:pt x="91" y="6420"/>
                    <a:pt x="82" y="6542"/>
                    <a:pt x="73" y="6663"/>
                  </a:cubicBezTo>
                  <a:cubicBezTo>
                    <a:pt x="73" y="6722"/>
                    <a:pt x="68" y="6776"/>
                    <a:pt x="64" y="6834"/>
                  </a:cubicBezTo>
                  <a:cubicBezTo>
                    <a:pt x="64" y="6888"/>
                    <a:pt x="59" y="6960"/>
                    <a:pt x="55" y="7028"/>
                  </a:cubicBezTo>
                  <a:cubicBezTo>
                    <a:pt x="50" y="7113"/>
                    <a:pt x="46" y="7199"/>
                    <a:pt x="46" y="7289"/>
                  </a:cubicBezTo>
                  <a:lnTo>
                    <a:pt x="37" y="7437"/>
                  </a:lnTo>
                  <a:lnTo>
                    <a:pt x="37" y="7496"/>
                  </a:lnTo>
                  <a:cubicBezTo>
                    <a:pt x="32" y="7622"/>
                    <a:pt x="28" y="7748"/>
                    <a:pt x="23" y="7874"/>
                  </a:cubicBezTo>
                  <a:lnTo>
                    <a:pt x="23" y="7860"/>
                  </a:lnTo>
                  <a:lnTo>
                    <a:pt x="19" y="7982"/>
                  </a:lnTo>
                  <a:cubicBezTo>
                    <a:pt x="14" y="8053"/>
                    <a:pt x="10" y="8130"/>
                    <a:pt x="10" y="8206"/>
                  </a:cubicBezTo>
                  <a:lnTo>
                    <a:pt x="10" y="8242"/>
                  </a:lnTo>
                  <a:cubicBezTo>
                    <a:pt x="10" y="8283"/>
                    <a:pt x="10" y="8328"/>
                    <a:pt x="5" y="8368"/>
                  </a:cubicBezTo>
                  <a:lnTo>
                    <a:pt x="5" y="8409"/>
                  </a:lnTo>
                  <a:lnTo>
                    <a:pt x="5" y="8467"/>
                  </a:lnTo>
                  <a:cubicBezTo>
                    <a:pt x="1" y="8553"/>
                    <a:pt x="1" y="8643"/>
                    <a:pt x="1" y="8728"/>
                  </a:cubicBezTo>
                  <a:lnTo>
                    <a:pt x="1" y="8841"/>
                  </a:lnTo>
                  <a:lnTo>
                    <a:pt x="1" y="9196"/>
                  </a:lnTo>
                  <a:lnTo>
                    <a:pt x="1" y="9354"/>
                  </a:lnTo>
                  <a:lnTo>
                    <a:pt x="1" y="9538"/>
                  </a:lnTo>
                  <a:cubicBezTo>
                    <a:pt x="5" y="9650"/>
                    <a:pt x="5" y="9763"/>
                    <a:pt x="10" y="9875"/>
                  </a:cubicBezTo>
                  <a:cubicBezTo>
                    <a:pt x="10" y="9925"/>
                    <a:pt x="14" y="9979"/>
                    <a:pt x="19" y="10028"/>
                  </a:cubicBezTo>
                  <a:cubicBezTo>
                    <a:pt x="23" y="10096"/>
                    <a:pt x="28" y="10159"/>
                    <a:pt x="28" y="10222"/>
                  </a:cubicBezTo>
                  <a:cubicBezTo>
                    <a:pt x="32" y="10312"/>
                    <a:pt x="37" y="10402"/>
                    <a:pt x="37" y="10487"/>
                  </a:cubicBezTo>
                  <a:lnTo>
                    <a:pt x="41" y="10577"/>
                  </a:lnTo>
                  <a:cubicBezTo>
                    <a:pt x="46" y="10694"/>
                    <a:pt x="50" y="10811"/>
                    <a:pt x="55" y="10933"/>
                  </a:cubicBezTo>
                  <a:cubicBezTo>
                    <a:pt x="59" y="11050"/>
                    <a:pt x="64" y="11171"/>
                    <a:pt x="73" y="11288"/>
                  </a:cubicBezTo>
                  <a:cubicBezTo>
                    <a:pt x="82" y="11369"/>
                    <a:pt x="86" y="11454"/>
                    <a:pt x="95" y="11540"/>
                  </a:cubicBezTo>
                  <a:lnTo>
                    <a:pt x="100" y="11598"/>
                  </a:lnTo>
                  <a:cubicBezTo>
                    <a:pt x="109" y="11666"/>
                    <a:pt x="118" y="11729"/>
                    <a:pt x="127" y="11796"/>
                  </a:cubicBezTo>
                  <a:lnTo>
                    <a:pt x="140" y="11909"/>
                  </a:lnTo>
                  <a:cubicBezTo>
                    <a:pt x="149" y="11958"/>
                    <a:pt x="158" y="12012"/>
                    <a:pt x="163" y="12062"/>
                  </a:cubicBezTo>
                  <a:cubicBezTo>
                    <a:pt x="172" y="12102"/>
                    <a:pt x="176" y="12138"/>
                    <a:pt x="181" y="12179"/>
                  </a:cubicBezTo>
                  <a:cubicBezTo>
                    <a:pt x="185" y="12197"/>
                    <a:pt x="190" y="12215"/>
                    <a:pt x="194" y="12233"/>
                  </a:cubicBezTo>
                  <a:cubicBezTo>
                    <a:pt x="194" y="12246"/>
                    <a:pt x="199" y="12260"/>
                    <a:pt x="203" y="12273"/>
                  </a:cubicBezTo>
                  <a:cubicBezTo>
                    <a:pt x="208" y="12287"/>
                    <a:pt x="212" y="12300"/>
                    <a:pt x="217" y="12314"/>
                  </a:cubicBezTo>
                  <a:cubicBezTo>
                    <a:pt x="230" y="12431"/>
                    <a:pt x="244" y="12552"/>
                    <a:pt x="262" y="12669"/>
                  </a:cubicBezTo>
                  <a:lnTo>
                    <a:pt x="293" y="12876"/>
                  </a:lnTo>
                  <a:lnTo>
                    <a:pt x="320" y="13083"/>
                  </a:lnTo>
                  <a:cubicBezTo>
                    <a:pt x="329" y="13155"/>
                    <a:pt x="347" y="13227"/>
                    <a:pt x="365" y="13294"/>
                  </a:cubicBezTo>
                  <a:cubicBezTo>
                    <a:pt x="370" y="13312"/>
                    <a:pt x="374" y="13326"/>
                    <a:pt x="383" y="13339"/>
                  </a:cubicBezTo>
                  <a:cubicBezTo>
                    <a:pt x="388" y="13357"/>
                    <a:pt x="401" y="13375"/>
                    <a:pt x="415" y="13384"/>
                  </a:cubicBezTo>
                  <a:cubicBezTo>
                    <a:pt x="424" y="13393"/>
                    <a:pt x="437" y="13402"/>
                    <a:pt x="446" y="13407"/>
                  </a:cubicBezTo>
                  <a:cubicBezTo>
                    <a:pt x="455" y="13407"/>
                    <a:pt x="464" y="13411"/>
                    <a:pt x="473" y="13411"/>
                  </a:cubicBezTo>
                  <a:cubicBezTo>
                    <a:pt x="491" y="13420"/>
                    <a:pt x="509" y="13425"/>
                    <a:pt x="527" y="13425"/>
                  </a:cubicBezTo>
                  <a:lnTo>
                    <a:pt x="572" y="13429"/>
                  </a:lnTo>
                  <a:cubicBezTo>
                    <a:pt x="590" y="13429"/>
                    <a:pt x="608" y="13429"/>
                    <a:pt x="626" y="13434"/>
                  </a:cubicBezTo>
                  <a:lnTo>
                    <a:pt x="658" y="13438"/>
                  </a:lnTo>
                  <a:cubicBezTo>
                    <a:pt x="685" y="13443"/>
                    <a:pt x="716" y="13447"/>
                    <a:pt x="748" y="13452"/>
                  </a:cubicBezTo>
                  <a:lnTo>
                    <a:pt x="797" y="13452"/>
                  </a:lnTo>
                  <a:lnTo>
                    <a:pt x="833" y="13456"/>
                  </a:lnTo>
                  <a:lnTo>
                    <a:pt x="856" y="13456"/>
                  </a:lnTo>
                  <a:cubicBezTo>
                    <a:pt x="862" y="13459"/>
                    <a:pt x="868" y="13460"/>
                    <a:pt x="874" y="13460"/>
                  </a:cubicBezTo>
                  <a:cubicBezTo>
                    <a:pt x="879" y="13460"/>
                    <a:pt x="885" y="13459"/>
                    <a:pt x="892" y="13456"/>
                  </a:cubicBezTo>
                  <a:cubicBezTo>
                    <a:pt x="896" y="13458"/>
                    <a:pt x="901" y="13458"/>
                    <a:pt x="905" y="13458"/>
                  </a:cubicBezTo>
                  <a:cubicBezTo>
                    <a:pt x="917" y="13458"/>
                    <a:pt x="928" y="13454"/>
                    <a:pt x="941" y="13447"/>
                  </a:cubicBezTo>
                  <a:cubicBezTo>
                    <a:pt x="964" y="13438"/>
                    <a:pt x="986" y="13416"/>
                    <a:pt x="995" y="13393"/>
                  </a:cubicBezTo>
                  <a:cubicBezTo>
                    <a:pt x="1009" y="13389"/>
                    <a:pt x="1018" y="13380"/>
                    <a:pt x="1027" y="13371"/>
                  </a:cubicBezTo>
                  <a:cubicBezTo>
                    <a:pt x="1040" y="13357"/>
                    <a:pt x="1040" y="13339"/>
                    <a:pt x="1036" y="13321"/>
                  </a:cubicBezTo>
                  <a:cubicBezTo>
                    <a:pt x="1036" y="13308"/>
                    <a:pt x="1036" y="13294"/>
                    <a:pt x="1031" y="13281"/>
                  </a:cubicBezTo>
                  <a:cubicBezTo>
                    <a:pt x="1027" y="13258"/>
                    <a:pt x="1027" y="13236"/>
                    <a:pt x="1022" y="13213"/>
                  </a:cubicBezTo>
                  <a:cubicBezTo>
                    <a:pt x="1022" y="13200"/>
                    <a:pt x="1022" y="13182"/>
                    <a:pt x="1022" y="13168"/>
                  </a:cubicBezTo>
                  <a:cubicBezTo>
                    <a:pt x="1022" y="13141"/>
                    <a:pt x="1013" y="13123"/>
                    <a:pt x="1013" y="13101"/>
                  </a:cubicBezTo>
                  <a:cubicBezTo>
                    <a:pt x="1009" y="13069"/>
                    <a:pt x="1000" y="13038"/>
                    <a:pt x="995" y="13002"/>
                  </a:cubicBezTo>
                  <a:lnTo>
                    <a:pt x="991" y="12970"/>
                  </a:lnTo>
                  <a:lnTo>
                    <a:pt x="968" y="12863"/>
                  </a:lnTo>
                  <a:cubicBezTo>
                    <a:pt x="959" y="12813"/>
                    <a:pt x="950" y="12764"/>
                    <a:pt x="941" y="12719"/>
                  </a:cubicBezTo>
                  <a:cubicBezTo>
                    <a:pt x="932" y="12660"/>
                    <a:pt x="923" y="12606"/>
                    <a:pt x="919" y="12548"/>
                  </a:cubicBezTo>
                  <a:lnTo>
                    <a:pt x="910" y="12485"/>
                  </a:lnTo>
                  <a:lnTo>
                    <a:pt x="905" y="12417"/>
                  </a:lnTo>
                  <a:lnTo>
                    <a:pt x="892" y="12296"/>
                  </a:lnTo>
                  <a:lnTo>
                    <a:pt x="887" y="12264"/>
                  </a:lnTo>
                  <a:lnTo>
                    <a:pt x="887" y="12233"/>
                  </a:lnTo>
                  <a:lnTo>
                    <a:pt x="887" y="12201"/>
                  </a:lnTo>
                  <a:cubicBezTo>
                    <a:pt x="887" y="12183"/>
                    <a:pt x="883" y="12161"/>
                    <a:pt x="883" y="12138"/>
                  </a:cubicBezTo>
                  <a:cubicBezTo>
                    <a:pt x="883" y="12075"/>
                    <a:pt x="874" y="12008"/>
                    <a:pt x="869" y="11945"/>
                  </a:cubicBezTo>
                  <a:lnTo>
                    <a:pt x="860" y="11792"/>
                  </a:lnTo>
                  <a:cubicBezTo>
                    <a:pt x="856" y="11666"/>
                    <a:pt x="851" y="11544"/>
                    <a:pt x="842" y="11423"/>
                  </a:cubicBezTo>
                  <a:cubicBezTo>
                    <a:pt x="842" y="11391"/>
                    <a:pt x="838" y="11360"/>
                    <a:pt x="833" y="11328"/>
                  </a:cubicBezTo>
                  <a:lnTo>
                    <a:pt x="833" y="11274"/>
                  </a:lnTo>
                  <a:cubicBezTo>
                    <a:pt x="833" y="11243"/>
                    <a:pt x="829" y="11212"/>
                    <a:pt x="824" y="11185"/>
                  </a:cubicBezTo>
                  <a:lnTo>
                    <a:pt x="820" y="11122"/>
                  </a:lnTo>
                  <a:cubicBezTo>
                    <a:pt x="815" y="11023"/>
                    <a:pt x="811" y="10919"/>
                    <a:pt x="811" y="10820"/>
                  </a:cubicBezTo>
                  <a:lnTo>
                    <a:pt x="811" y="10780"/>
                  </a:lnTo>
                  <a:cubicBezTo>
                    <a:pt x="811" y="10685"/>
                    <a:pt x="806" y="10591"/>
                    <a:pt x="806" y="10496"/>
                  </a:cubicBezTo>
                  <a:cubicBezTo>
                    <a:pt x="806" y="10388"/>
                    <a:pt x="811" y="10280"/>
                    <a:pt x="815" y="10168"/>
                  </a:cubicBezTo>
                  <a:lnTo>
                    <a:pt x="815" y="10015"/>
                  </a:lnTo>
                  <a:lnTo>
                    <a:pt x="815" y="9875"/>
                  </a:lnTo>
                  <a:cubicBezTo>
                    <a:pt x="815" y="9812"/>
                    <a:pt x="815" y="9749"/>
                    <a:pt x="815" y="9691"/>
                  </a:cubicBezTo>
                  <a:lnTo>
                    <a:pt x="815" y="9565"/>
                  </a:lnTo>
                  <a:cubicBezTo>
                    <a:pt x="815" y="9475"/>
                    <a:pt x="815" y="9381"/>
                    <a:pt x="820" y="9286"/>
                  </a:cubicBezTo>
                  <a:cubicBezTo>
                    <a:pt x="820" y="9165"/>
                    <a:pt x="820" y="9048"/>
                    <a:pt x="829" y="8926"/>
                  </a:cubicBezTo>
                  <a:lnTo>
                    <a:pt x="829" y="8877"/>
                  </a:lnTo>
                  <a:cubicBezTo>
                    <a:pt x="829" y="8848"/>
                    <a:pt x="829" y="8816"/>
                    <a:pt x="829" y="8787"/>
                  </a:cubicBezTo>
                  <a:cubicBezTo>
                    <a:pt x="838" y="8679"/>
                    <a:pt x="842" y="8571"/>
                    <a:pt x="842" y="8467"/>
                  </a:cubicBezTo>
                  <a:cubicBezTo>
                    <a:pt x="842" y="8463"/>
                    <a:pt x="842" y="8463"/>
                    <a:pt x="842" y="8458"/>
                  </a:cubicBezTo>
                  <a:lnTo>
                    <a:pt x="842" y="8454"/>
                  </a:lnTo>
                  <a:lnTo>
                    <a:pt x="842" y="8436"/>
                  </a:lnTo>
                  <a:lnTo>
                    <a:pt x="851" y="8260"/>
                  </a:lnTo>
                  <a:cubicBezTo>
                    <a:pt x="856" y="8179"/>
                    <a:pt x="860" y="8098"/>
                    <a:pt x="860" y="8013"/>
                  </a:cubicBezTo>
                  <a:cubicBezTo>
                    <a:pt x="869" y="7775"/>
                    <a:pt x="883" y="7541"/>
                    <a:pt x="896" y="7311"/>
                  </a:cubicBezTo>
                  <a:lnTo>
                    <a:pt x="901" y="7235"/>
                  </a:lnTo>
                  <a:lnTo>
                    <a:pt x="910" y="7145"/>
                  </a:lnTo>
                  <a:cubicBezTo>
                    <a:pt x="914" y="7046"/>
                    <a:pt x="923" y="6951"/>
                    <a:pt x="928" y="6852"/>
                  </a:cubicBezTo>
                  <a:cubicBezTo>
                    <a:pt x="928" y="6812"/>
                    <a:pt x="932" y="6771"/>
                    <a:pt x="937" y="6731"/>
                  </a:cubicBezTo>
                  <a:lnTo>
                    <a:pt x="941" y="6654"/>
                  </a:lnTo>
                  <a:cubicBezTo>
                    <a:pt x="946" y="6587"/>
                    <a:pt x="955" y="6519"/>
                    <a:pt x="959" y="6452"/>
                  </a:cubicBezTo>
                  <a:lnTo>
                    <a:pt x="964" y="6340"/>
                  </a:lnTo>
                  <a:cubicBezTo>
                    <a:pt x="973" y="6250"/>
                    <a:pt x="977" y="6155"/>
                    <a:pt x="986" y="6065"/>
                  </a:cubicBezTo>
                  <a:lnTo>
                    <a:pt x="1000" y="5872"/>
                  </a:lnTo>
                  <a:lnTo>
                    <a:pt x="1018" y="5683"/>
                  </a:lnTo>
                  <a:cubicBezTo>
                    <a:pt x="1027" y="5561"/>
                    <a:pt x="1040" y="5440"/>
                    <a:pt x="1049" y="5318"/>
                  </a:cubicBezTo>
                  <a:lnTo>
                    <a:pt x="1058" y="5246"/>
                  </a:lnTo>
                  <a:lnTo>
                    <a:pt x="1067" y="5134"/>
                  </a:lnTo>
                  <a:cubicBezTo>
                    <a:pt x="1072" y="5098"/>
                    <a:pt x="1076" y="5062"/>
                    <a:pt x="1081" y="5021"/>
                  </a:cubicBezTo>
                  <a:lnTo>
                    <a:pt x="1090" y="4945"/>
                  </a:lnTo>
                  <a:lnTo>
                    <a:pt x="1094" y="4882"/>
                  </a:lnTo>
                  <a:cubicBezTo>
                    <a:pt x="1099" y="4837"/>
                    <a:pt x="1103" y="4796"/>
                    <a:pt x="1108" y="4752"/>
                  </a:cubicBezTo>
                  <a:cubicBezTo>
                    <a:pt x="1112" y="4720"/>
                    <a:pt x="1117" y="4693"/>
                    <a:pt x="1117" y="4662"/>
                  </a:cubicBezTo>
                  <a:cubicBezTo>
                    <a:pt x="1121" y="4630"/>
                    <a:pt x="1121" y="4603"/>
                    <a:pt x="1126" y="4572"/>
                  </a:cubicBezTo>
                  <a:cubicBezTo>
                    <a:pt x="1130" y="4527"/>
                    <a:pt x="1135" y="4486"/>
                    <a:pt x="1144" y="4441"/>
                  </a:cubicBezTo>
                  <a:lnTo>
                    <a:pt x="1148" y="4378"/>
                  </a:lnTo>
                  <a:cubicBezTo>
                    <a:pt x="1153" y="4351"/>
                    <a:pt x="1157" y="4320"/>
                    <a:pt x="1162" y="4288"/>
                  </a:cubicBezTo>
                  <a:cubicBezTo>
                    <a:pt x="1166" y="4261"/>
                    <a:pt x="1171" y="4230"/>
                    <a:pt x="1171" y="4198"/>
                  </a:cubicBezTo>
                  <a:cubicBezTo>
                    <a:pt x="1175" y="4167"/>
                    <a:pt x="1180" y="4144"/>
                    <a:pt x="1180" y="4117"/>
                  </a:cubicBezTo>
                  <a:cubicBezTo>
                    <a:pt x="1184" y="4090"/>
                    <a:pt x="1189" y="4054"/>
                    <a:pt x="1193" y="4023"/>
                  </a:cubicBezTo>
                  <a:cubicBezTo>
                    <a:pt x="1202" y="3960"/>
                    <a:pt x="1207" y="3897"/>
                    <a:pt x="1215" y="3834"/>
                  </a:cubicBezTo>
                  <a:cubicBezTo>
                    <a:pt x="1220" y="3789"/>
                    <a:pt x="1224" y="3748"/>
                    <a:pt x="1229" y="3703"/>
                  </a:cubicBezTo>
                  <a:lnTo>
                    <a:pt x="1238" y="3636"/>
                  </a:lnTo>
                  <a:cubicBezTo>
                    <a:pt x="1242" y="3600"/>
                    <a:pt x="1247" y="3559"/>
                    <a:pt x="1251" y="3519"/>
                  </a:cubicBezTo>
                  <a:lnTo>
                    <a:pt x="1260" y="3442"/>
                  </a:lnTo>
                  <a:cubicBezTo>
                    <a:pt x="1269" y="3388"/>
                    <a:pt x="1274" y="3339"/>
                    <a:pt x="1278" y="3285"/>
                  </a:cubicBezTo>
                  <a:lnTo>
                    <a:pt x="1283" y="3249"/>
                  </a:lnTo>
                  <a:cubicBezTo>
                    <a:pt x="1287" y="3204"/>
                    <a:pt x="1296" y="3154"/>
                    <a:pt x="1301" y="3110"/>
                  </a:cubicBezTo>
                  <a:lnTo>
                    <a:pt x="1310" y="3060"/>
                  </a:lnTo>
                  <a:lnTo>
                    <a:pt x="1337" y="2853"/>
                  </a:lnTo>
                  <a:lnTo>
                    <a:pt x="1364" y="2678"/>
                  </a:lnTo>
                  <a:cubicBezTo>
                    <a:pt x="1373" y="2610"/>
                    <a:pt x="1382" y="2543"/>
                    <a:pt x="1391" y="2475"/>
                  </a:cubicBezTo>
                  <a:cubicBezTo>
                    <a:pt x="1395" y="2453"/>
                    <a:pt x="1400" y="2426"/>
                    <a:pt x="1404" y="2399"/>
                  </a:cubicBezTo>
                  <a:cubicBezTo>
                    <a:pt x="1413" y="2363"/>
                    <a:pt x="1418" y="2327"/>
                    <a:pt x="1427" y="2291"/>
                  </a:cubicBezTo>
                  <a:cubicBezTo>
                    <a:pt x="1431" y="2255"/>
                    <a:pt x="1436" y="2205"/>
                    <a:pt x="1440" y="2160"/>
                  </a:cubicBezTo>
                  <a:lnTo>
                    <a:pt x="1449" y="2106"/>
                  </a:lnTo>
                  <a:cubicBezTo>
                    <a:pt x="1454" y="2048"/>
                    <a:pt x="1458" y="1989"/>
                    <a:pt x="1467" y="1931"/>
                  </a:cubicBezTo>
                  <a:cubicBezTo>
                    <a:pt x="1481" y="1818"/>
                    <a:pt x="1494" y="1706"/>
                    <a:pt x="1512" y="1598"/>
                  </a:cubicBezTo>
                  <a:cubicBezTo>
                    <a:pt x="1517" y="1566"/>
                    <a:pt x="1521" y="1535"/>
                    <a:pt x="1526" y="1508"/>
                  </a:cubicBezTo>
                  <a:lnTo>
                    <a:pt x="1539" y="1450"/>
                  </a:lnTo>
                  <a:cubicBezTo>
                    <a:pt x="1607" y="1445"/>
                    <a:pt x="1674" y="1436"/>
                    <a:pt x="1742" y="1427"/>
                  </a:cubicBezTo>
                  <a:lnTo>
                    <a:pt x="1760" y="1427"/>
                  </a:lnTo>
                  <a:lnTo>
                    <a:pt x="1791" y="1423"/>
                  </a:lnTo>
                  <a:lnTo>
                    <a:pt x="1944" y="1400"/>
                  </a:lnTo>
                  <a:cubicBezTo>
                    <a:pt x="2003" y="1387"/>
                    <a:pt x="2066" y="1378"/>
                    <a:pt x="2124" y="1364"/>
                  </a:cubicBezTo>
                  <a:lnTo>
                    <a:pt x="2219" y="1346"/>
                  </a:lnTo>
                  <a:lnTo>
                    <a:pt x="2259" y="1337"/>
                  </a:lnTo>
                  <a:cubicBezTo>
                    <a:pt x="2336" y="1324"/>
                    <a:pt x="2417" y="1306"/>
                    <a:pt x="2493" y="1288"/>
                  </a:cubicBezTo>
                  <a:cubicBezTo>
                    <a:pt x="2583" y="1270"/>
                    <a:pt x="2673" y="1243"/>
                    <a:pt x="2759" y="1220"/>
                  </a:cubicBezTo>
                  <a:lnTo>
                    <a:pt x="2826" y="1202"/>
                  </a:lnTo>
                  <a:cubicBezTo>
                    <a:pt x="2952" y="1166"/>
                    <a:pt x="3078" y="1126"/>
                    <a:pt x="3186" y="1090"/>
                  </a:cubicBezTo>
                  <a:cubicBezTo>
                    <a:pt x="3217" y="1076"/>
                    <a:pt x="3253" y="1067"/>
                    <a:pt x="3285" y="1054"/>
                  </a:cubicBezTo>
                  <a:lnTo>
                    <a:pt x="3348" y="1027"/>
                  </a:lnTo>
                  <a:lnTo>
                    <a:pt x="3402" y="1009"/>
                  </a:lnTo>
                  <a:lnTo>
                    <a:pt x="3510" y="968"/>
                  </a:lnTo>
                  <a:cubicBezTo>
                    <a:pt x="3600" y="932"/>
                    <a:pt x="3690" y="892"/>
                    <a:pt x="3775" y="842"/>
                  </a:cubicBezTo>
                  <a:cubicBezTo>
                    <a:pt x="3847" y="806"/>
                    <a:pt x="3919" y="761"/>
                    <a:pt x="3978" y="721"/>
                  </a:cubicBezTo>
                  <a:cubicBezTo>
                    <a:pt x="4063" y="676"/>
                    <a:pt x="4126" y="595"/>
                    <a:pt x="4144" y="500"/>
                  </a:cubicBezTo>
                  <a:lnTo>
                    <a:pt x="4153" y="473"/>
                  </a:lnTo>
                  <a:cubicBezTo>
                    <a:pt x="4158" y="455"/>
                    <a:pt x="4162" y="433"/>
                    <a:pt x="4167" y="415"/>
                  </a:cubicBezTo>
                  <a:cubicBezTo>
                    <a:pt x="4176" y="374"/>
                    <a:pt x="4185" y="338"/>
                    <a:pt x="4194" y="298"/>
                  </a:cubicBezTo>
                  <a:cubicBezTo>
                    <a:pt x="4198" y="271"/>
                    <a:pt x="4198" y="262"/>
                    <a:pt x="4203" y="248"/>
                  </a:cubicBezTo>
                  <a:cubicBezTo>
                    <a:pt x="4203" y="230"/>
                    <a:pt x="4203" y="208"/>
                    <a:pt x="4203" y="190"/>
                  </a:cubicBezTo>
                  <a:lnTo>
                    <a:pt x="4203" y="145"/>
                  </a:lnTo>
                  <a:lnTo>
                    <a:pt x="4203" y="86"/>
                  </a:lnTo>
                  <a:cubicBezTo>
                    <a:pt x="4198" y="59"/>
                    <a:pt x="4185" y="37"/>
                    <a:pt x="4162" y="19"/>
                  </a:cubicBezTo>
                  <a:cubicBezTo>
                    <a:pt x="4144" y="5"/>
                    <a:pt x="4117" y="1"/>
                    <a:pt x="409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4614275" y="188527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284" y="1"/>
                  </a:moveTo>
                  <a:lnTo>
                    <a:pt x="244" y="5"/>
                  </a:lnTo>
                  <a:lnTo>
                    <a:pt x="235" y="5"/>
                  </a:lnTo>
                  <a:cubicBezTo>
                    <a:pt x="217" y="10"/>
                    <a:pt x="203" y="28"/>
                    <a:pt x="199" y="41"/>
                  </a:cubicBezTo>
                  <a:cubicBezTo>
                    <a:pt x="194" y="50"/>
                    <a:pt x="190" y="55"/>
                    <a:pt x="190" y="64"/>
                  </a:cubicBezTo>
                  <a:cubicBezTo>
                    <a:pt x="183" y="60"/>
                    <a:pt x="175" y="59"/>
                    <a:pt x="168" y="59"/>
                  </a:cubicBezTo>
                  <a:cubicBezTo>
                    <a:pt x="155" y="59"/>
                    <a:pt x="142" y="63"/>
                    <a:pt x="131" y="68"/>
                  </a:cubicBezTo>
                  <a:cubicBezTo>
                    <a:pt x="131" y="64"/>
                    <a:pt x="131" y="64"/>
                    <a:pt x="131" y="59"/>
                  </a:cubicBezTo>
                  <a:cubicBezTo>
                    <a:pt x="127" y="50"/>
                    <a:pt x="122" y="46"/>
                    <a:pt x="113" y="41"/>
                  </a:cubicBezTo>
                  <a:cubicBezTo>
                    <a:pt x="109" y="28"/>
                    <a:pt x="100" y="23"/>
                    <a:pt x="86" y="19"/>
                  </a:cubicBezTo>
                  <a:cubicBezTo>
                    <a:pt x="77" y="19"/>
                    <a:pt x="64" y="23"/>
                    <a:pt x="55" y="32"/>
                  </a:cubicBezTo>
                  <a:cubicBezTo>
                    <a:pt x="37" y="37"/>
                    <a:pt x="28" y="55"/>
                    <a:pt x="23" y="77"/>
                  </a:cubicBezTo>
                  <a:cubicBezTo>
                    <a:pt x="23" y="91"/>
                    <a:pt x="23" y="109"/>
                    <a:pt x="23" y="127"/>
                  </a:cubicBezTo>
                  <a:lnTo>
                    <a:pt x="23" y="176"/>
                  </a:lnTo>
                  <a:lnTo>
                    <a:pt x="23" y="208"/>
                  </a:lnTo>
                  <a:cubicBezTo>
                    <a:pt x="19" y="248"/>
                    <a:pt x="14" y="289"/>
                    <a:pt x="10" y="325"/>
                  </a:cubicBezTo>
                  <a:cubicBezTo>
                    <a:pt x="5" y="365"/>
                    <a:pt x="1" y="410"/>
                    <a:pt x="1" y="451"/>
                  </a:cubicBezTo>
                  <a:lnTo>
                    <a:pt x="1" y="505"/>
                  </a:lnTo>
                  <a:lnTo>
                    <a:pt x="1" y="536"/>
                  </a:lnTo>
                  <a:lnTo>
                    <a:pt x="1" y="550"/>
                  </a:lnTo>
                  <a:cubicBezTo>
                    <a:pt x="1" y="559"/>
                    <a:pt x="5" y="568"/>
                    <a:pt x="5" y="577"/>
                  </a:cubicBezTo>
                  <a:cubicBezTo>
                    <a:pt x="14" y="590"/>
                    <a:pt x="28" y="604"/>
                    <a:pt x="46" y="604"/>
                  </a:cubicBezTo>
                  <a:lnTo>
                    <a:pt x="59" y="604"/>
                  </a:lnTo>
                  <a:cubicBezTo>
                    <a:pt x="68" y="617"/>
                    <a:pt x="77" y="631"/>
                    <a:pt x="95" y="635"/>
                  </a:cubicBezTo>
                  <a:cubicBezTo>
                    <a:pt x="102" y="637"/>
                    <a:pt x="109" y="638"/>
                    <a:pt x="115" y="638"/>
                  </a:cubicBezTo>
                  <a:cubicBezTo>
                    <a:pt x="122" y="638"/>
                    <a:pt x="129" y="637"/>
                    <a:pt x="136" y="635"/>
                  </a:cubicBezTo>
                  <a:cubicBezTo>
                    <a:pt x="145" y="653"/>
                    <a:pt x="158" y="662"/>
                    <a:pt x="176" y="671"/>
                  </a:cubicBezTo>
                  <a:cubicBezTo>
                    <a:pt x="185" y="673"/>
                    <a:pt x="194" y="674"/>
                    <a:pt x="203" y="674"/>
                  </a:cubicBezTo>
                  <a:cubicBezTo>
                    <a:pt x="212" y="674"/>
                    <a:pt x="221" y="673"/>
                    <a:pt x="230" y="671"/>
                  </a:cubicBezTo>
                  <a:cubicBezTo>
                    <a:pt x="239" y="667"/>
                    <a:pt x="244" y="662"/>
                    <a:pt x="248" y="658"/>
                  </a:cubicBezTo>
                  <a:cubicBezTo>
                    <a:pt x="253" y="662"/>
                    <a:pt x="257" y="662"/>
                    <a:pt x="262" y="662"/>
                  </a:cubicBezTo>
                  <a:lnTo>
                    <a:pt x="266" y="662"/>
                  </a:lnTo>
                  <a:cubicBezTo>
                    <a:pt x="275" y="667"/>
                    <a:pt x="285" y="669"/>
                    <a:pt x="295" y="669"/>
                  </a:cubicBezTo>
                  <a:cubicBezTo>
                    <a:pt x="306" y="669"/>
                    <a:pt x="316" y="667"/>
                    <a:pt x="325" y="662"/>
                  </a:cubicBezTo>
                  <a:cubicBezTo>
                    <a:pt x="334" y="662"/>
                    <a:pt x="338" y="658"/>
                    <a:pt x="343" y="653"/>
                  </a:cubicBezTo>
                  <a:cubicBezTo>
                    <a:pt x="357" y="662"/>
                    <a:pt x="373" y="666"/>
                    <a:pt x="389" y="666"/>
                  </a:cubicBezTo>
                  <a:cubicBezTo>
                    <a:pt x="406" y="666"/>
                    <a:pt x="423" y="660"/>
                    <a:pt x="437" y="649"/>
                  </a:cubicBezTo>
                  <a:cubicBezTo>
                    <a:pt x="442" y="644"/>
                    <a:pt x="451" y="635"/>
                    <a:pt x="455" y="631"/>
                  </a:cubicBezTo>
                  <a:cubicBezTo>
                    <a:pt x="464" y="635"/>
                    <a:pt x="473" y="635"/>
                    <a:pt x="482" y="635"/>
                  </a:cubicBezTo>
                  <a:cubicBezTo>
                    <a:pt x="486" y="636"/>
                    <a:pt x="490" y="636"/>
                    <a:pt x="494" y="636"/>
                  </a:cubicBezTo>
                  <a:cubicBezTo>
                    <a:pt x="513" y="636"/>
                    <a:pt x="535" y="627"/>
                    <a:pt x="550" y="608"/>
                  </a:cubicBezTo>
                  <a:cubicBezTo>
                    <a:pt x="581" y="599"/>
                    <a:pt x="608" y="572"/>
                    <a:pt x="613" y="541"/>
                  </a:cubicBezTo>
                  <a:cubicBezTo>
                    <a:pt x="617" y="505"/>
                    <a:pt x="617" y="473"/>
                    <a:pt x="613" y="442"/>
                  </a:cubicBezTo>
                  <a:lnTo>
                    <a:pt x="608" y="316"/>
                  </a:lnTo>
                  <a:lnTo>
                    <a:pt x="608" y="91"/>
                  </a:lnTo>
                  <a:lnTo>
                    <a:pt x="608" y="77"/>
                  </a:lnTo>
                  <a:cubicBezTo>
                    <a:pt x="608" y="64"/>
                    <a:pt x="604" y="50"/>
                    <a:pt x="595" y="41"/>
                  </a:cubicBezTo>
                  <a:cubicBezTo>
                    <a:pt x="586" y="28"/>
                    <a:pt x="568" y="19"/>
                    <a:pt x="550" y="14"/>
                  </a:cubicBezTo>
                  <a:cubicBezTo>
                    <a:pt x="536" y="14"/>
                    <a:pt x="523" y="14"/>
                    <a:pt x="509" y="19"/>
                  </a:cubicBezTo>
                  <a:cubicBezTo>
                    <a:pt x="505" y="23"/>
                    <a:pt x="500" y="28"/>
                    <a:pt x="491" y="32"/>
                  </a:cubicBezTo>
                  <a:cubicBezTo>
                    <a:pt x="481" y="22"/>
                    <a:pt x="468" y="17"/>
                    <a:pt x="455" y="17"/>
                  </a:cubicBezTo>
                  <a:cubicBezTo>
                    <a:pt x="451" y="17"/>
                    <a:pt x="446" y="18"/>
                    <a:pt x="442" y="19"/>
                  </a:cubicBezTo>
                  <a:cubicBezTo>
                    <a:pt x="428" y="23"/>
                    <a:pt x="410" y="28"/>
                    <a:pt x="401" y="41"/>
                  </a:cubicBezTo>
                  <a:cubicBezTo>
                    <a:pt x="397" y="32"/>
                    <a:pt x="392" y="28"/>
                    <a:pt x="383" y="23"/>
                  </a:cubicBezTo>
                  <a:cubicBezTo>
                    <a:pt x="373" y="14"/>
                    <a:pt x="361" y="9"/>
                    <a:pt x="349" y="9"/>
                  </a:cubicBezTo>
                  <a:cubicBezTo>
                    <a:pt x="337" y="9"/>
                    <a:pt x="326" y="12"/>
                    <a:pt x="316" y="19"/>
                  </a:cubicBezTo>
                  <a:cubicBezTo>
                    <a:pt x="307" y="10"/>
                    <a:pt x="293" y="5"/>
                    <a:pt x="28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4615175" y="1885175"/>
              <a:ext cx="8575" cy="2950"/>
            </a:xfrm>
            <a:custGeom>
              <a:rect b="b" l="l" r="r" t="t"/>
              <a:pathLst>
                <a:path extrusionOk="0" h="118" w="343">
                  <a:moveTo>
                    <a:pt x="275" y="0"/>
                  </a:moveTo>
                  <a:cubicBezTo>
                    <a:pt x="217" y="9"/>
                    <a:pt x="158" y="14"/>
                    <a:pt x="95" y="14"/>
                  </a:cubicBezTo>
                  <a:lnTo>
                    <a:pt x="23" y="14"/>
                  </a:lnTo>
                  <a:cubicBezTo>
                    <a:pt x="14" y="23"/>
                    <a:pt x="10" y="27"/>
                    <a:pt x="5" y="36"/>
                  </a:cubicBezTo>
                  <a:cubicBezTo>
                    <a:pt x="1" y="50"/>
                    <a:pt x="1" y="63"/>
                    <a:pt x="5" y="77"/>
                  </a:cubicBezTo>
                  <a:cubicBezTo>
                    <a:pt x="14" y="90"/>
                    <a:pt x="23" y="99"/>
                    <a:pt x="37" y="108"/>
                  </a:cubicBezTo>
                  <a:cubicBezTo>
                    <a:pt x="41" y="108"/>
                    <a:pt x="46" y="108"/>
                    <a:pt x="50" y="113"/>
                  </a:cubicBezTo>
                  <a:cubicBezTo>
                    <a:pt x="55" y="113"/>
                    <a:pt x="64" y="117"/>
                    <a:pt x="73" y="117"/>
                  </a:cubicBezTo>
                  <a:lnTo>
                    <a:pt x="113" y="117"/>
                  </a:lnTo>
                  <a:cubicBezTo>
                    <a:pt x="127" y="117"/>
                    <a:pt x="145" y="113"/>
                    <a:pt x="158" y="108"/>
                  </a:cubicBezTo>
                  <a:cubicBezTo>
                    <a:pt x="181" y="99"/>
                    <a:pt x="203" y="95"/>
                    <a:pt x="230" y="90"/>
                  </a:cubicBezTo>
                  <a:cubicBezTo>
                    <a:pt x="248" y="90"/>
                    <a:pt x="266" y="95"/>
                    <a:pt x="284" y="99"/>
                  </a:cubicBezTo>
                  <a:cubicBezTo>
                    <a:pt x="311" y="99"/>
                    <a:pt x="334" y="81"/>
                    <a:pt x="338" y="54"/>
                  </a:cubicBezTo>
                  <a:cubicBezTo>
                    <a:pt x="343" y="27"/>
                    <a:pt x="320" y="5"/>
                    <a:pt x="29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4627450" y="1884600"/>
              <a:ext cx="3175" cy="17700"/>
            </a:xfrm>
            <a:custGeom>
              <a:rect b="b" l="l" r="r" t="t"/>
              <a:pathLst>
                <a:path extrusionOk="0" h="708" w="127">
                  <a:moveTo>
                    <a:pt x="113" y="1"/>
                  </a:moveTo>
                  <a:lnTo>
                    <a:pt x="54" y="5"/>
                  </a:lnTo>
                  <a:lnTo>
                    <a:pt x="18" y="10"/>
                  </a:lnTo>
                  <a:cubicBezTo>
                    <a:pt x="18" y="14"/>
                    <a:pt x="18" y="19"/>
                    <a:pt x="18" y="23"/>
                  </a:cubicBezTo>
                  <a:cubicBezTo>
                    <a:pt x="14" y="82"/>
                    <a:pt x="9" y="131"/>
                    <a:pt x="9" y="190"/>
                  </a:cubicBezTo>
                  <a:cubicBezTo>
                    <a:pt x="9" y="244"/>
                    <a:pt x="9" y="302"/>
                    <a:pt x="5" y="356"/>
                  </a:cubicBezTo>
                  <a:cubicBezTo>
                    <a:pt x="0" y="415"/>
                    <a:pt x="5" y="464"/>
                    <a:pt x="0" y="514"/>
                  </a:cubicBezTo>
                  <a:lnTo>
                    <a:pt x="0" y="581"/>
                  </a:lnTo>
                  <a:cubicBezTo>
                    <a:pt x="0" y="604"/>
                    <a:pt x="0" y="631"/>
                    <a:pt x="5" y="658"/>
                  </a:cubicBezTo>
                  <a:cubicBezTo>
                    <a:pt x="9" y="685"/>
                    <a:pt x="32" y="703"/>
                    <a:pt x="54" y="707"/>
                  </a:cubicBezTo>
                  <a:cubicBezTo>
                    <a:pt x="86" y="707"/>
                    <a:pt x="113" y="685"/>
                    <a:pt x="117" y="653"/>
                  </a:cubicBezTo>
                  <a:cubicBezTo>
                    <a:pt x="122" y="559"/>
                    <a:pt x="117" y="464"/>
                    <a:pt x="117" y="370"/>
                  </a:cubicBezTo>
                  <a:lnTo>
                    <a:pt x="117" y="212"/>
                  </a:lnTo>
                  <a:cubicBezTo>
                    <a:pt x="117" y="158"/>
                    <a:pt x="117" y="95"/>
                    <a:pt x="122" y="37"/>
                  </a:cubicBezTo>
                  <a:cubicBezTo>
                    <a:pt x="126" y="23"/>
                    <a:pt x="122" y="10"/>
                    <a:pt x="113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4795575" y="1879550"/>
              <a:ext cx="32650" cy="18650"/>
            </a:xfrm>
            <a:custGeom>
              <a:rect b="b" l="l" r="r" t="t"/>
              <a:pathLst>
                <a:path extrusionOk="0" h="746" w="1306">
                  <a:moveTo>
                    <a:pt x="545" y="0"/>
                  </a:moveTo>
                  <a:cubicBezTo>
                    <a:pt x="536" y="0"/>
                    <a:pt x="522" y="5"/>
                    <a:pt x="513" y="9"/>
                  </a:cubicBezTo>
                  <a:cubicBezTo>
                    <a:pt x="491" y="18"/>
                    <a:pt x="473" y="36"/>
                    <a:pt x="464" y="63"/>
                  </a:cubicBezTo>
                  <a:cubicBezTo>
                    <a:pt x="446" y="72"/>
                    <a:pt x="437" y="90"/>
                    <a:pt x="428" y="108"/>
                  </a:cubicBezTo>
                  <a:cubicBezTo>
                    <a:pt x="419" y="126"/>
                    <a:pt x="405" y="144"/>
                    <a:pt x="392" y="162"/>
                  </a:cubicBezTo>
                  <a:lnTo>
                    <a:pt x="365" y="185"/>
                  </a:lnTo>
                  <a:cubicBezTo>
                    <a:pt x="351" y="198"/>
                    <a:pt x="338" y="212"/>
                    <a:pt x="324" y="225"/>
                  </a:cubicBezTo>
                  <a:cubicBezTo>
                    <a:pt x="315" y="230"/>
                    <a:pt x="306" y="239"/>
                    <a:pt x="302" y="248"/>
                  </a:cubicBezTo>
                  <a:cubicBezTo>
                    <a:pt x="293" y="257"/>
                    <a:pt x="288" y="266"/>
                    <a:pt x="284" y="275"/>
                  </a:cubicBezTo>
                  <a:cubicBezTo>
                    <a:pt x="279" y="284"/>
                    <a:pt x="279" y="297"/>
                    <a:pt x="279" y="311"/>
                  </a:cubicBezTo>
                  <a:lnTo>
                    <a:pt x="243" y="329"/>
                  </a:lnTo>
                  <a:lnTo>
                    <a:pt x="216" y="329"/>
                  </a:lnTo>
                  <a:cubicBezTo>
                    <a:pt x="180" y="329"/>
                    <a:pt x="153" y="369"/>
                    <a:pt x="135" y="401"/>
                  </a:cubicBezTo>
                  <a:lnTo>
                    <a:pt x="131" y="401"/>
                  </a:lnTo>
                  <a:cubicBezTo>
                    <a:pt x="128" y="400"/>
                    <a:pt x="125" y="400"/>
                    <a:pt x="122" y="400"/>
                  </a:cubicBezTo>
                  <a:cubicBezTo>
                    <a:pt x="104" y="400"/>
                    <a:pt x="90" y="413"/>
                    <a:pt x="86" y="432"/>
                  </a:cubicBezTo>
                  <a:cubicBezTo>
                    <a:pt x="68" y="441"/>
                    <a:pt x="54" y="455"/>
                    <a:pt x="41" y="473"/>
                  </a:cubicBezTo>
                  <a:cubicBezTo>
                    <a:pt x="23" y="495"/>
                    <a:pt x="14" y="522"/>
                    <a:pt x="9" y="549"/>
                  </a:cubicBezTo>
                  <a:cubicBezTo>
                    <a:pt x="0" y="590"/>
                    <a:pt x="9" y="635"/>
                    <a:pt x="32" y="671"/>
                  </a:cubicBezTo>
                  <a:cubicBezTo>
                    <a:pt x="61" y="708"/>
                    <a:pt x="105" y="730"/>
                    <a:pt x="153" y="730"/>
                  </a:cubicBezTo>
                  <a:cubicBezTo>
                    <a:pt x="158" y="730"/>
                    <a:pt x="162" y="729"/>
                    <a:pt x="167" y="729"/>
                  </a:cubicBezTo>
                  <a:cubicBezTo>
                    <a:pt x="225" y="725"/>
                    <a:pt x="288" y="720"/>
                    <a:pt x="347" y="711"/>
                  </a:cubicBezTo>
                  <a:lnTo>
                    <a:pt x="387" y="707"/>
                  </a:lnTo>
                  <a:lnTo>
                    <a:pt x="410" y="707"/>
                  </a:lnTo>
                  <a:lnTo>
                    <a:pt x="455" y="702"/>
                  </a:lnTo>
                  <a:cubicBezTo>
                    <a:pt x="468" y="711"/>
                    <a:pt x="477" y="720"/>
                    <a:pt x="491" y="729"/>
                  </a:cubicBezTo>
                  <a:cubicBezTo>
                    <a:pt x="502" y="733"/>
                    <a:pt x="514" y="735"/>
                    <a:pt x="525" y="735"/>
                  </a:cubicBezTo>
                  <a:cubicBezTo>
                    <a:pt x="551" y="735"/>
                    <a:pt x="576" y="725"/>
                    <a:pt x="594" y="707"/>
                  </a:cubicBezTo>
                  <a:cubicBezTo>
                    <a:pt x="617" y="707"/>
                    <a:pt x="635" y="702"/>
                    <a:pt x="653" y="693"/>
                  </a:cubicBezTo>
                  <a:cubicBezTo>
                    <a:pt x="662" y="702"/>
                    <a:pt x="671" y="707"/>
                    <a:pt x="680" y="711"/>
                  </a:cubicBezTo>
                  <a:cubicBezTo>
                    <a:pt x="693" y="716"/>
                    <a:pt x="707" y="716"/>
                    <a:pt x="720" y="716"/>
                  </a:cubicBezTo>
                  <a:cubicBezTo>
                    <a:pt x="734" y="725"/>
                    <a:pt x="743" y="734"/>
                    <a:pt x="756" y="738"/>
                  </a:cubicBezTo>
                  <a:cubicBezTo>
                    <a:pt x="767" y="743"/>
                    <a:pt x="779" y="746"/>
                    <a:pt x="791" y="746"/>
                  </a:cubicBezTo>
                  <a:cubicBezTo>
                    <a:pt x="799" y="746"/>
                    <a:pt x="807" y="744"/>
                    <a:pt x="815" y="743"/>
                  </a:cubicBezTo>
                  <a:cubicBezTo>
                    <a:pt x="842" y="743"/>
                    <a:pt x="869" y="725"/>
                    <a:pt x="882" y="702"/>
                  </a:cubicBezTo>
                  <a:cubicBezTo>
                    <a:pt x="891" y="693"/>
                    <a:pt x="896" y="684"/>
                    <a:pt x="900" y="675"/>
                  </a:cubicBezTo>
                  <a:lnTo>
                    <a:pt x="1067" y="675"/>
                  </a:lnTo>
                  <a:cubicBezTo>
                    <a:pt x="1112" y="675"/>
                    <a:pt x="1157" y="680"/>
                    <a:pt x="1202" y="680"/>
                  </a:cubicBezTo>
                  <a:cubicBezTo>
                    <a:pt x="1229" y="675"/>
                    <a:pt x="1256" y="657"/>
                    <a:pt x="1278" y="635"/>
                  </a:cubicBezTo>
                  <a:cubicBezTo>
                    <a:pt x="1292" y="612"/>
                    <a:pt x="1301" y="590"/>
                    <a:pt x="1305" y="563"/>
                  </a:cubicBezTo>
                  <a:cubicBezTo>
                    <a:pt x="1305" y="554"/>
                    <a:pt x="1305" y="545"/>
                    <a:pt x="1305" y="536"/>
                  </a:cubicBezTo>
                  <a:lnTo>
                    <a:pt x="1305" y="473"/>
                  </a:lnTo>
                  <a:cubicBezTo>
                    <a:pt x="1305" y="414"/>
                    <a:pt x="1296" y="360"/>
                    <a:pt x="1292" y="302"/>
                  </a:cubicBezTo>
                  <a:cubicBezTo>
                    <a:pt x="1287" y="270"/>
                    <a:pt x="1287" y="243"/>
                    <a:pt x="1283" y="212"/>
                  </a:cubicBezTo>
                  <a:cubicBezTo>
                    <a:pt x="1283" y="180"/>
                    <a:pt x="1278" y="149"/>
                    <a:pt x="1269" y="117"/>
                  </a:cubicBezTo>
                  <a:cubicBezTo>
                    <a:pt x="1265" y="86"/>
                    <a:pt x="1247" y="59"/>
                    <a:pt x="1215" y="45"/>
                  </a:cubicBezTo>
                  <a:cubicBezTo>
                    <a:pt x="1206" y="42"/>
                    <a:pt x="1196" y="39"/>
                    <a:pt x="1185" y="39"/>
                  </a:cubicBezTo>
                  <a:cubicBezTo>
                    <a:pt x="1180" y="39"/>
                    <a:pt x="1175" y="39"/>
                    <a:pt x="1170" y="41"/>
                  </a:cubicBezTo>
                  <a:cubicBezTo>
                    <a:pt x="1154" y="30"/>
                    <a:pt x="1135" y="26"/>
                    <a:pt x="1116" y="26"/>
                  </a:cubicBezTo>
                  <a:cubicBezTo>
                    <a:pt x="1102" y="26"/>
                    <a:pt x="1089" y="28"/>
                    <a:pt x="1076" y="32"/>
                  </a:cubicBezTo>
                  <a:cubicBezTo>
                    <a:pt x="1067" y="27"/>
                    <a:pt x="1053" y="27"/>
                    <a:pt x="1044" y="23"/>
                  </a:cubicBezTo>
                  <a:cubicBezTo>
                    <a:pt x="1022" y="23"/>
                    <a:pt x="1004" y="23"/>
                    <a:pt x="986" y="32"/>
                  </a:cubicBezTo>
                  <a:lnTo>
                    <a:pt x="972" y="23"/>
                  </a:lnTo>
                  <a:cubicBezTo>
                    <a:pt x="963" y="18"/>
                    <a:pt x="950" y="18"/>
                    <a:pt x="936" y="18"/>
                  </a:cubicBezTo>
                  <a:cubicBezTo>
                    <a:pt x="929" y="16"/>
                    <a:pt x="923" y="15"/>
                    <a:pt x="916" y="15"/>
                  </a:cubicBezTo>
                  <a:cubicBezTo>
                    <a:pt x="909" y="15"/>
                    <a:pt x="902" y="16"/>
                    <a:pt x="896" y="18"/>
                  </a:cubicBezTo>
                  <a:cubicBezTo>
                    <a:pt x="887" y="14"/>
                    <a:pt x="882" y="14"/>
                    <a:pt x="873" y="14"/>
                  </a:cubicBezTo>
                  <a:cubicBezTo>
                    <a:pt x="868" y="13"/>
                    <a:pt x="863" y="13"/>
                    <a:pt x="857" y="13"/>
                  </a:cubicBezTo>
                  <a:cubicBezTo>
                    <a:pt x="832" y="13"/>
                    <a:pt x="810" y="21"/>
                    <a:pt x="788" y="36"/>
                  </a:cubicBezTo>
                  <a:cubicBezTo>
                    <a:pt x="779" y="45"/>
                    <a:pt x="765" y="59"/>
                    <a:pt x="761" y="72"/>
                  </a:cubicBezTo>
                  <a:lnTo>
                    <a:pt x="752" y="72"/>
                  </a:lnTo>
                  <a:cubicBezTo>
                    <a:pt x="738" y="59"/>
                    <a:pt x="725" y="50"/>
                    <a:pt x="707" y="50"/>
                  </a:cubicBezTo>
                  <a:cubicBezTo>
                    <a:pt x="699" y="48"/>
                    <a:pt x="692" y="47"/>
                    <a:pt x="684" y="47"/>
                  </a:cubicBezTo>
                  <a:cubicBezTo>
                    <a:pt x="674" y="47"/>
                    <a:pt x="663" y="49"/>
                    <a:pt x="653" y="54"/>
                  </a:cubicBezTo>
                  <a:cubicBezTo>
                    <a:pt x="648" y="52"/>
                    <a:pt x="644" y="51"/>
                    <a:pt x="640" y="51"/>
                  </a:cubicBezTo>
                  <a:cubicBezTo>
                    <a:pt x="636" y="51"/>
                    <a:pt x="633" y="52"/>
                    <a:pt x="630" y="54"/>
                  </a:cubicBezTo>
                  <a:cubicBezTo>
                    <a:pt x="621" y="41"/>
                    <a:pt x="612" y="27"/>
                    <a:pt x="603" y="18"/>
                  </a:cubicBezTo>
                  <a:cubicBezTo>
                    <a:pt x="585" y="9"/>
                    <a:pt x="567" y="0"/>
                    <a:pt x="54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4606400" y="1619850"/>
              <a:ext cx="28825" cy="18475"/>
            </a:xfrm>
            <a:custGeom>
              <a:rect b="b" l="l" r="r" t="t"/>
              <a:pathLst>
                <a:path extrusionOk="0" h="739" w="1153">
                  <a:moveTo>
                    <a:pt x="689" y="1"/>
                  </a:moveTo>
                  <a:cubicBezTo>
                    <a:pt x="671" y="5"/>
                    <a:pt x="653" y="5"/>
                    <a:pt x="635" y="10"/>
                  </a:cubicBezTo>
                  <a:cubicBezTo>
                    <a:pt x="622" y="10"/>
                    <a:pt x="613" y="10"/>
                    <a:pt x="604" y="14"/>
                  </a:cubicBezTo>
                  <a:cubicBezTo>
                    <a:pt x="577" y="19"/>
                    <a:pt x="554" y="28"/>
                    <a:pt x="532" y="32"/>
                  </a:cubicBezTo>
                  <a:cubicBezTo>
                    <a:pt x="451" y="59"/>
                    <a:pt x="374" y="91"/>
                    <a:pt x="298" y="122"/>
                  </a:cubicBezTo>
                  <a:cubicBezTo>
                    <a:pt x="239" y="140"/>
                    <a:pt x="190" y="163"/>
                    <a:pt x="136" y="181"/>
                  </a:cubicBezTo>
                  <a:cubicBezTo>
                    <a:pt x="122" y="190"/>
                    <a:pt x="109" y="199"/>
                    <a:pt x="91" y="208"/>
                  </a:cubicBezTo>
                  <a:cubicBezTo>
                    <a:pt x="64" y="226"/>
                    <a:pt x="37" y="248"/>
                    <a:pt x="19" y="280"/>
                  </a:cubicBezTo>
                  <a:cubicBezTo>
                    <a:pt x="5" y="302"/>
                    <a:pt x="1" y="334"/>
                    <a:pt x="10" y="361"/>
                  </a:cubicBezTo>
                  <a:cubicBezTo>
                    <a:pt x="46" y="379"/>
                    <a:pt x="86" y="401"/>
                    <a:pt x="122" y="424"/>
                  </a:cubicBezTo>
                  <a:cubicBezTo>
                    <a:pt x="154" y="446"/>
                    <a:pt x="185" y="473"/>
                    <a:pt x="217" y="500"/>
                  </a:cubicBezTo>
                  <a:cubicBezTo>
                    <a:pt x="230" y="514"/>
                    <a:pt x="248" y="532"/>
                    <a:pt x="262" y="545"/>
                  </a:cubicBezTo>
                  <a:lnTo>
                    <a:pt x="302" y="586"/>
                  </a:lnTo>
                  <a:lnTo>
                    <a:pt x="334" y="617"/>
                  </a:lnTo>
                  <a:lnTo>
                    <a:pt x="347" y="631"/>
                  </a:lnTo>
                  <a:lnTo>
                    <a:pt x="397" y="671"/>
                  </a:lnTo>
                  <a:cubicBezTo>
                    <a:pt x="406" y="667"/>
                    <a:pt x="419" y="662"/>
                    <a:pt x="428" y="662"/>
                  </a:cubicBezTo>
                  <a:cubicBezTo>
                    <a:pt x="442" y="662"/>
                    <a:pt x="455" y="667"/>
                    <a:pt x="464" y="676"/>
                  </a:cubicBezTo>
                  <a:cubicBezTo>
                    <a:pt x="478" y="685"/>
                    <a:pt x="487" y="698"/>
                    <a:pt x="491" y="716"/>
                  </a:cubicBezTo>
                  <a:lnTo>
                    <a:pt x="491" y="725"/>
                  </a:lnTo>
                  <a:lnTo>
                    <a:pt x="518" y="730"/>
                  </a:lnTo>
                  <a:lnTo>
                    <a:pt x="572" y="739"/>
                  </a:lnTo>
                  <a:cubicBezTo>
                    <a:pt x="604" y="739"/>
                    <a:pt x="631" y="730"/>
                    <a:pt x="658" y="716"/>
                  </a:cubicBezTo>
                  <a:cubicBezTo>
                    <a:pt x="698" y="694"/>
                    <a:pt x="743" y="671"/>
                    <a:pt x="788" y="649"/>
                  </a:cubicBezTo>
                  <a:cubicBezTo>
                    <a:pt x="824" y="631"/>
                    <a:pt x="856" y="608"/>
                    <a:pt x="887" y="581"/>
                  </a:cubicBezTo>
                  <a:cubicBezTo>
                    <a:pt x="937" y="545"/>
                    <a:pt x="982" y="509"/>
                    <a:pt x="1022" y="464"/>
                  </a:cubicBezTo>
                  <a:cubicBezTo>
                    <a:pt x="1058" y="433"/>
                    <a:pt x="1089" y="397"/>
                    <a:pt x="1125" y="361"/>
                  </a:cubicBezTo>
                  <a:cubicBezTo>
                    <a:pt x="1152" y="334"/>
                    <a:pt x="1152" y="293"/>
                    <a:pt x="1125" y="271"/>
                  </a:cubicBezTo>
                  <a:cubicBezTo>
                    <a:pt x="1115" y="257"/>
                    <a:pt x="1100" y="251"/>
                    <a:pt x="1083" y="251"/>
                  </a:cubicBezTo>
                  <a:cubicBezTo>
                    <a:pt x="1078" y="251"/>
                    <a:pt x="1072" y="252"/>
                    <a:pt x="1067" y="253"/>
                  </a:cubicBezTo>
                  <a:cubicBezTo>
                    <a:pt x="1054" y="212"/>
                    <a:pt x="1022" y="181"/>
                    <a:pt x="977" y="172"/>
                  </a:cubicBezTo>
                  <a:cubicBezTo>
                    <a:pt x="968" y="163"/>
                    <a:pt x="955" y="154"/>
                    <a:pt x="941" y="149"/>
                  </a:cubicBezTo>
                  <a:cubicBezTo>
                    <a:pt x="937" y="127"/>
                    <a:pt x="928" y="109"/>
                    <a:pt x="910" y="95"/>
                  </a:cubicBezTo>
                  <a:cubicBezTo>
                    <a:pt x="892" y="73"/>
                    <a:pt x="865" y="64"/>
                    <a:pt x="838" y="64"/>
                  </a:cubicBezTo>
                  <a:cubicBezTo>
                    <a:pt x="820" y="64"/>
                    <a:pt x="806" y="64"/>
                    <a:pt x="793" y="73"/>
                  </a:cubicBezTo>
                  <a:lnTo>
                    <a:pt x="788" y="73"/>
                  </a:lnTo>
                  <a:cubicBezTo>
                    <a:pt x="784" y="55"/>
                    <a:pt x="775" y="41"/>
                    <a:pt x="766" y="32"/>
                  </a:cubicBezTo>
                  <a:cubicBezTo>
                    <a:pt x="743" y="14"/>
                    <a:pt x="721" y="1"/>
                    <a:pt x="69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4621150" y="1626825"/>
              <a:ext cx="13625" cy="10125"/>
            </a:xfrm>
            <a:custGeom>
              <a:rect b="b" l="l" r="r" t="t"/>
              <a:pathLst>
                <a:path extrusionOk="0" h="405" w="545">
                  <a:moveTo>
                    <a:pt x="504" y="1"/>
                  </a:moveTo>
                  <a:cubicBezTo>
                    <a:pt x="495" y="1"/>
                    <a:pt x="490" y="5"/>
                    <a:pt x="481" y="10"/>
                  </a:cubicBezTo>
                  <a:lnTo>
                    <a:pt x="486" y="10"/>
                  </a:lnTo>
                  <a:cubicBezTo>
                    <a:pt x="459" y="37"/>
                    <a:pt x="428" y="68"/>
                    <a:pt x="401" y="91"/>
                  </a:cubicBezTo>
                  <a:cubicBezTo>
                    <a:pt x="379" y="112"/>
                    <a:pt x="341" y="142"/>
                    <a:pt x="311" y="168"/>
                  </a:cubicBezTo>
                  <a:lnTo>
                    <a:pt x="311" y="168"/>
                  </a:lnTo>
                  <a:cubicBezTo>
                    <a:pt x="311" y="168"/>
                    <a:pt x="311" y="168"/>
                    <a:pt x="311" y="167"/>
                  </a:cubicBezTo>
                  <a:lnTo>
                    <a:pt x="311" y="167"/>
                  </a:lnTo>
                  <a:cubicBezTo>
                    <a:pt x="270" y="199"/>
                    <a:pt x="230" y="230"/>
                    <a:pt x="189" y="257"/>
                  </a:cubicBezTo>
                  <a:cubicBezTo>
                    <a:pt x="167" y="271"/>
                    <a:pt x="149" y="280"/>
                    <a:pt x="126" y="293"/>
                  </a:cubicBezTo>
                  <a:lnTo>
                    <a:pt x="81" y="316"/>
                  </a:lnTo>
                  <a:lnTo>
                    <a:pt x="41" y="329"/>
                  </a:lnTo>
                  <a:lnTo>
                    <a:pt x="32" y="334"/>
                  </a:lnTo>
                  <a:cubicBezTo>
                    <a:pt x="9" y="338"/>
                    <a:pt x="0" y="361"/>
                    <a:pt x="5" y="379"/>
                  </a:cubicBezTo>
                  <a:cubicBezTo>
                    <a:pt x="9" y="388"/>
                    <a:pt x="14" y="397"/>
                    <a:pt x="23" y="401"/>
                  </a:cubicBezTo>
                  <a:cubicBezTo>
                    <a:pt x="27" y="404"/>
                    <a:pt x="32" y="405"/>
                    <a:pt x="36" y="405"/>
                  </a:cubicBezTo>
                  <a:cubicBezTo>
                    <a:pt x="41" y="405"/>
                    <a:pt x="45" y="404"/>
                    <a:pt x="50" y="401"/>
                  </a:cubicBezTo>
                  <a:cubicBezTo>
                    <a:pt x="81" y="392"/>
                    <a:pt x="117" y="379"/>
                    <a:pt x="144" y="356"/>
                  </a:cubicBezTo>
                  <a:lnTo>
                    <a:pt x="171" y="338"/>
                  </a:lnTo>
                  <a:cubicBezTo>
                    <a:pt x="185" y="329"/>
                    <a:pt x="198" y="320"/>
                    <a:pt x="212" y="311"/>
                  </a:cubicBezTo>
                  <a:cubicBezTo>
                    <a:pt x="234" y="298"/>
                    <a:pt x="257" y="284"/>
                    <a:pt x="279" y="271"/>
                  </a:cubicBezTo>
                  <a:cubicBezTo>
                    <a:pt x="324" y="239"/>
                    <a:pt x="369" y="203"/>
                    <a:pt x="410" y="167"/>
                  </a:cubicBezTo>
                  <a:cubicBezTo>
                    <a:pt x="450" y="131"/>
                    <a:pt x="486" y="91"/>
                    <a:pt x="526" y="55"/>
                  </a:cubicBezTo>
                  <a:cubicBezTo>
                    <a:pt x="544" y="32"/>
                    <a:pt x="531" y="1"/>
                    <a:pt x="504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4696500" y="1647975"/>
              <a:ext cx="18900" cy="9150"/>
            </a:xfrm>
            <a:custGeom>
              <a:rect b="b" l="l" r="r" t="t"/>
              <a:pathLst>
                <a:path extrusionOk="0" h="366" w="756">
                  <a:moveTo>
                    <a:pt x="117" y="1"/>
                  </a:moveTo>
                  <a:cubicBezTo>
                    <a:pt x="95" y="1"/>
                    <a:pt x="77" y="19"/>
                    <a:pt x="72" y="37"/>
                  </a:cubicBezTo>
                  <a:cubicBezTo>
                    <a:pt x="50" y="37"/>
                    <a:pt x="32" y="46"/>
                    <a:pt x="27" y="64"/>
                  </a:cubicBezTo>
                  <a:cubicBezTo>
                    <a:pt x="23" y="68"/>
                    <a:pt x="23" y="77"/>
                    <a:pt x="23" y="82"/>
                  </a:cubicBezTo>
                  <a:cubicBezTo>
                    <a:pt x="18" y="86"/>
                    <a:pt x="14" y="91"/>
                    <a:pt x="14" y="95"/>
                  </a:cubicBezTo>
                  <a:cubicBezTo>
                    <a:pt x="0" y="122"/>
                    <a:pt x="14" y="149"/>
                    <a:pt x="36" y="163"/>
                  </a:cubicBezTo>
                  <a:cubicBezTo>
                    <a:pt x="135" y="203"/>
                    <a:pt x="234" y="235"/>
                    <a:pt x="333" y="271"/>
                  </a:cubicBezTo>
                  <a:cubicBezTo>
                    <a:pt x="383" y="289"/>
                    <a:pt x="432" y="307"/>
                    <a:pt x="482" y="325"/>
                  </a:cubicBezTo>
                  <a:lnTo>
                    <a:pt x="549" y="352"/>
                  </a:lnTo>
                  <a:cubicBezTo>
                    <a:pt x="567" y="361"/>
                    <a:pt x="594" y="365"/>
                    <a:pt x="617" y="365"/>
                  </a:cubicBezTo>
                  <a:cubicBezTo>
                    <a:pt x="626" y="361"/>
                    <a:pt x="639" y="356"/>
                    <a:pt x="648" y="347"/>
                  </a:cubicBezTo>
                  <a:lnTo>
                    <a:pt x="657" y="347"/>
                  </a:lnTo>
                  <a:cubicBezTo>
                    <a:pt x="661" y="349"/>
                    <a:pt x="666" y="350"/>
                    <a:pt x="670" y="350"/>
                  </a:cubicBezTo>
                  <a:cubicBezTo>
                    <a:pt x="675" y="350"/>
                    <a:pt x="679" y="349"/>
                    <a:pt x="684" y="347"/>
                  </a:cubicBezTo>
                  <a:cubicBezTo>
                    <a:pt x="702" y="347"/>
                    <a:pt x="720" y="334"/>
                    <a:pt x="733" y="320"/>
                  </a:cubicBezTo>
                  <a:cubicBezTo>
                    <a:pt x="751" y="298"/>
                    <a:pt x="756" y="271"/>
                    <a:pt x="747" y="248"/>
                  </a:cubicBezTo>
                  <a:cubicBezTo>
                    <a:pt x="742" y="239"/>
                    <a:pt x="738" y="235"/>
                    <a:pt x="733" y="226"/>
                  </a:cubicBezTo>
                  <a:cubicBezTo>
                    <a:pt x="729" y="208"/>
                    <a:pt x="715" y="190"/>
                    <a:pt x="697" y="181"/>
                  </a:cubicBezTo>
                  <a:cubicBezTo>
                    <a:pt x="661" y="167"/>
                    <a:pt x="630" y="154"/>
                    <a:pt x="594" y="145"/>
                  </a:cubicBezTo>
                  <a:cubicBezTo>
                    <a:pt x="549" y="136"/>
                    <a:pt x="504" y="127"/>
                    <a:pt x="464" y="113"/>
                  </a:cubicBezTo>
                  <a:lnTo>
                    <a:pt x="468" y="113"/>
                  </a:lnTo>
                  <a:lnTo>
                    <a:pt x="288" y="55"/>
                  </a:lnTo>
                  <a:cubicBezTo>
                    <a:pt x="257" y="46"/>
                    <a:pt x="225" y="37"/>
                    <a:pt x="198" y="28"/>
                  </a:cubicBezTo>
                  <a:lnTo>
                    <a:pt x="153" y="10"/>
                  </a:lnTo>
                  <a:lnTo>
                    <a:pt x="135" y="5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561650" y="1627625"/>
              <a:ext cx="57150" cy="100675"/>
            </a:xfrm>
            <a:custGeom>
              <a:rect b="b" l="l" r="r" t="t"/>
              <a:pathLst>
                <a:path extrusionOk="0" h="4027" w="2286">
                  <a:moveTo>
                    <a:pt x="1638" y="0"/>
                  </a:moveTo>
                  <a:lnTo>
                    <a:pt x="1633" y="5"/>
                  </a:lnTo>
                  <a:cubicBezTo>
                    <a:pt x="1557" y="9"/>
                    <a:pt x="1485" y="45"/>
                    <a:pt x="1431" y="99"/>
                  </a:cubicBezTo>
                  <a:cubicBezTo>
                    <a:pt x="1404" y="122"/>
                    <a:pt x="1381" y="144"/>
                    <a:pt x="1359" y="171"/>
                  </a:cubicBezTo>
                  <a:lnTo>
                    <a:pt x="1341" y="189"/>
                  </a:lnTo>
                  <a:lnTo>
                    <a:pt x="1242" y="293"/>
                  </a:lnTo>
                  <a:cubicBezTo>
                    <a:pt x="1215" y="315"/>
                    <a:pt x="1193" y="342"/>
                    <a:pt x="1170" y="365"/>
                  </a:cubicBezTo>
                  <a:lnTo>
                    <a:pt x="1130" y="410"/>
                  </a:lnTo>
                  <a:cubicBezTo>
                    <a:pt x="1085" y="455"/>
                    <a:pt x="1040" y="504"/>
                    <a:pt x="999" y="558"/>
                  </a:cubicBezTo>
                  <a:lnTo>
                    <a:pt x="968" y="594"/>
                  </a:lnTo>
                  <a:cubicBezTo>
                    <a:pt x="941" y="630"/>
                    <a:pt x="918" y="662"/>
                    <a:pt x="891" y="693"/>
                  </a:cubicBezTo>
                  <a:cubicBezTo>
                    <a:pt x="864" y="729"/>
                    <a:pt x="842" y="765"/>
                    <a:pt x="819" y="801"/>
                  </a:cubicBezTo>
                  <a:lnTo>
                    <a:pt x="801" y="828"/>
                  </a:lnTo>
                  <a:lnTo>
                    <a:pt x="761" y="891"/>
                  </a:lnTo>
                  <a:cubicBezTo>
                    <a:pt x="743" y="918"/>
                    <a:pt x="725" y="941"/>
                    <a:pt x="707" y="972"/>
                  </a:cubicBezTo>
                  <a:cubicBezTo>
                    <a:pt x="689" y="999"/>
                    <a:pt x="666" y="1035"/>
                    <a:pt x="648" y="1071"/>
                  </a:cubicBezTo>
                  <a:lnTo>
                    <a:pt x="617" y="1121"/>
                  </a:lnTo>
                  <a:cubicBezTo>
                    <a:pt x="590" y="1170"/>
                    <a:pt x="563" y="1215"/>
                    <a:pt x="536" y="1260"/>
                  </a:cubicBezTo>
                  <a:cubicBezTo>
                    <a:pt x="500" y="1314"/>
                    <a:pt x="468" y="1368"/>
                    <a:pt x="437" y="1422"/>
                  </a:cubicBezTo>
                  <a:cubicBezTo>
                    <a:pt x="414" y="1462"/>
                    <a:pt x="396" y="1498"/>
                    <a:pt x="374" y="1539"/>
                  </a:cubicBezTo>
                  <a:cubicBezTo>
                    <a:pt x="338" y="1611"/>
                    <a:pt x="306" y="1678"/>
                    <a:pt x="275" y="1750"/>
                  </a:cubicBezTo>
                  <a:cubicBezTo>
                    <a:pt x="248" y="1822"/>
                    <a:pt x="221" y="1894"/>
                    <a:pt x="203" y="1971"/>
                  </a:cubicBezTo>
                  <a:cubicBezTo>
                    <a:pt x="194" y="1993"/>
                    <a:pt x="189" y="2016"/>
                    <a:pt x="185" y="2043"/>
                  </a:cubicBezTo>
                  <a:lnTo>
                    <a:pt x="171" y="2083"/>
                  </a:lnTo>
                  <a:lnTo>
                    <a:pt x="167" y="2101"/>
                  </a:lnTo>
                  <a:lnTo>
                    <a:pt x="144" y="2196"/>
                  </a:lnTo>
                  <a:cubicBezTo>
                    <a:pt x="135" y="2241"/>
                    <a:pt x="131" y="2286"/>
                    <a:pt x="122" y="2335"/>
                  </a:cubicBezTo>
                  <a:cubicBezTo>
                    <a:pt x="117" y="2367"/>
                    <a:pt x="113" y="2394"/>
                    <a:pt x="108" y="2425"/>
                  </a:cubicBezTo>
                  <a:lnTo>
                    <a:pt x="108" y="2443"/>
                  </a:lnTo>
                  <a:cubicBezTo>
                    <a:pt x="99" y="2493"/>
                    <a:pt x="86" y="2547"/>
                    <a:pt x="77" y="2601"/>
                  </a:cubicBezTo>
                  <a:lnTo>
                    <a:pt x="68" y="2677"/>
                  </a:lnTo>
                  <a:lnTo>
                    <a:pt x="59" y="2754"/>
                  </a:lnTo>
                  <a:cubicBezTo>
                    <a:pt x="41" y="2866"/>
                    <a:pt x="27" y="2983"/>
                    <a:pt x="18" y="3095"/>
                  </a:cubicBezTo>
                  <a:cubicBezTo>
                    <a:pt x="5" y="3212"/>
                    <a:pt x="0" y="3329"/>
                    <a:pt x="9" y="3446"/>
                  </a:cubicBezTo>
                  <a:cubicBezTo>
                    <a:pt x="9" y="3509"/>
                    <a:pt x="14" y="3572"/>
                    <a:pt x="18" y="3631"/>
                  </a:cubicBezTo>
                  <a:cubicBezTo>
                    <a:pt x="23" y="3694"/>
                    <a:pt x="36" y="3757"/>
                    <a:pt x="63" y="3815"/>
                  </a:cubicBezTo>
                  <a:cubicBezTo>
                    <a:pt x="77" y="3860"/>
                    <a:pt x="113" y="3896"/>
                    <a:pt x="158" y="3914"/>
                  </a:cubicBezTo>
                  <a:cubicBezTo>
                    <a:pt x="167" y="3919"/>
                    <a:pt x="180" y="3923"/>
                    <a:pt x="189" y="3928"/>
                  </a:cubicBezTo>
                  <a:cubicBezTo>
                    <a:pt x="221" y="3937"/>
                    <a:pt x="252" y="3941"/>
                    <a:pt x="279" y="3946"/>
                  </a:cubicBezTo>
                  <a:lnTo>
                    <a:pt x="297" y="3950"/>
                  </a:lnTo>
                  <a:lnTo>
                    <a:pt x="311" y="3950"/>
                  </a:lnTo>
                  <a:lnTo>
                    <a:pt x="333" y="3955"/>
                  </a:lnTo>
                  <a:lnTo>
                    <a:pt x="410" y="3968"/>
                  </a:lnTo>
                  <a:cubicBezTo>
                    <a:pt x="437" y="3973"/>
                    <a:pt x="459" y="3973"/>
                    <a:pt x="482" y="3977"/>
                  </a:cubicBezTo>
                  <a:lnTo>
                    <a:pt x="509" y="3977"/>
                  </a:lnTo>
                  <a:cubicBezTo>
                    <a:pt x="531" y="3977"/>
                    <a:pt x="554" y="3982"/>
                    <a:pt x="576" y="3982"/>
                  </a:cubicBezTo>
                  <a:cubicBezTo>
                    <a:pt x="612" y="3982"/>
                    <a:pt x="648" y="3986"/>
                    <a:pt x="689" y="3991"/>
                  </a:cubicBezTo>
                  <a:cubicBezTo>
                    <a:pt x="707" y="3995"/>
                    <a:pt x="725" y="3995"/>
                    <a:pt x="743" y="3995"/>
                  </a:cubicBezTo>
                  <a:lnTo>
                    <a:pt x="774" y="3995"/>
                  </a:lnTo>
                  <a:cubicBezTo>
                    <a:pt x="797" y="3995"/>
                    <a:pt x="824" y="4000"/>
                    <a:pt x="851" y="4004"/>
                  </a:cubicBezTo>
                  <a:cubicBezTo>
                    <a:pt x="873" y="4009"/>
                    <a:pt x="887" y="4009"/>
                    <a:pt x="900" y="4009"/>
                  </a:cubicBezTo>
                  <a:cubicBezTo>
                    <a:pt x="914" y="4009"/>
                    <a:pt x="927" y="4013"/>
                    <a:pt x="941" y="4013"/>
                  </a:cubicBezTo>
                  <a:lnTo>
                    <a:pt x="972" y="4018"/>
                  </a:lnTo>
                  <a:cubicBezTo>
                    <a:pt x="988" y="4018"/>
                    <a:pt x="1004" y="4021"/>
                    <a:pt x="1023" y="4022"/>
                  </a:cubicBezTo>
                  <a:lnTo>
                    <a:pt x="1023" y="4022"/>
                  </a:lnTo>
                  <a:cubicBezTo>
                    <a:pt x="1036" y="4027"/>
                    <a:pt x="1048" y="4027"/>
                    <a:pt x="1062" y="4027"/>
                  </a:cubicBezTo>
                  <a:cubicBezTo>
                    <a:pt x="1112" y="4027"/>
                    <a:pt x="1152" y="4000"/>
                    <a:pt x="1170" y="3955"/>
                  </a:cubicBezTo>
                  <a:cubicBezTo>
                    <a:pt x="1175" y="3937"/>
                    <a:pt x="1175" y="3914"/>
                    <a:pt x="1170" y="3892"/>
                  </a:cubicBezTo>
                  <a:lnTo>
                    <a:pt x="1170" y="3856"/>
                  </a:lnTo>
                  <a:cubicBezTo>
                    <a:pt x="1166" y="3793"/>
                    <a:pt x="1166" y="3730"/>
                    <a:pt x="1166" y="3640"/>
                  </a:cubicBezTo>
                  <a:lnTo>
                    <a:pt x="1166" y="3563"/>
                  </a:lnTo>
                  <a:cubicBezTo>
                    <a:pt x="1166" y="3536"/>
                    <a:pt x="1166" y="3527"/>
                    <a:pt x="1170" y="3505"/>
                  </a:cubicBezTo>
                  <a:cubicBezTo>
                    <a:pt x="1170" y="3455"/>
                    <a:pt x="1175" y="3401"/>
                    <a:pt x="1179" y="3347"/>
                  </a:cubicBezTo>
                  <a:cubicBezTo>
                    <a:pt x="1188" y="3221"/>
                    <a:pt x="1202" y="3113"/>
                    <a:pt x="1220" y="3010"/>
                  </a:cubicBezTo>
                  <a:cubicBezTo>
                    <a:pt x="1233" y="2898"/>
                    <a:pt x="1255" y="2785"/>
                    <a:pt x="1278" y="2673"/>
                  </a:cubicBezTo>
                  <a:lnTo>
                    <a:pt x="1278" y="2673"/>
                  </a:lnTo>
                  <a:lnTo>
                    <a:pt x="1269" y="2695"/>
                  </a:lnTo>
                  <a:cubicBezTo>
                    <a:pt x="1296" y="2587"/>
                    <a:pt x="1327" y="2470"/>
                    <a:pt x="1359" y="2344"/>
                  </a:cubicBezTo>
                  <a:cubicBezTo>
                    <a:pt x="1395" y="2218"/>
                    <a:pt x="1444" y="2079"/>
                    <a:pt x="1480" y="1980"/>
                  </a:cubicBezTo>
                  <a:cubicBezTo>
                    <a:pt x="1494" y="1944"/>
                    <a:pt x="1507" y="1903"/>
                    <a:pt x="1521" y="1867"/>
                  </a:cubicBezTo>
                  <a:lnTo>
                    <a:pt x="1543" y="1804"/>
                  </a:lnTo>
                  <a:cubicBezTo>
                    <a:pt x="1566" y="1750"/>
                    <a:pt x="1588" y="1687"/>
                    <a:pt x="1611" y="1633"/>
                  </a:cubicBezTo>
                  <a:cubicBezTo>
                    <a:pt x="1647" y="1543"/>
                    <a:pt x="1687" y="1453"/>
                    <a:pt x="1723" y="1363"/>
                  </a:cubicBezTo>
                  <a:lnTo>
                    <a:pt x="1764" y="1274"/>
                  </a:lnTo>
                  <a:cubicBezTo>
                    <a:pt x="1786" y="1220"/>
                    <a:pt x="1813" y="1161"/>
                    <a:pt x="1840" y="1112"/>
                  </a:cubicBezTo>
                  <a:cubicBezTo>
                    <a:pt x="1912" y="972"/>
                    <a:pt x="1984" y="851"/>
                    <a:pt x="2043" y="761"/>
                  </a:cubicBezTo>
                  <a:cubicBezTo>
                    <a:pt x="2079" y="707"/>
                    <a:pt x="2115" y="653"/>
                    <a:pt x="2151" y="603"/>
                  </a:cubicBezTo>
                  <a:cubicBezTo>
                    <a:pt x="2173" y="576"/>
                    <a:pt x="2191" y="549"/>
                    <a:pt x="2214" y="522"/>
                  </a:cubicBezTo>
                  <a:cubicBezTo>
                    <a:pt x="2232" y="500"/>
                    <a:pt x="2254" y="473"/>
                    <a:pt x="2272" y="446"/>
                  </a:cubicBezTo>
                  <a:cubicBezTo>
                    <a:pt x="2281" y="432"/>
                    <a:pt x="2286" y="419"/>
                    <a:pt x="2281" y="401"/>
                  </a:cubicBezTo>
                  <a:cubicBezTo>
                    <a:pt x="2281" y="383"/>
                    <a:pt x="2272" y="369"/>
                    <a:pt x="2259" y="360"/>
                  </a:cubicBezTo>
                  <a:cubicBezTo>
                    <a:pt x="2246" y="353"/>
                    <a:pt x="2233" y="349"/>
                    <a:pt x="2220" y="349"/>
                  </a:cubicBezTo>
                  <a:cubicBezTo>
                    <a:pt x="2201" y="349"/>
                    <a:pt x="2184" y="358"/>
                    <a:pt x="2173" y="374"/>
                  </a:cubicBezTo>
                  <a:cubicBezTo>
                    <a:pt x="2160" y="347"/>
                    <a:pt x="2146" y="320"/>
                    <a:pt x="2124" y="302"/>
                  </a:cubicBezTo>
                  <a:lnTo>
                    <a:pt x="2092" y="275"/>
                  </a:lnTo>
                  <a:cubicBezTo>
                    <a:pt x="2079" y="257"/>
                    <a:pt x="2065" y="243"/>
                    <a:pt x="2052" y="230"/>
                  </a:cubicBezTo>
                  <a:cubicBezTo>
                    <a:pt x="2038" y="216"/>
                    <a:pt x="2020" y="198"/>
                    <a:pt x="2007" y="185"/>
                  </a:cubicBezTo>
                  <a:cubicBezTo>
                    <a:pt x="1975" y="158"/>
                    <a:pt x="1944" y="131"/>
                    <a:pt x="1912" y="108"/>
                  </a:cubicBezTo>
                  <a:cubicBezTo>
                    <a:pt x="1872" y="86"/>
                    <a:pt x="1836" y="63"/>
                    <a:pt x="1791" y="41"/>
                  </a:cubicBezTo>
                  <a:cubicBezTo>
                    <a:pt x="1750" y="23"/>
                    <a:pt x="1705" y="9"/>
                    <a:pt x="1660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4573225" y="1730875"/>
              <a:ext cx="8925" cy="18075"/>
            </a:xfrm>
            <a:custGeom>
              <a:rect b="b" l="l" r="r" t="t"/>
              <a:pathLst>
                <a:path extrusionOk="0" h="723" w="357">
                  <a:moveTo>
                    <a:pt x="50" y="0"/>
                  </a:moveTo>
                  <a:cubicBezTo>
                    <a:pt x="19" y="5"/>
                    <a:pt x="1" y="36"/>
                    <a:pt x="5" y="63"/>
                  </a:cubicBezTo>
                  <a:cubicBezTo>
                    <a:pt x="37" y="171"/>
                    <a:pt x="68" y="279"/>
                    <a:pt x="100" y="387"/>
                  </a:cubicBezTo>
                  <a:cubicBezTo>
                    <a:pt x="113" y="436"/>
                    <a:pt x="131" y="481"/>
                    <a:pt x="149" y="526"/>
                  </a:cubicBezTo>
                  <a:cubicBezTo>
                    <a:pt x="172" y="580"/>
                    <a:pt x="199" y="634"/>
                    <a:pt x="230" y="688"/>
                  </a:cubicBezTo>
                  <a:cubicBezTo>
                    <a:pt x="239" y="702"/>
                    <a:pt x="253" y="711"/>
                    <a:pt x="266" y="715"/>
                  </a:cubicBezTo>
                  <a:cubicBezTo>
                    <a:pt x="273" y="720"/>
                    <a:pt x="281" y="722"/>
                    <a:pt x="289" y="722"/>
                  </a:cubicBezTo>
                  <a:cubicBezTo>
                    <a:pt x="297" y="722"/>
                    <a:pt x="304" y="720"/>
                    <a:pt x="311" y="715"/>
                  </a:cubicBezTo>
                  <a:cubicBezTo>
                    <a:pt x="343" y="702"/>
                    <a:pt x="356" y="666"/>
                    <a:pt x="338" y="634"/>
                  </a:cubicBezTo>
                  <a:cubicBezTo>
                    <a:pt x="311" y="589"/>
                    <a:pt x="284" y="540"/>
                    <a:pt x="262" y="495"/>
                  </a:cubicBezTo>
                  <a:cubicBezTo>
                    <a:pt x="244" y="450"/>
                    <a:pt x="221" y="405"/>
                    <a:pt x="208" y="356"/>
                  </a:cubicBezTo>
                  <a:lnTo>
                    <a:pt x="208" y="356"/>
                  </a:lnTo>
                  <a:lnTo>
                    <a:pt x="212" y="369"/>
                  </a:lnTo>
                  <a:cubicBezTo>
                    <a:pt x="176" y="261"/>
                    <a:pt x="145" y="153"/>
                    <a:pt x="113" y="45"/>
                  </a:cubicBezTo>
                  <a:cubicBezTo>
                    <a:pt x="104" y="18"/>
                    <a:pt x="82" y="0"/>
                    <a:pt x="55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4777700" y="1678900"/>
              <a:ext cx="86500" cy="32075"/>
            </a:xfrm>
            <a:custGeom>
              <a:rect b="b" l="l" r="r" t="t"/>
              <a:pathLst>
                <a:path extrusionOk="0" h="1283" w="3460">
                  <a:moveTo>
                    <a:pt x="68" y="1"/>
                  </a:moveTo>
                  <a:cubicBezTo>
                    <a:pt x="50" y="1"/>
                    <a:pt x="32" y="5"/>
                    <a:pt x="18" y="19"/>
                  </a:cubicBezTo>
                  <a:cubicBezTo>
                    <a:pt x="5" y="37"/>
                    <a:pt x="0" y="55"/>
                    <a:pt x="0" y="77"/>
                  </a:cubicBezTo>
                  <a:cubicBezTo>
                    <a:pt x="0" y="91"/>
                    <a:pt x="9" y="109"/>
                    <a:pt x="23" y="118"/>
                  </a:cubicBezTo>
                  <a:cubicBezTo>
                    <a:pt x="72" y="158"/>
                    <a:pt x="126" y="199"/>
                    <a:pt x="185" y="230"/>
                  </a:cubicBezTo>
                  <a:cubicBezTo>
                    <a:pt x="176" y="239"/>
                    <a:pt x="171" y="248"/>
                    <a:pt x="167" y="262"/>
                  </a:cubicBezTo>
                  <a:cubicBezTo>
                    <a:pt x="162" y="284"/>
                    <a:pt x="162" y="307"/>
                    <a:pt x="167" y="329"/>
                  </a:cubicBezTo>
                  <a:cubicBezTo>
                    <a:pt x="167" y="343"/>
                    <a:pt x="176" y="356"/>
                    <a:pt x="180" y="370"/>
                  </a:cubicBezTo>
                  <a:lnTo>
                    <a:pt x="185" y="392"/>
                  </a:lnTo>
                  <a:cubicBezTo>
                    <a:pt x="189" y="410"/>
                    <a:pt x="194" y="424"/>
                    <a:pt x="198" y="442"/>
                  </a:cubicBezTo>
                  <a:cubicBezTo>
                    <a:pt x="203" y="469"/>
                    <a:pt x="212" y="491"/>
                    <a:pt x="221" y="518"/>
                  </a:cubicBezTo>
                  <a:cubicBezTo>
                    <a:pt x="243" y="572"/>
                    <a:pt x="270" y="622"/>
                    <a:pt x="302" y="667"/>
                  </a:cubicBezTo>
                  <a:cubicBezTo>
                    <a:pt x="320" y="694"/>
                    <a:pt x="338" y="716"/>
                    <a:pt x="356" y="739"/>
                  </a:cubicBezTo>
                  <a:cubicBezTo>
                    <a:pt x="383" y="766"/>
                    <a:pt x="410" y="788"/>
                    <a:pt x="441" y="806"/>
                  </a:cubicBezTo>
                  <a:cubicBezTo>
                    <a:pt x="477" y="829"/>
                    <a:pt x="509" y="847"/>
                    <a:pt x="545" y="864"/>
                  </a:cubicBezTo>
                  <a:lnTo>
                    <a:pt x="581" y="882"/>
                  </a:lnTo>
                  <a:cubicBezTo>
                    <a:pt x="634" y="909"/>
                    <a:pt x="693" y="936"/>
                    <a:pt x="756" y="959"/>
                  </a:cubicBezTo>
                  <a:cubicBezTo>
                    <a:pt x="787" y="968"/>
                    <a:pt x="819" y="981"/>
                    <a:pt x="855" y="990"/>
                  </a:cubicBezTo>
                  <a:lnTo>
                    <a:pt x="913" y="1008"/>
                  </a:lnTo>
                  <a:cubicBezTo>
                    <a:pt x="967" y="1026"/>
                    <a:pt x="1017" y="1040"/>
                    <a:pt x="1071" y="1053"/>
                  </a:cubicBezTo>
                  <a:lnTo>
                    <a:pt x="1152" y="1067"/>
                  </a:lnTo>
                  <a:cubicBezTo>
                    <a:pt x="1237" y="1085"/>
                    <a:pt x="1318" y="1103"/>
                    <a:pt x="1404" y="1116"/>
                  </a:cubicBezTo>
                  <a:cubicBezTo>
                    <a:pt x="1489" y="1125"/>
                    <a:pt x="1588" y="1148"/>
                    <a:pt x="1674" y="1166"/>
                  </a:cubicBezTo>
                  <a:lnTo>
                    <a:pt x="1737" y="1179"/>
                  </a:lnTo>
                  <a:lnTo>
                    <a:pt x="1818" y="1197"/>
                  </a:lnTo>
                  <a:lnTo>
                    <a:pt x="1903" y="1215"/>
                  </a:lnTo>
                  <a:cubicBezTo>
                    <a:pt x="1953" y="1224"/>
                    <a:pt x="2002" y="1233"/>
                    <a:pt x="2056" y="1242"/>
                  </a:cubicBezTo>
                  <a:lnTo>
                    <a:pt x="2070" y="1242"/>
                  </a:lnTo>
                  <a:lnTo>
                    <a:pt x="2128" y="1247"/>
                  </a:lnTo>
                  <a:cubicBezTo>
                    <a:pt x="2160" y="1256"/>
                    <a:pt x="2196" y="1260"/>
                    <a:pt x="2227" y="1265"/>
                  </a:cubicBezTo>
                  <a:cubicBezTo>
                    <a:pt x="2276" y="1269"/>
                    <a:pt x="2321" y="1269"/>
                    <a:pt x="2366" y="1274"/>
                  </a:cubicBezTo>
                  <a:lnTo>
                    <a:pt x="2416" y="1278"/>
                  </a:lnTo>
                  <a:cubicBezTo>
                    <a:pt x="2461" y="1283"/>
                    <a:pt x="2506" y="1283"/>
                    <a:pt x="2551" y="1283"/>
                  </a:cubicBezTo>
                  <a:lnTo>
                    <a:pt x="2704" y="1283"/>
                  </a:lnTo>
                  <a:cubicBezTo>
                    <a:pt x="2803" y="1283"/>
                    <a:pt x="2902" y="1278"/>
                    <a:pt x="3005" y="1274"/>
                  </a:cubicBezTo>
                  <a:lnTo>
                    <a:pt x="3037" y="1274"/>
                  </a:lnTo>
                  <a:cubicBezTo>
                    <a:pt x="3118" y="1269"/>
                    <a:pt x="3199" y="1265"/>
                    <a:pt x="3280" y="1251"/>
                  </a:cubicBezTo>
                  <a:cubicBezTo>
                    <a:pt x="3343" y="1247"/>
                    <a:pt x="3401" y="1215"/>
                    <a:pt x="3437" y="1166"/>
                  </a:cubicBezTo>
                  <a:cubicBezTo>
                    <a:pt x="3455" y="1130"/>
                    <a:pt x="3460" y="1085"/>
                    <a:pt x="3446" y="1040"/>
                  </a:cubicBezTo>
                  <a:lnTo>
                    <a:pt x="3437" y="972"/>
                  </a:lnTo>
                  <a:lnTo>
                    <a:pt x="3424" y="905"/>
                  </a:lnTo>
                  <a:cubicBezTo>
                    <a:pt x="3419" y="878"/>
                    <a:pt x="3419" y="856"/>
                    <a:pt x="3419" y="829"/>
                  </a:cubicBezTo>
                  <a:cubicBezTo>
                    <a:pt x="3419" y="811"/>
                    <a:pt x="3424" y="797"/>
                    <a:pt x="3428" y="779"/>
                  </a:cubicBezTo>
                  <a:lnTo>
                    <a:pt x="3433" y="761"/>
                  </a:lnTo>
                  <a:cubicBezTo>
                    <a:pt x="3437" y="725"/>
                    <a:pt x="3442" y="689"/>
                    <a:pt x="3442" y="649"/>
                  </a:cubicBezTo>
                  <a:cubicBezTo>
                    <a:pt x="3446" y="622"/>
                    <a:pt x="3442" y="595"/>
                    <a:pt x="3437" y="568"/>
                  </a:cubicBezTo>
                  <a:cubicBezTo>
                    <a:pt x="3437" y="541"/>
                    <a:pt x="3433" y="514"/>
                    <a:pt x="3433" y="482"/>
                  </a:cubicBezTo>
                  <a:cubicBezTo>
                    <a:pt x="3437" y="464"/>
                    <a:pt x="3433" y="451"/>
                    <a:pt x="3428" y="433"/>
                  </a:cubicBezTo>
                  <a:cubicBezTo>
                    <a:pt x="3419" y="392"/>
                    <a:pt x="3383" y="361"/>
                    <a:pt x="3343" y="352"/>
                  </a:cubicBezTo>
                  <a:cubicBezTo>
                    <a:pt x="3329" y="347"/>
                    <a:pt x="3316" y="347"/>
                    <a:pt x="3302" y="347"/>
                  </a:cubicBezTo>
                  <a:lnTo>
                    <a:pt x="3271" y="347"/>
                  </a:lnTo>
                  <a:cubicBezTo>
                    <a:pt x="3221" y="352"/>
                    <a:pt x="3176" y="356"/>
                    <a:pt x="3127" y="365"/>
                  </a:cubicBezTo>
                  <a:cubicBezTo>
                    <a:pt x="3077" y="374"/>
                    <a:pt x="3028" y="379"/>
                    <a:pt x="2978" y="392"/>
                  </a:cubicBezTo>
                  <a:cubicBezTo>
                    <a:pt x="2924" y="406"/>
                    <a:pt x="2861" y="415"/>
                    <a:pt x="2807" y="424"/>
                  </a:cubicBezTo>
                  <a:lnTo>
                    <a:pt x="2753" y="433"/>
                  </a:lnTo>
                  <a:lnTo>
                    <a:pt x="2762" y="433"/>
                  </a:lnTo>
                  <a:cubicBezTo>
                    <a:pt x="2690" y="442"/>
                    <a:pt x="2614" y="451"/>
                    <a:pt x="2542" y="460"/>
                  </a:cubicBezTo>
                  <a:cubicBezTo>
                    <a:pt x="2452" y="469"/>
                    <a:pt x="2366" y="478"/>
                    <a:pt x="2276" y="487"/>
                  </a:cubicBezTo>
                  <a:cubicBezTo>
                    <a:pt x="2209" y="491"/>
                    <a:pt x="2146" y="496"/>
                    <a:pt x="2083" y="496"/>
                  </a:cubicBezTo>
                  <a:lnTo>
                    <a:pt x="1998" y="496"/>
                  </a:lnTo>
                  <a:cubicBezTo>
                    <a:pt x="1966" y="496"/>
                    <a:pt x="1939" y="491"/>
                    <a:pt x="1917" y="487"/>
                  </a:cubicBezTo>
                  <a:lnTo>
                    <a:pt x="1863" y="487"/>
                  </a:lnTo>
                  <a:lnTo>
                    <a:pt x="1719" y="473"/>
                  </a:lnTo>
                  <a:lnTo>
                    <a:pt x="1638" y="464"/>
                  </a:lnTo>
                  <a:cubicBezTo>
                    <a:pt x="1543" y="455"/>
                    <a:pt x="1458" y="446"/>
                    <a:pt x="1372" y="433"/>
                  </a:cubicBezTo>
                  <a:cubicBezTo>
                    <a:pt x="1296" y="424"/>
                    <a:pt x="1219" y="410"/>
                    <a:pt x="1147" y="397"/>
                  </a:cubicBezTo>
                  <a:lnTo>
                    <a:pt x="1089" y="383"/>
                  </a:lnTo>
                  <a:cubicBezTo>
                    <a:pt x="909" y="356"/>
                    <a:pt x="733" y="311"/>
                    <a:pt x="563" y="248"/>
                  </a:cubicBezTo>
                  <a:cubicBezTo>
                    <a:pt x="419" y="199"/>
                    <a:pt x="284" y="136"/>
                    <a:pt x="153" y="55"/>
                  </a:cubicBezTo>
                  <a:cubicBezTo>
                    <a:pt x="149" y="46"/>
                    <a:pt x="135" y="37"/>
                    <a:pt x="122" y="28"/>
                  </a:cubicBezTo>
                  <a:lnTo>
                    <a:pt x="113" y="23"/>
                  </a:lnTo>
                  <a:cubicBezTo>
                    <a:pt x="99" y="10"/>
                    <a:pt x="81" y="5"/>
                    <a:pt x="63" y="5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4579875" y="1817925"/>
              <a:ext cx="72550" cy="183000"/>
            </a:xfrm>
            <a:custGeom>
              <a:rect b="b" l="l" r="r" t="t"/>
              <a:pathLst>
                <a:path extrusionOk="0" h="7320" w="2902">
                  <a:moveTo>
                    <a:pt x="1426" y="0"/>
                  </a:moveTo>
                  <a:cubicBezTo>
                    <a:pt x="1408" y="0"/>
                    <a:pt x="1395" y="5"/>
                    <a:pt x="1386" y="9"/>
                  </a:cubicBezTo>
                  <a:cubicBezTo>
                    <a:pt x="1350" y="32"/>
                    <a:pt x="1332" y="72"/>
                    <a:pt x="1341" y="113"/>
                  </a:cubicBezTo>
                  <a:cubicBezTo>
                    <a:pt x="1341" y="126"/>
                    <a:pt x="1345" y="135"/>
                    <a:pt x="1345" y="149"/>
                  </a:cubicBezTo>
                  <a:lnTo>
                    <a:pt x="1345" y="162"/>
                  </a:lnTo>
                  <a:lnTo>
                    <a:pt x="1350" y="198"/>
                  </a:lnTo>
                  <a:lnTo>
                    <a:pt x="1350" y="220"/>
                  </a:lnTo>
                  <a:lnTo>
                    <a:pt x="1350" y="238"/>
                  </a:lnTo>
                  <a:cubicBezTo>
                    <a:pt x="1350" y="252"/>
                    <a:pt x="1350" y="265"/>
                    <a:pt x="1354" y="283"/>
                  </a:cubicBezTo>
                  <a:cubicBezTo>
                    <a:pt x="1354" y="292"/>
                    <a:pt x="1354" y="306"/>
                    <a:pt x="1354" y="319"/>
                  </a:cubicBezTo>
                  <a:lnTo>
                    <a:pt x="1350" y="337"/>
                  </a:lnTo>
                  <a:lnTo>
                    <a:pt x="1345" y="360"/>
                  </a:lnTo>
                  <a:lnTo>
                    <a:pt x="1341" y="382"/>
                  </a:lnTo>
                  <a:lnTo>
                    <a:pt x="1341" y="400"/>
                  </a:lnTo>
                  <a:lnTo>
                    <a:pt x="1332" y="436"/>
                  </a:lnTo>
                  <a:cubicBezTo>
                    <a:pt x="1327" y="468"/>
                    <a:pt x="1327" y="490"/>
                    <a:pt x="1323" y="513"/>
                  </a:cubicBezTo>
                  <a:cubicBezTo>
                    <a:pt x="1318" y="531"/>
                    <a:pt x="1314" y="553"/>
                    <a:pt x="1309" y="576"/>
                  </a:cubicBezTo>
                  <a:lnTo>
                    <a:pt x="1309" y="598"/>
                  </a:lnTo>
                  <a:cubicBezTo>
                    <a:pt x="1309" y="621"/>
                    <a:pt x="1305" y="639"/>
                    <a:pt x="1300" y="657"/>
                  </a:cubicBezTo>
                  <a:cubicBezTo>
                    <a:pt x="1296" y="684"/>
                    <a:pt x="1287" y="720"/>
                    <a:pt x="1282" y="760"/>
                  </a:cubicBezTo>
                  <a:lnTo>
                    <a:pt x="1291" y="724"/>
                  </a:lnTo>
                  <a:lnTo>
                    <a:pt x="1278" y="783"/>
                  </a:lnTo>
                  <a:lnTo>
                    <a:pt x="1273" y="814"/>
                  </a:lnTo>
                  <a:cubicBezTo>
                    <a:pt x="1260" y="877"/>
                    <a:pt x="1251" y="936"/>
                    <a:pt x="1242" y="994"/>
                  </a:cubicBezTo>
                  <a:lnTo>
                    <a:pt x="1233" y="1053"/>
                  </a:lnTo>
                  <a:lnTo>
                    <a:pt x="1228" y="1098"/>
                  </a:lnTo>
                  <a:lnTo>
                    <a:pt x="1228" y="1116"/>
                  </a:lnTo>
                  <a:lnTo>
                    <a:pt x="1228" y="1129"/>
                  </a:lnTo>
                  <a:lnTo>
                    <a:pt x="1224" y="1147"/>
                  </a:lnTo>
                  <a:cubicBezTo>
                    <a:pt x="1206" y="1246"/>
                    <a:pt x="1179" y="1345"/>
                    <a:pt x="1156" y="1440"/>
                  </a:cubicBezTo>
                  <a:cubicBezTo>
                    <a:pt x="1125" y="1543"/>
                    <a:pt x="1098" y="1647"/>
                    <a:pt x="1071" y="1755"/>
                  </a:cubicBezTo>
                  <a:cubicBezTo>
                    <a:pt x="1062" y="1795"/>
                    <a:pt x="1053" y="1840"/>
                    <a:pt x="1039" y="1885"/>
                  </a:cubicBezTo>
                  <a:lnTo>
                    <a:pt x="1030" y="1921"/>
                  </a:lnTo>
                  <a:cubicBezTo>
                    <a:pt x="1017" y="1979"/>
                    <a:pt x="999" y="2042"/>
                    <a:pt x="985" y="2105"/>
                  </a:cubicBezTo>
                  <a:cubicBezTo>
                    <a:pt x="963" y="2218"/>
                    <a:pt x="936" y="2330"/>
                    <a:pt x="913" y="2447"/>
                  </a:cubicBezTo>
                  <a:cubicBezTo>
                    <a:pt x="904" y="2497"/>
                    <a:pt x="895" y="2542"/>
                    <a:pt x="886" y="2591"/>
                  </a:cubicBezTo>
                  <a:cubicBezTo>
                    <a:pt x="877" y="2641"/>
                    <a:pt x="868" y="2699"/>
                    <a:pt x="855" y="2753"/>
                  </a:cubicBezTo>
                  <a:cubicBezTo>
                    <a:pt x="846" y="2807"/>
                    <a:pt x="828" y="2870"/>
                    <a:pt x="810" y="2929"/>
                  </a:cubicBezTo>
                  <a:cubicBezTo>
                    <a:pt x="792" y="3005"/>
                    <a:pt x="774" y="3082"/>
                    <a:pt x="751" y="3158"/>
                  </a:cubicBezTo>
                  <a:lnTo>
                    <a:pt x="733" y="3239"/>
                  </a:lnTo>
                  <a:lnTo>
                    <a:pt x="702" y="3356"/>
                  </a:lnTo>
                  <a:lnTo>
                    <a:pt x="693" y="3379"/>
                  </a:lnTo>
                  <a:cubicBezTo>
                    <a:pt x="675" y="3441"/>
                    <a:pt x="657" y="3500"/>
                    <a:pt x="643" y="3563"/>
                  </a:cubicBezTo>
                  <a:lnTo>
                    <a:pt x="621" y="3653"/>
                  </a:lnTo>
                  <a:lnTo>
                    <a:pt x="616" y="3675"/>
                  </a:lnTo>
                  <a:cubicBezTo>
                    <a:pt x="594" y="3752"/>
                    <a:pt x="576" y="3833"/>
                    <a:pt x="558" y="3909"/>
                  </a:cubicBezTo>
                  <a:lnTo>
                    <a:pt x="544" y="3990"/>
                  </a:lnTo>
                  <a:cubicBezTo>
                    <a:pt x="535" y="4026"/>
                    <a:pt x="531" y="4067"/>
                    <a:pt x="522" y="4103"/>
                  </a:cubicBezTo>
                  <a:cubicBezTo>
                    <a:pt x="513" y="4143"/>
                    <a:pt x="504" y="4179"/>
                    <a:pt x="495" y="4215"/>
                  </a:cubicBezTo>
                  <a:lnTo>
                    <a:pt x="486" y="4242"/>
                  </a:lnTo>
                  <a:lnTo>
                    <a:pt x="473" y="4301"/>
                  </a:lnTo>
                  <a:cubicBezTo>
                    <a:pt x="468" y="4319"/>
                    <a:pt x="464" y="4341"/>
                    <a:pt x="459" y="4359"/>
                  </a:cubicBezTo>
                  <a:lnTo>
                    <a:pt x="455" y="4382"/>
                  </a:lnTo>
                  <a:lnTo>
                    <a:pt x="450" y="4400"/>
                  </a:lnTo>
                  <a:lnTo>
                    <a:pt x="446" y="4436"/>
                  </a:lnTo>
                  <a:cubicBezTo>
                    <a:pt x="441" y="4463"/>
                    <a:pt x="437" y="4490"/>
                    <a:pt x="428" y="4521"/>
                  </a:cubicBezTo>
                  <a:cubicBezTo>
                    <a:pt x="423" y="4575"/>
                    <a:pt x="414" y="4625"/>
                    <a:pt x="405" y="4679"/>
                  </a:cubicBezTo>
                  <a:cubicBezTo>
                    <a:pt x="387" y="4692"/>
                    <a:pt x="374" y="4710"/>
                    <a:pt x="365" y="4733"/>
                  </a:cubicBezTo>
                  <a:lnTo>
                    <a:pt x="360" y="4746"/>
                  </a:lnTo>
                  <a:cubicBezTo>
                    <a:pt x="342" y="4800"/>
                    <a:pt x="320" y="4854"/>
                    <a:pt x="306" y="4908"/>
                  </a:cubicBezTo>
                  <a:cubicBezTo>
                    <a:pt x="297" y="4940"/>
                    <a:pt x="288" y="4971"/>
                    <a:pt x="279" y="5003"/>
                  </a:cubicBezTo>
                  <a:lnTo>
                    <a:pt x="275" y="5021"/>
                  </a:lnTo>
                  <a:lnTo>
                    <a:pt x="257" y="5088"/>
                  </a:lnTo>
                  <a:cubicBezTo>
                    <a:pt x="239" y="5155"/>
                    <a:pt x="221" y="5227"/>
                    <a:pt x="207" y="5295"/>
                  </a:cubicBezTo>
                  <a:lnTo>
                    <a:pt x="189" y="5362"/>
                  </a:lnTo>
                  <a:lnTo>
                    <a:pt x="171" y="5430"/>
                  </a:lnTo>
                  <a:lnTo>
                    <a:pt x="167" y="5452"/>
                  </a:lnTo>
                  <a:cubicBezTo>
                    <a:pt x="158" y="5497"/>
                    <a:pt x="144" y="5547"/>
                    <a:pt x="131" y="5592"/>
                  </a:cubicBezTo>
                  <a:cubicBezTo>
                    <a:pt x="117" y="5628"/>
                    <a:pt x="104" y="5664"/>
                    <a:pt x="95" y="5700"/>
                  </a:cubicBezTo>
                  <a:lnTo>
                    <a:pt x="81" y="5736"/>
                  </a:lnTo>
                  <a:lnTo>
                    <a:pt x="72" y="5767"/>
                  </a:lnTo>
                  <a:lnTo>
                    <a:pt x="54" y="5812"/>
                  </a:lnTo>
                  <a:cubicBezTo>
                    <a:pt x="41" y="5853"/>
                    <a:pt x="27" y="5893"/>
                    <a:pt x="18" y="5929"/>
                  </a:cubicBezTo>
                  <a:cubicBezTo>
                    <a:pt x="9" y="5965"/>
                    <a:pt x="0" y="6001"/>
                    <a:pt x="0" y="6037"/>
                  </a:cubicBezTo>
                  <a:cubicBezTo>
                    <a:pt x="0" y="6069"/>
                    <a:pt x="9" y="6100"/>
                    <a:pt x="23" y="6132"/>
                  </a:cubicBezTo>
                  <a:cubicBezTo>
                    <a:pt x="32" y="6150"/>
                    <a:pt x="41" y="6163"/>
                    <a:pt x="54" y="6177"/>
                  </a:cubicBezTo>
                  <a:cubicBezTo>
                    <a:pt x="68" y="6195"/>
                    <a:pt x="81" y="6213"/>
                    <a:pt x="95" y="6226"/>
                  </a:cubicBezTo>
                  <a:lnTo>
                    <a:pt x="113" y="6240"/>
                  </a:lnTo>
                  <a:cubicBezTo>
                    <a:pt x="144" y="6271"/>
                    <a:pt x="176" y="6298"/>
                    <a:pt x="212" y="6325"/>
                  </a:cubicBezTo>
                  <a:cubicBezTo>
                    <a:pt x="230" y="6339"/>
                    <a:pt x="248" y="6352"/>
                    <a:pt x="266" y="6366"/>
                  </a:cubicBezTo>
                  <a:cubicBezTo>
                    <a:pt x="293" y="6384"/>
                    <a:pt x="324" y="6406"/>
                    <a:pt x="347" y="6424"/>
                  </a:cubicBezTo>
                  <a:lnTo>
                    <a:pt x="365" y="6438"/>
                  </a:lnTo>
                  <a:cubicBezTo>
                    <a:pt x="419" y="6487"/>
                    <a:pt x="477" y="6537"/>
                    <a:pt x="540" y="6577"/>
                  </a:cubicBezTo>
                  <a:cubicBezTo>
                    <a:pt x="576" y="6600"/>
                    <a:pt x="607" y="6622"/>
                    <a:pt x="639" y="6645"/>
                  </a:cubicBezTo>
                  <a:cubicBezTo>
                    <a:pt x="670" y="6671"/>
                    <a:pt x="702" y="6694"/>
                    <a:pt x="738" y="6716"/>
                  </a:cubicBezTo>
                  <a:lnTo>
                    <a:pt x="792" y="6752"/>
                  </a:lnTo>
                  <a:cubicBezTo>
                    <a:pt x="841" y="6788"/>
                    <a:pt x="895" y="6820"/>
                    <a:pt x="949" y="6847"/>
                  </a:cubicBezTo>
                  <a:cubicBezTo>
                    <a:pt x="999" y="6869"/>
                    <a:pt x="1053" y="6892"/>
                    <a:pt x="1102" y="6914"/>
                  </a:cubicBezTo>
                  <a:lnTo>
                    <a:pt x="1138" y="6932"/>
                  </a:lnTo>
                  <a:lnTo>
                    <a:pt x="1201" y="6959"/>
                  </a:lnTo>
                  <a:cubicBezTo>
                    <a:pt x="1233" y="6973"/>
                    <a:pt x="1264" y="6991"/>
                    <a:pt x="1296" y="7009"/>
                  </a:cubicBezTo>
                  <a:lnTo>
                    <a:pt x="1341" y="7036"/>
                  </a:lnTo>
                  <a:cubicBezTo>
                    <a:pt x="1390" y="7067"/>
                    <a:pt x="1444" y="7094"/>
                    <a:pt x="1498" y="7117"/>
                  </a:cubicBezTo>
                  <a:lnTo>
                    <a:pt x="1512" y="7121"/>
                  </a:lnTo>
                  <a:cubicBezTo>
                    <a:pt x="1552" y="7144"/>
                    <a:pt x="1588" y="7157"/>
                    <a:pt x="1624" y="7171"/>
                  </a:cubicBezTo>
                  <a:cubicBezTo>
                    <a:pt x="1660" y="7180"/>
                    <a:pt x="1696" y="7193"/>
                    <a:pt x="1737" y="7202"/>
                  </a:cubicBezTo>
                  <a:cubicBezTo>
                    <a:pt x="1804" y="7225"/>
                    <a:pt x="1876" y="7238"/>
                    <a:pt x="1944" y="7252"/>
                  </a:cubicBezTo>
                  <a:cubicBezTo>
                    <a:pt x="1948" y="7265"/>
                    <a:pt x="1957" y="7274"/>
                    <a:pt x="1962" y="7283"/>
                  </a:cubicBezTo>
                  <a:cubicBezTo>
                    <a:pt x="1984" y="7306"/>
                    <a:pt x="2011" y="7319"/>
                    <a:pt x="2043" y="7319"/>
                  </a:cubicBezTo>
                  <a:cubicBezTo>
                    <a:pt x="2061" y="7319"/>
                    <a:pt x="2079" y="7315"/>
                    <a:pt x="2097" y="7306"/>
                  </a:cubicBezTo>
                  <a:cubicBezTo>
                    <a:pt x="2146" y="7274"/>
                    <a:pt x="2177" y="7225"/>
                    <a:pt x="2191" y="7166"/>
                  </a:cubicBezTo>
                  <a:cubicBezTo>
                    <a:pt x="2209" y="7121"/>
                    <a:pt x="2222" y="7072"/>
                    <a:pt x="2236" y="7022"/>
                  </a:cubicBezTo>
                  <a:cubicBezTo>
                    <a:pt x="2254" y="6964"/>
                    <a:pt x="2267" y="6901"/>
                    <a:pt x="2281" y="6842"/>
                  </a:cubicBezTo>
                  <a:cubicBezTo>
                    <a:pt x="2299" y="6770"/>
                    <a:pt x="2312" y="6698"/>
                    <a:pt x="2326" y="6622"/>
                  </a:cubicBezTo>
                  <a:cubicBezTo>
                    <a:pt x="2330" y="6591"/>
                    <a:pt x="2335" y="6546"/>
                    <a:pt x="2344" y="6501"/>
                  </a:cubicBezTo>
                  <a:lnTo>
                    <a:pt x="2348" y="6478"/>
                  </a:lnTo>
                  <a:lnTo>
                    <a:pt x="2362" y="6384"/>
                  </a:lnTo>
                  <a:cubicBezTo>
                    <a:pt x="2371" y="6330"/>
                    <a:pt x="2375" y="6271"/>
                    <a:pt x="2380" y="6217"/>
                  </a:cubicBezTo>
                  <a:cubicBezTo>
                    <a:pt x="2384" y="6190"/>
                    <a:pt x="2389" y="6159"/>
                    <a:pt x="2393" y="6132"/>
                  </a:cubicBezTo>
                  <a:cubicBezTo>
                    <a:pt x="2402" y="6051"/>
                    <a:pt x="2407" y="5970"/>
                    <a:pt x="2416" y="5884"/>
                  </a:cubicBezTo>
                  <a:cubicBezTo>
                    <a:pt x="2420" y="5799"/>
                    <a:pt x="2420" y="5718"/>
                    <a:pt x="2416" y="5632"/>
                  </a:cubicBezTo>
                  <a:cubicBezTo>
                    <a:pt x="2411" y="5605"/>
                    <a:pt x="2402" y="5583"/>
                    <a:pt x="2380" y="5565"/>
                  </a:cubicBezTo>
                  <a:cubicBezTo>
                    <a:pt x="2380" y="5560"/>
                    <a:pt x="2375" y="5551"/>
                    <a:pt x="2375" y="5542"/>
                  </a:cubicBezTo>
                  <a:cubicBezTo>
                    <a:pt x="2357" y="5520"/>
                    <a:pt x="2335" y="5497"/>
                    <a:pt x="2312" y="5488"/>
                  </a:cubicBezTo>
                  <a:cubicBezTo>
                    <a:pt x="2285" y="5470"/>
                    <a:pt x="2258" y="5448"/>
                    <a:pt x="2231" y="5430"/>
                  </a:cubicBezTo>
                  <a:cubicBezTo>
                    <a:pt x="2173" y="5385"/>
                    <a:pt x="2119" y="5331"/>
                    <a:pt x="2070" y="5277"/>
                  </a:cubicBezTo>
                  <a:cubicBezTo>
                    <a:pt x="2038" y="5245"/>
                    <a:pt x="2011" y="5214"/>
                    <a:pt x="1989" y="5182"/>
                  </a:cubicBezTo>
                  <a:lnTo>
                    <a:pt x="1962" y="5151"/>
                  </a:lnTo>
                  <a:lnTo>
                    <a:pt x="1953" y="5137"/>
                  </a:lnTo>
                  <a:cubicBezTo>
                    <a:pt x="1935" y="5119"/>
                    <a:pt x="1917" y="5097"/>
                    <a:pt x="1903" y="5074"/>
                  </a:cubicBezTo>
                  <a:cubicBezTo>
                    <a:pt x="1876" y="5039"/>
                    <a:pt x="1849" y="4994"/>
                    <a:pt x="1827" y="4953"/>
                  </a:cubicBezTo>
                  <a:lnTo>
                    <a:pt x="1822" y="4940"/>
                  </a:lnTo>
                  <a:lnTo>
                    <a:pt x="1813" y="4922"/>
                  </a:lnTo>
                  <a:cubicBezTo>
                    <a:pt x="1791" y="4881"/>
                    <a:pt x="1768" y="4845"/>
                    <a:pt x="1750" y="4800"/>
                  </a:cubicBezTo>
                  <a:cubicBezTo>
                    <a:pt x="1705" y="4701"/>
                    <a:pt x="1656" y="4593"/>
                    <a:pt x="1606" y="4472"/>
                  </a:cubicBezTo>
                  <a:lnTo>
                    <a:pt x="1597" y="4440"/>
                  </a:lnTo>
                  <a:lnTo>
                    <a:pt x="1584" y="4404"/>
                  </a:lnTo>
                  <a:cubicBezTo>
                    <a:pt x="1557" y="4332"/>
                    <a:pt x="1525" y="4256"/>
                    <a:pt x="1503" y="4179"/>
                  </a:cubicBezTo>
                  <a:lnTo>
                    <a:pt x="1489" y="4143"/>
                  </a:lnTo>
                  <a:cubicBezTo>
                    <a:pt x="1458" y="4053"/>
                    <a:pt x="1440" y="3959"/>
                    <a:pt x="1431" y="3864"/>
                  </a:cubicBezTo>
                  <a:cubicBezTo>
                    <a:pt x="1426" y="3801"/>
                    <a:pt x="1422" y="3743"/>
                    <a:pt x="1426" y="3680"/>
                  </a:cubicBezTo>
                  <a:lnTo>
                    <a:pt x="1426" y="3612"/>
                  </a:lnTo>
                  <a:lnTo>
                    <a:pt x="1426" y="3455"/>
                  </a:lnTo>
                  <a:cubicBezTo>
                    <a:pt x="1426" y="3437"/>
                    <a:pt x="1417" y="3415"/>
                    <a:pt x="1404" y="3401"/>
                  </a:cubicBezTo>
                  <a:cubicBezTo>
                    <a:pt x="1395" y="3392"/>
                    <a:pt x="1386" y="3383"/>
                    <a:pt x="1372" y="3379"/>
                  </a:cubicBezTo>
                  <a:cubicBezTo>
                    <a:pt x="1368" y="3379"/>
                    <a:pt x="1368" y="3374"/>
                    <a:pt x="1363" y="3374"/>
                  </a:cubicBezTo>
                  <a:cubicBezTo>
                    <a:pt x="1350" y="3361"/>
                    <a:pt x="1336" y="3352"/>
                    <a:pt x="1318" y="3343"/>
                  </a:cubicBezTo>
                  <a:lnTo>
                    <a:pt x="1300" y="3338"/>
                  </a:lnTo>
                  <a:lnTo>
                    <a:pt x="1300" y="3311"/>
                  </a:lnTo>
                  <a:lnTo>
                    <a:pt x="1300" y="3293"/>
                  </a:lnTo>
                  <a:lnTo>
                    <a:pt x="1296" y="3266"/>
                  </a:lnTo>
                  <a:lnTo>
                    <a:pt x="1296" y="3239"/>
                  </a:lnTo>
                  <a:lnTo>
                    <a:pt x="1291" y="3208"/>
                  </a:lnTo>
                  <a:lnTo>
                    <a:pt x="1291" y="3194"/>
                  </a:lnTo>
                  <a:lnTo>
                    <a:pt x="1291" y="3154"/>
                  </a:lnTo>
                  <a:lnTo>
                    <a:pt x="1287" y="3118"/>
                  </a:lnTo>
                  <a:cubicBezTo>
                    <a:pt x="1296" y="3113"/>
                    <a:pt x="1305" y="3104"/>
                    <a:pt x="1305" y="3095"/>
                  </a:cubicBezTo>
                  <a:cubicBezTo>
                    <a:pt x="1314" y="3073"/>
                    <a:pt x="1314" y="3050"/>
                    <a:pt x="1318" y="3028"/>
                  </a:cubicBezTo>
                  <a:lnTo>
                    <a:pt x="1318" y="3010"/>
                  </a:lnTo>
                  <a:cubicBezTo>
                    <a:pt x="1318" y="2992"/>
                    <a:pt x="1323" y="2974"/>
                    <a:pt x="1323" y="2956"/>
                  </a:cubicBezTo>
                  <a:lnTo>
                    <a:pt x="1327" y="2920"/>
                  </a:lnTo>
                  <a:cubicBezTo>
                    <a:pt x="1327" y="2911"/>
                    <a:pt x="1327" y="2902"/>
                    <a:pt x="1318" y="2893"/>
                  </a:cubicBezTo>
                  <a:cubicBezTo>
                    <a:pt x="1314" y="2884"/>
                    <a:pt x="1305" y="2884"/>
                    <a:pt x="1296" y="2879"/>
                  </a:cubicBezTo>
                  <a:lnTo>
                    <a:pt x="1300" y="2812"/>
                  </a:lnTo>
                  <a:lnTo>
                    <a:pt x="1305" y="2749"/>
                  </a:lnTo>
                  <a:cubicBezTo>
                    <a:pt x="1305" y="2740"/>
                    <a:pt x="1300" y="2726"/>
                    <a:pt x="1291" y="2717"/>
                  </a:cubicBezTo>
                  <a:lnTo>
                    <a:pt x="1296" y="2704"/>
                  </a:lnTo>
                  <a:lnTo>
                    <a:pt x="1471" y="2704"/>
                  </a:lnTo>
                  <a:cubicBezTo>
                    <a:pt x="1557" y="2699"/>
                    <a:pt x="1642" y="2695"/>
                    <a:pt x="1728" y="2686"/>
                  </a:cubicBezTo>
                  <a:cubicBezTo>
                    <a:pt x="1764" y="2686"/>
                    <a:pt x="1800" y="2681"/>
                    <a:pt x="1831" y="2681"/>
                  </a:cubicBezTo>
                  <a:cubicBezTo>
                    <a:pt x="1876" y="2681"/>
                    <a:pt x="1921" y="2677"/>
                    <a:pt x="1966" y="2668"/>
                  </a:cubicBezTo>
                  <a:cubicBezTo>
                    <a:pt x="2002" y="2668"/>
                    <a:pt x="2043" y="2659"/>
                    <a:pt x="2079" y="2654"/>
                  </a:cubicBezTo>
                  <a:lnTo>
                    <a:pt x="2083" y="2654"/>
                  </a:lnTo>
                  <a:lnTo>
                    <a:pt x="2115" y="2650"/>
                  </a:lnTo>
                  <a:lnTo>
                    <a:pt x="2276" y="2650"/>
                  </a:lnTo>
                  <a:cubicBezTo>
                    <a:pt x="2312" y="2650"/>
                    <a:pt x="2353" y="2654"/>
                    <a:pt x="2389" y="2659"/>
                  </a:cubicBezTo>
                  <a:lnTo>
                    <a:pt x="2438" y="2668"/>
                  </a:lnTo>
                  <a:lnTo>
                    <a:pt x="2501" y="2681"/>
                  </a:lnTo>
                  <a:lnTo>
                    <a:pt x="2519" y="2686"/>
                  </a:lnTo>
                  <a:lnTo>
                    <a:pt x="2533" y="2690"/>
                  </a:lnTo>
                  <a:lnTo>
                    <a:pt x="2560" y="2695"/>
                  </a:lnTo>
                  <a:cubicBezTo>
                    <a:pt x="2578" y="2699"/>
                    <a:pt x="2591" y="2704"/>
                    <a:pt x="2609" y="2704"/>
                  </a:cubicBezTo>
                  <a:cubicBezTo>
                    <a:pt x="2623" y="2704"/>
                    <a:pt x="2632" y="2704"/>
                    <a:pt x="2645" y="2699"/>
                  </a:cubicBezTo>
                  <a:cubicBezTo>
                    <a:pt x="2663" y="2695"/>
                    <a:pt x="2681" y="2686"/>
                    <a:pt x="2695" y="2672"/>
                  </a:cubicBezTo>
                  <a:cubicBezTo>
                    <a:pt x="2704" y="2663"/>
                    <a:pt x="2708" y="2654"/>
                    <a:pt x="2717" y="2641"/>
                  </a:cubicBezTo>
                  <a:cubicBezTo>
                    <a:pt x="2744" y="2600"/>
                    <a:pt x="2758" y="2555"/>
                    <a:pt x="2762" y="2506"/>
                  </a:cubicBezTo>
                  <a:lnTo>
                    <a:pt x="2767" y="2483"/>
                  </a:lnTo>
                  <a:lnTo>
                    <a:pt x="2758" y="2506"/>
                  </a:lnTo>
                  <a:cubicBezTo>
                    <a:pt x="2794" y="2321"/>
                    <a:pt x="2816" y="2137"/>
                    <a:pt x="2843" y="1930"/>
                  </a:cubicBezTo>
                  <a:cubicBezTo>
                    <a:pt x="2843" y="1898"/>
                    <a:pt x="2848" y="1867"/>
                    <a:pt x="2852" y="1831"/>
                  </a:cubicBezTo>
                  <a:lnTo>
                    <a:pt x="2852" y="1808"/>
                  </a:lnTo>
                  <a:lnTo>
                    <a:pt x="2852" y="1782"/>
                  </a:lnTo>
                  <a:lnTo>
                    <a:pt x="2857" y="1723"/>
                  </a:lnTo>
                  <a:cubicBezTo>
                    <a:pt x="2857" y="1687"/>
                    <a:pt x="2861" y="1651"/>
                    <a:pt x="2861" y="1615"/>
                  </a:cubicBezTo>
                  <a:cubicBezTo>
                    <a:pt x="2866" y="1579"/>
                    <a:pt x="2866" y="1557"/>
                    <a:pt x="2866" y="1530"/>
                  </a:cubicBezTo>
                  <a:cubicBezTo>
                    <a:pt x="2870" y="1503"/>
                    <a:pt x="2870" y="1476"/>
                    <a:pt x="2875" y="1449"/>
                  </a:cubicBezTo>
                  <a:lnTo>
                    <a:pt x="2875" y="1390"/>
                  </a:lnTo>
                  <a:cubicBezTo>
                    <a:pt x="2893" y="1372"/>
                    <a:pt x="2902" y="1350"/>
                    <a:pt x="2902" y="1327"/>
                  </a:cubicBezTo>
                  <a:cubicBezTo>
                    <a:pt x="2902" y="1305"/>
                    <a:pt x="2893" y="1278"/>
                    <a:pt x="2879" y="1260"/>
                  </a:cubicBezTo>
                  <a:cubicBezTo>
                    <a:pt x="2870" y="1246"/>
                    <a:pt x="2857" y="1233"/>
                    <a:pt x="2843" y="1228"/>
                  </a:cubicBezTo>
                  <a:cubicBezTo>
                    <a:pt x="2812" y="1201"/>
                    <a:pt x="2776" y="1170"/>
                    <a:pt x="2735" y="1147"/>
                  </a:cubicBezTo>
                  <a:cubicBezTo>
                    <a:pt x="2704" y="1125"/>
                    <a:pt x="2677" y="1107"/>
                    <a:pt x="2654" y="1084"/>
                  </a:cubicBezTo>
                  <a:cubicBezTo>
                    <a:pt x="2632" y="1066"/>
                    <a:pt x="2600" y="1039"/>
                    <a:pt x="2578" y="1012"/>
                  </a:cubicBezTo>
                  <a:cubicBezTo>
                    <a:pt x="2537" y="976"/>
                    <a:pt x="2501" y="940"/>
                    <a:pt x="2465" y="909"/>
                  </a:cubicBezTo>
                  <a:lnTo>
                    <a:pt x="2434" y="882"/>
                  </a:lnTo>
                  <a:lnTo>
                    <a:pt x="2407" y="859"/>
                  </a:lnTo>
                  <a:lnTo>
                    <a:pt x="2348" y="814"/>
                  </a:lnTo>
                  <a:lnTo>
                    <a:pt x="2299" y="769"/>
                  </a:lnTo>
                  <a:cubicBezTo>
                    <a:pt x="2272" y="747"/>
                    <a:pt x="2240" y="724"/>
                    <a:pt x="2218" y="706"/>
                  </a:cubicBezTo>
                  <a:lnTo>
                    <a:pt x="2186" y="684"/>
                  </a:lnTo>
                  <a:lnTo>
                    <a:pt x="2164" y="666"/>
                  </a:lnTo>
                  <a:cubicBezTo>
                    <a:pt x="2092" y="603"/>
                    <a:pt x="2020" y="540"/>
                    <a:pt x="1966" y="486"/>
                  </a:cubicBezTo>
                  <a:lnTo>
                    <a:pt x="1921" y="445"/>
                  </a:lnTo>
                  <a:lnTo>
                    <a:pt x="1894" y="414"/>
                  </a:lnTo>
                  <a:cubicBezTo>
                    <a:pt x="1836" y="360"/>
                    <a:pt x="1791" y="315"/>
                    <a:pt x="1741" y="270"/>
                  </a:cubicBezTo>
                  <a:cubicBezTo>
                    <a:pt x="1705" y="238"/>
                    <a:pt x="1669" y="202"/>
                    <a:pt x="1638" y="167"/>
                  </a:cubicBezTo>
                  <a:cubicBezTo>
                    <a:pt x="1611" y="135"/>
                    <a:pt x="1579" y="104"/>
                    <a:pt x="1543" y="72"/>
                  </a:cubicBezTo>
                  <a:cubicBezTo>
                    <a:pt x="1516" y="32"/>
                    <a:pt x="1471" y="9"/>
                    <a:pt x="1426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4616650" y="1901150"/>
              <a:ext cx="40275" cy="58400"/>
            </a:xfrm>
            <a:custGeom>
              <a:rect b="b" l="l" r="r" t="t"/>
              <a:pathLst>
                <a:path extrusionOk="0" h="2336" w="1611">
                  <a:moveTo>
                    <a:pt x="351" y="243"/>
                  </a:moveTo>
                  <a:lnTo>
                    <a:pt x="351" y="297"/>
                  </a:lnTo>
                  <a:lnTo>
                    <a:pt x="342" y="243"/>
                  </a:lnTo>
                  <a:close/>
                  <a:moveTo>
                    <a:pt x="594" y="0"/>
                  </a:moveTo>
                  <a:cubicBezTo>
                    <a:pt x="558" y="0"/>
                    <a:pt x="531" y="27"/>
                    <a:pt x="527" y="59"/>
                  </a:cubicBezTo>
                  <a:lnTo>
                    <a:pt x="522" y="54"/>
                  </a:lnTo>
                  <a:lnTo>
                    <a:pt x="522" y="94"/>
                  </a:lnTo>
                  <a:cubicBezTo>
                    <a:pt x="518" y="93"/>
                    <a:pt x="514" y="93"/>
                    <a:pt x="510" y="93"/>
                  </a:cubicBezTo>
                  <a:cubicBezTo>
                    <a:pt x="499" y="93"/>
                    <a:pt x="487" y="97"/>
                    <a:pt x="477" y="103"/>
                  </a:cubicBezTo>
                  <a:cubicBezTo>
                    <a:pt x="473" y="99"/>
                    <a:pt x="464" y="94"/>
                    <a:pt x="459" y="90"/>
                  </a:cubicBezTo>
                  <a:cubicBezTo>
                    <a:pt x="423" y="72"/>
                    <a:pt x="387" y="68"/>
                    <a:pt x="351" y="63"/>
                  </a:cubicBezTo>
                  <a:cubicBezTo>
                    <a:pt x="324" y="59"/>
                    <a:pt x="293" y="59"/>
                    <a:pt x="266" y="59"/>
                  </a:cubicBezTo>
                  <a:cubicBezTo>
                    <a:pt x="230" y="59"/>
                    <a:pt x="194" y="63"/>
                    <a:pt x="162" y="72"/>
                  </a:cubicBezTo>
                  <a:cubicBezTo>
                    <a:pt x="126" y="81"/>
                    <a:pt x="90" y="99"/>
                    <a:pt x="63" y="121"/>
                  </a:cubicBezTo>
                  <a:cubicBezTo>
                    <a:pt x="0" y="162"/>
                    <a:pt x="5" y="238"/>
                    <a:pt x="9" y="301"/>
                  </a:cubicBezTo>
                  <a:cubicBezTo>
                    <a:pt x="14" y="364"/>
                    <a:pt x="23" y="418"/>
                    <a:pt x="32" y="477"/>
                  </a:cubicBezTo>
                  <a:cubicBezTo>
                    <a:pt x="50" y="589"/>
                    <a:pt x="68" y="702"/>
                    <a:pt x="86" y="814"/>
                  </a:cubicBezTo>
                  <a:cubicBezTo>
                    <a:pt x="104" y="931"/>
                    <a:pt x="135" y="1048"/>
                    <a:pt x="176" y="1161"/>
                  </a:cubicBezTo>
                  <a:cubicBezTo>
                    <a:pt x="212" y="1264"/>
                    <a:pt x="261" y="1363"/>
                    <a:pt x="306" y="1467"/>
                  </a:cubicBezTo>
                  <a:cubicBezTo>
                    <a:pt x="329" y="1516"/>
                    <a:pt x="351" y="1566"/>
                    <a:pt x="378" y="1615"/>
                  </a:cubicBezTo>
                  <a:cubicBezTo>
                    <a:pt x="410" y="1669"/>
                    <a:pt x="446" y="1718"/>
                    <a:pt x="482" y="1772"/>
                  </a:cubicBezTo>
                  <a:cubicBezTo>
                    <a:pt x="500" y="1790"/>
                    <a:pt x="513" y="1813"/>
                    <a:pt x="527" y="1831"/>
                  </a:cubicBezTo>
                  <a:cubicBezTo>
                    <a:pt x="554" y="1862"/>
                    <a:pt x="581" y="1894"/>
                    <a:pt x="617" y="1921"/>
                  </a:cubicBezTo>
                  <a:cubicBezTo>
                    <a:pt x="652" y="1952"/>
                    <a:pt x="693" y="1975"/>
                    <a:pt x="733" y="2011"/>
                  </a:cubicBezTo>
                  <a:cubicBezTo>
                    <a:pt x="769" y="2047"/>
                    <a:pt x="810" y="2078"/>
                    <a:pt x="850" y="2110"/>
                  </a:cubicBezTo>
                  <a:cubicBezTo>
                    <a:pt x="895" y="2137"/>
                    <a:pt x="945" y="2168"/>
                    <a:pt x="990" y="2200"/>
                  </a:cubicBezTo>
                  <a:cubicBezTo>
                    <a:pt x="1017" y="2213"/>
                    <a:pt x="1048" y="2227"/>
                    <a:pt x="1075" y="2240"/>
                  </a:cubicBezTo>
                  <a:cubicBezTo>
                    <a:pt x="1111" y="2249"/>
                    <a:pt x="1147" y="2258"/>
                    <a:pt x="1183" y="2263"/>
                  </a:cubicBezTo>
                  <a:cubicBezTo>
                    <a:pt x="1210" y="2272"/>
                    <a:pt x="1242" y="2276"/>
                    <a:pt x="1273" y="2281"/>
                  </a:cubicBezTo>
                  <a:cubicBezTo>
                    <a:pt x="1305" y="2290"/>
                    <a:pt x="1327" y="2290"/>
                    <a:pt x="1354" y="2294"/>
                  </a:cubicBezTo>
                  <a:cubicBezTo>
                    <a:pt x="1404" y="2312"/>
                    <a:pt x="1453" y="2326"/>
                    <a:pt x="1507" y="2335"/>
                  </a:cubicBezTo>
                  <a:cubicBezTo>
                    <a:pt x="1512" y="2336"/>
                    <a:pt x="1517" y="2336"/>
                    <a:pt x="1522" y="2336"/>
                  </a:cubicBezTo>
                  <a:cubicBezTo>
                    <a:pt x="1544" y="2336"/>
                    <a:pt x="1565" y="2328"/>
                    <a:pt x="1584" y="2317"/>
                  </a:cubicBezTo>
                  <a:cubicBezTo>
                    <a:pt x="1611" y="2294"/>
                    <a:pt x="1611" y="2254"/>
                    <a:pt x="1588" y="2227"/>
                  </a:cubicBezTo>
                  <a:cubicBezTo>
                    <a:pt x="1584" y="2218"/>
                    <a:pt x="1575" y="2209"/>
                    <a:pt x="1566" y="2204"/>
                  </a:cubicBezTo>
                  <a:lnTo>
                    <a:pt x="1566" y="2204"/>
                  </a:lnTo>
                  <a:lnTo>
                    <a:pt x="1579" y="2218"/>
                  </a:lnTo>
                  <a:lnTo>
                    <a:pt x="1539" y="2182"/>
                  </a:lnTo>
                  <a:lnTo>
                    <a:pt x="1552" y="2191"/>
                  </a:lnTo>
                  <a:cubicBezTo>
                    <a:pt x="1521" y="2164"/>
                    <a:pt x="1489" y="2128"/>
                    <a:pt x="1458" y="2101"/>
                  </a:cubicBezTo>
                  <a:cubicBezTo>
                    <a:pt x="1435" y="2078"/>
                    <a:pt x="1413" y="2051"/>
                    <a:pt x="1390" y="2029"/>
                  </a:cubicBezTo>
                  <a:lnTo>
                    <a:pt x="1305" y="1934"/>
                  </a:lnTo>
                  <a:cubicBezTo>
                    <a:pt x="1237" y="1862"/>
                    <a:pt x="1179" y="1786"/>
                    <a:pt x="1125" y="1710"/>
                  </a:cubicBezTo>
                  <a:cubicBezTo>
                    <a:pt x="1062" y="1611"/>
                    <a:pt x="1008" y="1507"/>
                    <a:pt x="949" y="1404"/>
                  </a:cubicBezTo>
                  <a:cubicBezTo>
                    <a:pt x="922" y="1345"/>
                    <a:pt x="895" y="1287"/>
                    <a:pt x="864" y="1228"/>
                  </a:cubicBezTo>
                  <a:cubicBezTo>
                    <a:pt x="837" y="1174"/>
                    <a:pt x="810" y="1120"/>
                    <a:pt x="792" y="1062"/>
                  </a:cubicBezTo>
                  <a:cubicBezTo>
                    <a:pt x="756" y="940"/>
                    <a:pt x="724" y="823"/>
                    <a:pt x="706" y="702"/>
                  </a:cubicBezTo>
                  <a:cubicBezTo>
                    <a:pt x="679" y="576"/>
                    <a:pt x="666" y="445"/>
                    <a:pt x="657" y="319"/>
                  </a:cubicBezTo>
                  <a:cubicBezTo>
                    <a:pt x="652" y="238"/>
                    <a:pt x="657" y="153"/>
                    <a:pt x="657" y="72"/>
                  </a:cubicBezTo>
                  <a:cubicBezTo>
                    <a:pt x="657" y="36"/>
                    <a:pt x="635" y="5"/>
                    <a:pt x="599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4630250" y="1903050"/>
              <a:ext cx="28450" cy="55150"/>
            </a:xfrm>
            <a:custGeom>
              <a:rect b="b" l="l" r="r" t="t"/>
              <a:pathLst>
                <a:path extrusionOk="0" h="2206" w="1138">
                  <a:moveTo>
                    <a:pt x="936" y="2020"/>
                  </a:moveTo>
                  <a:cubicBezTo>
                    <a:pt x="936" y="2024"/>
                    <a:pt x="938" y="2027"/>
                    <a:pt x="940" y="2027"/>
                  </a:cubicBezTo>
                  <a:cubicBezTo>
                    <a:pt x="940" y="2027"/>
                    <a:pt x="941" y="2026"/>
                    <a:pt x="941" y="2025"/>
                  </a:cubicBezTo>
                  <a:lnTo>
                    <a:pt x="936" y="2020"/>
                  </a:lnTo>
                  <a:close/>
                  <a:moveTo>
                    <a:pt x="41" y="1"/>
                  </a:moveTo>
                  <a:cubicBezTo>
                    <a:pt x="23" y="5"/>
                    <a:pt x="5" y="18"/>
                    <a:pt x="5" y="36"/>
                  </a:cubicBezTo>
                  <a:lnTo>
                    <a:pt x="10" y="41"/>
                  </a:lnTo>
                  <a:cubicBezTo>
                    <a:pt x="10" y="72"/>
                    <a:pt x="5" y="104"/>
                    <a:pt x="5" y="135"/>
                  </a:cubicBezTo>
                  <a:cubicBezTo>
                    <a:pt x="1" y="171"/>
                    <a:pt x="5" y="203"/>
                    <a:pt x="5" y="239"/>
                  </a:cubicBezTo>
                  <a:cubicBezTo>
                    <a:pt x="10" y="293"/>
                    <a:pt x="19" y="351"/>
                    <a:pt x="23" y="405"/>
                  </a:cubicBezTo>
                  <a:cubicBezTo>
                    <a:pt x="37" y="522"/>
                    <a:pt x="55" y="639"/>
                    <a:pt x="77" y="752"/>
                  </a:cubicBezTo>
                  <a:cubicBezTo>
                    <a:pt x="86" y="815"/>
                    <a:pt x="100" y="873"/>
                    <a:pt x="117" y="936"/>
                  </a:cubicBezTo>
                  <a:cubicBezTo>
                    <a:pt x="126" y="968"/>
                    <a:pt x="140" y="999"/>
                    <a:pt x="149" y="1031"/>
                  </a:cubicBezTo>
                  <a:cubicBezTo>
                    <a:pt x="162" y="1062"/>
                    <a:pt x="171" y="1089"/>
                    <a:pt x="185" y="1121"/>
                  </a:cubicBezTo>
                  <a:cubicBezTo>
                    <a:pt x="230" y="1229"/>
                    <a:pt x="279" y="1337"/>
                    <a:pt x="333" y="1440"/>
                  </a:cubicBezTo>
                  <a:cubicBezTo>
                    <a:pt x="378" y="1526"/>
                    <a:pt x="428" y="1611"/>
                    <a:pt x="482" y="1692"/>
                  </a:cubicBezTo>
                  <a:cubicBezTo>
                    <a:pt x="504" y="1728"/>
                    <a:pt x="536" y="1764"/>
                    <a:pt x="563" y="1795"/>
                  </a:cubicBezTo>
                  <a:cubicBezTo>
                    <a:pt x="594" y="1831"/>
                    <a:pt x="630" y="1858"/>
                    <a:pt x="662" y="1894"/>
                  </a:cubicBezTo>
                  <a:cubicBezTo>
                    <a:pt x="693" y="1926"/>
                    <a:pt x="720" y="1953"/>
                    <a:pt x="752" y="1984"/>
                  </a:cubicBezTo>
                  <a:cubicBezTo>
                    <a:pt x="788" y="2011"/>
                    <a:pt x="819" y="2043"/>
                    <a:pt x="855" y="2074"/>
                  </a:cubicBezTo>
                  <a:cubicBezTo>
                    <a:pt x="887" y="2106"/>
                    <a:pt x="909" y="2128"/>
                    <a:pt x="941" y="2151"/>
                  </a:cubicBezTo>
                  <a:cubicBezTo>
                    <a:pt x="959" y="2164"/>
                    <a:pt x="977" y="2173"/>
                    <a:pt x="999" y="2182"/>
                  </a:cubicBezTo>
                  <a:cubicBezTo>
                    <a:pt x="1026" y="2191"/>
                    <a:pt x="1053" y="2200"/>
                    <a:pt x="1080" y="2205"/>
                  </a:cubicBezTo>
                  <a:cubicBezTo>
                    <a:pt x="1082" y="2205"/>
                    <a:pt x="1084" y="2205"/>
                    <a:pt x="1086" y="2205"/>
                  </a:cubicBezTo>
                  <a:cubicBezTo>
                    <a:pt x="1119" y="2205"/>
                    <a:pt x="1138" y="2172"/>
                    <a:pt x="1125" y="2142"/>
                  </a:cubicBezTo>
                  <a:cubicBezTo>
                    <a:pt x="1121" y="2133"/>
                    <a:pt x="1112" y="2124"/>
                    <a:pt x="1103" y="2119"/>
                  </a:cubicBezTo>
                  <a:cubicBezTo>
                    <a:pt x="1076" y="2110"/>
                    <a:pt x="1049" y="2101"/>
                    <a:pt x="1022" y="2092"/>
                  </a:cubicBezTo>
                  <a:cubicBezTo>
                    <a:pt x="1004" y="2083"/>
                    <a:pt x="990" y="2070"/>
                    <a:pt x="977" y="2061"/>
                  </a:cubicBezTo>
                  <a:cubicBezTo>
                    <a:pt x="959" y="2047"/>
                    <a:pt x="945" y="2034"/>
                    <a:pt x="932" y="2020"/>
                  </a:cubicBezTo>
                  <a:lnTo>
                    <a:pt x="905" y="1998"/>
                  </a:lnTo>
                  <a:lnTo>
                    <a:pt x="891" y="1980"/>
                  </a:lnTo>
                  <a:lnTo>
                    <a:pt x="891" y="1984"/>
                  </a:lnTo>
                  <a:lnTo>
                    <a:pt x="833" y="1926"/>
                  </a:lnTo>
                  <a:cubicBezTo>
                    <a:pt x="810" y="1903"/>
                    <a:pt x="788" y="1885"/>
                    <a:pt x="765" y="1858"/>
                  </a:cubicBezTo>
                  <a:cubicBezTo>
                    <a:pt x="743" y="1836"/>
                    <a:pt x="707" y="1804"/>
                    <a:pt x="680" y="1777"/>
                  </a:cubicBezTo>
                  <a:cubicBezTo>
                    <a:pt x="653" y="1750"/>
                    <a:pt x="626" y="1719"/>
                    <a:pt x="599" y="1692"/>
                  </a:cubicBezTo>
                  <a:cubicBezTo>
                    <a:pt x="576" y="1660"/>
                    <a:pt x="554" y="1634"/>
                    <a:pt x="531" y="1598"/>
                  </a:cubicBezTo>
                  <a:cubicBezTo>
                    <a:pt x="464" y="1494"/>
                    <a:pt x="401" y="1382"/>
                    <a:pt x="347" y="1269"/>
                  </a:cubicBezTo>
                  <a:cubicBezTo>
                    <a:pt x="333" y="1242"/>
                    <a:pt x="324" y="1215"/>
                    <a:pt x="311" y="1184"/>
                  </a:cubicBezTo>
                  <a:cubicBezTo>
                    <a:pt x="297" y="1157"/>
                    <a:pt x="284" y="1130"/>
                    <a:pt x="275" y="1103"/>
                  </a:cubicBezTo>
                  <a:cubicBezTo>
                    <a:pt x="261" y="1080"/>
                    <a:pt x="248" y="1049"/>
                    <a:pt x="239" y="1017"/>
                  </a:cubicBezTo>
                  <a:cubicBezTo>
                    <a:pt x="225" y="990"/>
                    <a:pt x="212" y="954"/>
                    <a:pt x="203" y="923"/>
                  </a:cubicBezTo>
                  <a:cubicBezTo>
                    <a:pt x="167" y="797"/>
                    <a:pt x="140" y="666"/>
                    <a:pt x="122" y="536"/>
                  </a:cubicBezTo>
                  <a:cubicBezTo>
                    <a:pt x="117" y="509"/>
                    <a:pt x="113" y="482"/>
                    <a:pt x="108" y="450"/>
                  </a:cubicBezTo>
                  <a:lnTo>
                    <a:pt x="91" y="351"/>
                  </a:lnTo>
                  <a:cubicBezTo>
                    <a:pt x="86" y="320"/>
                    <a:pt x="86" y="288"/>
                    <a:pt x="82" y="257"/>
                  </a:cubicBezTo>
                  <a:cubicBezTo>
                    <a:pt x="77" y="225"/>
                    <a:pt x="77" y="198"/>
                    <a:pt x="73" y="167"/>
                  </a:cubicBezTo>
                  <a:cubicBezTo>
                    <a:pt x="73" y="126"/>
                    <a:pt x="73" y="86"/>
                    <a:pt x="77" y="41"/>
                  </a:cubicBezTo>
                  <a:cubicBezTo>
                    <a:pt x="77" y="23"/>
                    <a:pt x="64" y="5"/>
                    <a:pt x="46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4798825" y="1897325"/>
              <a:ext cx="30975" cy="59425"/>
            </a:xfrm>
            <a:custGeom>
              <a:rect b="b" l="l" r="r" t="t"/>
              <a:pathLst>
                <a:path extrusionOk="0" h="2377" w="1239">
                  <a:moveTo>
                    <a:pt x="253" y="0"/>
                  </a:moveTo>
                  <a:cubicBezTo>
                    <a:pt x="217" y="0"/>
                    <a:pt x="185" y="27"/>
                    <a:pt x="185" y="63"/>
                  </a:cubicBezTo>
                  <a:lnTo>
                    <a:pt x="181" y="63"/>
                  </a:lnTo>
                  <a:cubicBezTo>
                    <a:pt x="163" y="42"/>
                    <a:pt x="138" y="31"/>
                    <a:pt x="112" y="31"/>
                  </a:cubicBezTo>
                  <a:cubicBezTo>
                    <a:pt x="99" y="31"/>
                    <a:pt x="85" y="34"/>
                    <a:pt x="73" y="41"/>
                  </a:cubicBezTo>
                  <a:cubicBezTo>
                    <a:pt x="59" y="45"/>
                    <a:pt x="46" y="59"/>
                    <a:pt x="37" y="72"/>
                  </a:cubicBezTo>
                  <a:cubicBezTo>
                    <a:pt x="32" y="77"/>
                    <a:pt x="23" y="90"/>
                    <a:pt x="19" y="95"/>
                  </a:cubicBezTo>
                  <a:cubicBezTo>
                    <a:pt x="19" y="108"/>
                    <a:pt x="14" y="117"/>
                    <a:pt x="14" y="131"/>
                  </a:cubicBezTo>
                  <a:cubicBezTo>
                    <a:pt x="14" y="135"/>
                    <a:pt x="14" y="140"/>
                    <a:pt x="14" y="144"/>
                  </a:cubicBezTo>
                  <a:cubicBezTo>
                    <a:pt x="10" y="162"/>
                    <a:pt x="5" y="185"/>
                    <a:pt x="5" y="207"/>
                  </a:cubicBezTo>
                  <a:cubicBezTo>
                    <a:pt x="1" y="261"/>
                    <a:pt x="1" y="310"/>
                    <a:pt x="1" y="364"/>
                  </a:cubicBezTo>
                  <a:cubicBezTo>
                    <a:pt x="1" y="427"/>
                    <a:pt x="5" y="490"/>
                    <a:pt x="10" y="553"/>
                  </a:cubicBezTo>
                  <a:cubicBezTo>
                    <a:pt x="14" y="612"/>
                    <a:pt x="23" y="661"/>
                    <a:pt x="32" y="715"/>
                  </a:cubicBezTo>
                  <a:cubicBezTo>
                    <a:pt x="50" y="828"/>
                    <a:pt x="73" y="940"/>
                    <a:pt x="109" y="1048"/>
                  </a:cubicBezTo>
                  <a:cubicBezTo>
                    <a:pt x="127" y="1111"/>
                    <a:pt x="149" y="1174"/>
                    <a:pt x="172" y="1233"/>
                  </a:cubicBezTo>
                  <a:cubicBezTo>
                    <a:pt x="194" y="1296"/>
                    <a:pt x="212" y="1341"/>
                    <a:pt x="239" y="1395"/>
                  </a:cubicBezTo>
                  <a:cubicBezTo>
                    <a:pt x="280" y="1485"/>
                    <a:pt x="316" y="1579"/>
                    <a:pt x="361" y="1665"/>
                  </a:cubicBezTo>
                  <a:cubicBezTo>
                    <a:pt x="415" y="1768"/>
                    <a:pt x="478" y="1858"/>
                    <a:pt x="550" y="1943"/>
                  </a:cubicBezTo>
                  <a:cubicBezTo>
                    <a:pt x="617" y="2029"/>
                    <a:pt x="698" y="2105"/>
                    <a:pt x="784" y="2168"/>
                  </a:cubicBezTo>
                  <a:cubicBezTo>
                    <a:pt x="824" y="2195"/>
                    <a:pt x="869" y="2222"/>
                    <a:pt x="910" y="2245"/>
                  </a:cubicBezTo>
                  <a:cubicBezTo>
                    <a:pt x="955" y="2267"/>
                    <a:pt x="1000" y="2290"/>
                    <a:pt x="1045" y="2312"/>
                  </a:cubicBezTo>
                  <a:lnTo>
                    <a:pt x="1130" y="2357"/>
                  </a:lnTo>
                  <a:cubicBezTo>
                    <a:pt x="1146" y="2367"/>
                    <a:pt x="1164" y="2376"/>
                    <a:pt x="1183" y="2376"/>
                  </a:cubicBezTo>
                  <a:cubicBezTo>
                    <a:pt x="1191" y="2376"/>
                    <a:pt x="1199" y="2375"/>
                    <a:pt x="1207" y="2371"/>
                  </a:cubicBezTo>
                  <a:cubicBezTo>
                    <a:pt x="1229" y="2362"/>
                    <a:pt x="1238" y="2339"/>
                    <a:pt x="1238" y="2317"/>
                  </a:cubicBezTo>
                  <a:cubicBezTo>
                    <a:pt x="1229" y="2290"/>
                    <a:pt x="1211" y="2272"/>
                    <a:pt x="1193" y="2254"/>
                  </a:cubicBezTo>
                  <a:cubicBezTo>
                    <a:pt x="1184" y="2249"/>
                    <a:pt x="1180" y="2245"/>
                    <a:pt x="1175" y="2241"/>
                  </a:cubicBezTo>
                  <a:lnTo>
                    <a:pt x="1175" y="2241"/>
                  </a:lnTo>
                  <a:lnTo>
                    <a:pt x="1180" y="2245"/>
                  </a:lnTo>
                  <a:cubicBezTo>
                    <a:pt x="1144" y="2209"/>
                    <a:pt x="1103" y="2173"/>
                    <a:pt x="1063" y="2137"/>
                  </a:cubicBezTo>
                  <a:cubicBezTo>
                    <a:pt x="1022" y="2101"/>
                    <a:pt x="995" y="2074"/>
                    <a:pt x="968" y="2042"/>
                  </a:cubicBezTo>
                  <a:cubicBezTo>
                    <a:pt x="937" y="2006"/>
                    <a:pt x="910" y="1966"/>
                    <a:pt x="878" y="1930"/>
                  </a:cubicBezTo>
                  <a:cubicBezTo>
                    <a:pt x="824" y="1858"/>
                    <a:pt x="775" y="1782"/>
                    <a:pt x="725" y="1705"/>
                  </a:cubicBezTo>
                  <a:cubicBezTo>
                    <a:pt x="685" y="1642"/>
                    <a:pt x="644" y="1575"/>
                    <a:pt x="613" y="1507"/>
                  </a:cubicBezTo>
                  <a:cubicBezTo>
                    <a:pt x="595" y="1467"/>
                    <a:pt x="581" y="1426"/>
                    <a:pt x="563" y="1386"/>
                  </a:cubicBezTo>
                  <a:cubicBezTo>
                    <a:pt x="551" y="1348"/>
                    <a:pt x="534" y="1303"/>
                    <a:pt x="521" y="1261"/>
                  </a:cubicBezTo>
                  <a:lnTo>
                    <a:pt x="521" y="1261"/>
                  </a:lnTo>
                  <a:cubicBezTo>
                    <a:pt x="523" y="1265"/>
                    <a:pt x="525" y="1269"/>
                    <a:pt x="527" y="1273"/>
                  </a:cubicBezTo>
                  <a:cubicBezTo>
                    <a:pt x="500" y="1188"/>
                    <a:pt x="478" y="1102"/>
                    <a:pt x="455" y="1021"/>
                  </a:cubicBezTo>
                  <a:cubicBezTo>
                    <a:pt x="437" y="940"/>
                    <a:pt x="419" y="859"/>
                    <a:pt x="401" y="778"/>
                  </a:cubicBezTo>
                  <a:cubicBezTo>
                    <a:pt x="383" y="693"/>
                    <a:pt x="361" y="607"/>
                    <a:pt x="352" y="522"/>
                  </a:cubicBezTo>
                  <a:cubicBezTo>
                    <a:pt x="338" y="441"/>
                    <a:pt x="329" y="342"/>
                    <a:pt x="320" y="252"/>
                  </a:cubicBezTo>
                  <a:lnTo>
                    <a:pt x="320" y="77"/>
                  </a:lnTo>
                  <a:cubicBezTo>
                    <a:pt x="325" y="41"/>
                    <a:pt x="298" y="5"/>
                    <a:pt x="25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4805125" y="1896975"/>
              <a:ext cx="25900" cy="58975"/>
            </a:xfrm>
            <a:custGeom>
              <a:rect b="b" l="l" r="r" t="t"/>
              <a:pathLst>
                <a:path extrusionOk="0" h="2359" w="1036">
                  <a:moveTo>
                    <a:pt x="64" y="1"/>
                  </a:moveTo>
                  <a:cubicBezTo>
                    <a:pt x="37" y="5"/>
                    <a:pt x="14" y="23"/>
                    <a:pt x="10" y="50"/>
                  </a:cubicBezTo>
                  <a:lnTo>
                    <a:pt x="10" y="46"/>
                  </a:lnTo>
                  <a:cubicBezTo>
                    <a:pt x="5" y="104"/>
                    <a:pt x="1" y="158"/>
                    <a:pt x="1" y="217"/>
                  </a:cubicBezTo>
                  <a:cubicBezTo>
                    <a:pt x="5" y="270"/>
                    <a:pt x="5" y="329"/>
                    <a:pt x="10" y="387"/>
                  </a:cubicBezTo>
                  <a:lnTo>
                    <a:pt x="10" y="374"/>
                  </a:lnTo>
                  <a:cubicBezTo>
                    <a:pt x="14" y="500"/>
                    <a:pt x="28" y="626"/>
                    <a:pt x="46" y="752"/>
                  </a:cubicBezTo>
                  <a:cubicBezTo>
                    <a:pt x="59" y="864"/>
                    <a:pt x="82" y="981"/>
                    <a:pt x="109" y="1098"/>
                  </a:cubicBezTo>
                  <a:cubicBezTo>
                    <a:pt x="127" y="1161"/>
                    <a:pt x="149" y="1224"/>
                    <a:pt x="172" y="1287"/>
                  </a:cubicBezTo>
                  <a:cubicBezTo>
                    <a:pt x="194" y="1350"/>
                    <a:pt x="212" y="1400"/>
                    <a:pt x="235" y="1449"/>
                  </a:cubicBezTo>
                  <a:cubicBezTo>
                    <a:pt x="257" y="1503"/>
                    <a:pt x="284" y="1557"/>
                    <a:pt x="311" y="1607"/>
                  </a:cubicBezTo>
                  <a:cubicBezTo>
                    <a:pt x="329" y="1634"/>
                    <a:pt x="343" y="1656"/>
                    <a:pt x="361" y="1683"/>
                  </a:cubicBezTo>
                  <a:lnTo>
                    <a:pt x="406" y="1764"/>
                  </a:lnTo>
                  <a:cubicBezTo>
                    <a:pt x="460" y="1859"/>
                    <a:pt x="523" y="1944"/>
                    <a:pt x="590" y="2029"/>
                  </a:cubicBezTo>
                  <a:cubicBezTo>
                    <a:pt x="613" y="2061"/>
                    <a:pt x="640" y="2092"/>
                    <a:pt x="671" y="2119"/>
                  </a:cubicBezTo>
                  <a:cubicBezTo>
                    <a:pt x="703" y="2151"/>
                    <a:pt x="734" y="2178"/>
                    <a:pt x="766" y="2205"/>
                  </a:cubicBezTo>
                  <a:cubicBezTo>
                    <a:pt x="797" y="2232"/>
                    <a:pt x="824" y="2263"/>
                    <a:pt x="856" y="2290"/>
                  </a:cubicBezTo>
                  <a:cubicBezTo>
                    <a:pt x="883" y="2313"/>
                    <a:pt x="914" y="2335"/>
                    <a:pt x="946" y="2353"/>
                  </a:cubicBezTo>
                  <a:cubicBezTo>
                    <a:pt x="954" y="2357"/>
                    <a:pt x="961" y="2359"/>
                    <a:pt x="969" y="2359"/>
                  </a:cubicBezTo>
                  <a:cubicBezTo>
                    <a:pt x="1008" y="2359"/>
                    <a:pt x="1036" y="2314"/>
                    <a:pt x="1013" y="2272"/>
                  </a:cubicBezTo>
                  <a:lnTo>
                    <a:pt x="1013" y="2268"/>
                  </a:lnTo>
                  <a:cubicBezTo>
                    <a:pt x="1004" y="2254"/>
                    <a:pt x="991" y="2241"/>
                    <a:pt x="977" y="2227"/>
                  </a:cubicBezTo>
                  <a:cubicBezTo>
                    <a:pt x="964" y="2214"/>
                    <a:pt x="950" y="2196"/>
                    <a:pt x="937" y="2178"/>
                  </a:cubicBezTo>
                  <a:cubicBezTo>
                    <a:pt x="919" y="2160"/>
                    <a:pt x="905" y="2142"/>
                    <a:pt x="887" y="2124"/>
                  </a:cubicBezTo>
                  <a:cubicBezTo>
                    <a:pt x="874" y="2106"/>
                    <a:pt x="847" y="2079"/>
                    <a:pt x="824" y="2056"/>
                  </a:cubicBezTo>
                  <a:lnTo>
                    <a:pt x="820" y="2052"/>
                  </a:lnTo>
                  <a:cubicBezTo>
                    <a:pt x="815" y="2052"/>
                    <a:pt x="815" y="2047"/>
                    <a:pt x="811" y="2043"/>
                  </a:cubicBezTo>
                  <a:cubicBezTo>
                    <a:pt x="775" y="2011"/>
                    <a:pt x="743" y="1975"/>
                    <a:pt x="716" y="1935"/>
                  </a:cubicBezTo>
                  <a:cubicBezTo>
                    <a:pt x="680" y="1890"/>
                    <a:pt x="644" y="1841"/>
                    <a:pt x="608" y="1791"/>
                  </a:cubicBezTo>
                  <a:cubicBezTo>
                    <a:pt x="577" y="1742"/>
                    <a:pt x="550" y="1688"/>
                    <a:pt x="518" y="1638"/>
                  </a:cubicBezTo>
                  <a:cubicBezTo>
                    <a:pt x="487" y="1580"/>
                    <a:pt x="451" y="1521"/>
                    <a:pt x="419" y="1458"/>
                  </a:cubicBezTo>
                  <a:cubicBezTo>
                    <a:pt x="388" y="1395"/>
                    <a:pt x="361" y="1337"/>
                    <a:pt x="338" y="1278"/>
                  </a:cubicBezTo>
                  <a:cubicBezTo>
                    <a:pt x="316" y="1215"/>
                    <a:pt x="289" y="1143"/>
                    <a:pt x="266" y="1076"/>
                  </a:cubicBezTo>
                  <a:lnTo>
                    <a:pt x="266" y="1076"/>
                  </a:lnTo>
                  <a:cubicBezTo>
                    <a:pt x="266" y="1080"/>
                    <a:pt x="271" y="1089"/>
                    <a:pt x="271" y="1094"/>
                  </a:cubicBezTo>
                  <a:cubicBezTo>
                    <a:pt x="226" y="945"/>
                    <a:pt x="194" y="797"/>
                    <a:pt x="167" y="644"/>
                  </a:cubicBezTo>
                  <a:cubicBezTo>
                    <a:pt x="154" y="567"/>
                    <a:pt x="145" y="486"/>
                    <a:pt x="131" y="410"/>
                  </a:cubicBezTo>
                  <a:cubicBezTo>
                    <a:pt x="122" y="329"/>
                    <a:pt x="118" y="266"/>
                    <a:pt x="113" y="194"/>
                  </a:cubicBezTo>
                  <a:cubicBezTo>
                    <a:pt x="113" y="149"/>
                    <a:pt x="113" y="104"/>
                    <a:pt x="118" y="59"/>
                  </a:cubicBezTo>
                  <a:cubicBezTo>
                    <a:pt x="118" y="28"/>
                    <a:pt x="95" y="5"/>
                    <a:pt x="68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4646775" y="1848175"/>
              <a:ext cx="148250" cy="54225"/>
            </a:xfrm>
            <a:custGeom>
              <a:rect b="b" l="l" r="r" t="t"/>
              <a:pathLst>
                <a:path extrusionOk="0" h="2169" w="5930">
                  <a:moveTo>
                    <a:pt x="109" y="0"/>
                  </a:moveTo>
                  <a:cubicBezTo>
                    <a:pt x="73" y="0"/>
                    <a:pt x="41" y="18"/>
                    <a:pt x="23" y="50"/>
                  </a:cubicBezTo>
                  <a:cubicBezTo>
                    <a:pt x="1" y="86"/>
                    <a:pt x="1" y="126"/>
                    <a:pt x="23" y="162"/>
                  </a:cubicBezTo>
                  <a:cubicBezTo>
                    <a:pt x="32" y="180"/>
                    <a:pt x="50" y="194"/>
                    <a:pt x="64" y="207"/>
                  </a:cubicBezTo>
                  <a:lnTo>
                    <a:pt x="95" y="234"/>
                  </a:lnTo>
                  <a:cubicBezTo>
                    <a:pt x="64" y="257"/>
                    <a:pt x="64" y="302"/>
                    <a:pt x="95" y="324"/>
                  </a:cubicBezTo>
                  <a:cubicBezTo>
                    <a:pt x="149" y="360"/>
                    <a:pt x="199" y="396"/>
                    <a:pt x="248" y="437"/>
                  </a:cubicBezTo>
                  <a:cubicBezTo>
                    <a:pt x="293" y="468"/>
                    <a:pt x="334" y="504"/>
                    <a:pt x="374" y="540"/>
                  </a:cubicBezTo>
                  <a:cubicBezTo>
                    <a:pt x="424" y="581"/>
                    <a:pt x="473" y="621"/>
                    <a:pt x="523" y="657"/>
                  </a:cubicBezTo>
                  <a:cubicBezTo>
                    <a:pt x="622" y="729"/>
                    <a:pt x="716" y="801"/>
                    <a:pt x="815" y="864"/>
                  </a:cubicBezTo>
                  <a:lnTo>
                    <a:pt x="973" y="967"/>
                  </a:lnTo>
                  <a:cubicBezTo>
                    <a:pt x="1022" y="999"/>
                    <a:pt x="1071" y="1030"/>
                    <a:pt x="1125" y="1062"/>
                  </a:cubicBezTo>
                  <a:cubicBezTo>
                    <a:pt x="1233" y="1116"/>
                    <a:pt x="1337" y="1183"/>
                    <a:pt x="1445" y="1233"/>
                  </a:cubicBezTo>
                  <a:cubicBezTo>
                    <a:pt x="1593" y="1305"/>
                    <a:pt x="1742" y="1377"/>
                    <a:pt x="1895" y="1444"/>
                  </a:cubicBezTo>
                  <a:lnTo>
                    <a:pt x="1868" y="1431"/>
                  </a:lnTo>
                  <a:lnTo>
                    <a:pt x="1931" y="1458"/>
                  </a:lnTo>
                  <a:lnTo>
                    <a:pt x="1994" y="1485"/>
                  </a:lnTo>
                  <a:lnTo>
                    <a:pt x="1980" y="1480"/>
                  </a:lnTo>
                  <a:lnTo>
                    <a:pt x="1980" y="1480"/>
                  </a:lnTo>
                  <a:cubicBezTo>
                    <a:pt x="2196" y="1575"/>
                    <a:pt x="2417" y="1665"/>
                    <a:pt x="2642" y="1737"/>
                  </a:cubicBezTo>
                  <a:cubicBezTo>
                    <a:pt x="2691" y="1755"/>
                    <a:pt x="2740" y="1768"/>
                    <a:pt x="2790" y="1786"/>
                  </a:cubicBezTo>
                  <a:cubicBezTo>
                    <a:pt x="2848" y="1804"/>
                    <a:pt x="2907" y="1822"/>
                    <a:pt x="2970" y="1840"/>
                  </a:cubicBezTo>
                  <a:cubicBezTo>
                    <a:pt x="3082" y="1872"/>
                    <a:pt x="3190" y="1908"/>
                    <a:pt x="3303" y="1935"/>
                  </a:cubicBezTo>
                  <a:cubicBezTo>
                    <a:pt x="3528" y="1989"/>
                    <a:pt x="3748" y="2047"/>
                    <a:pt x="3978" y="2088"/>
                  </a:cubicBezTo>
                  <a:cubicBezTo>
                    <a:pt x="4207" y="2124"/>
                    <a:pt x="4441" y="2151"/>
                    <a:pt x="4675" y="2160"/>
                  </a:cubicBezTo>
                  <a:cubicBezTo>
                    <a:pt x="4729" y="2164"/>
                    <a:pt x="4787" y="2169"/>
                    <a:pt x="4841" y="2169"/>
                  </a:cubicBezTo>
                  <a:cubicBezTo>
                    <a:pt x="4900" y="2169"/>
                    <a:pt x="4963" y="2164"/>
                    <a:pt x="5021" y="2155"/>
                  </a:cubicBezTo>
                  <a:cubicBezTo>
                    <a:pt x="5138" y="2142"/>
                    <a:pt x="5251" y="2124"/>
                    <a:pt x="5368" y="2101"/>
                  </a:cubicBezTo>
                  <a:cubicBezTo>
                    <a:pt x="5408" y="2092"/>
                    <a:pt x="5449" y="2088"/>
                    <a:pt x="5489" y="2074"/>
                  </a:cubicBezTo>
                  <a:cubicBezTo>
                    <a:pt x="5525" y="2061"/>
                    <a:pt x="5557" y="2052"/>
                    <a:pt x="5593" y="2038"/>
                  </a:cubicBezTo>
                  <a:cubicBezTo>
                    <a:pt x="5660" y="2011"/>
                    <a:pt x="5723" y="1984"/>
                    <a:pt x="5786" y="1953"/>
                  </a:cubicBezTo>
                  <a:cubicBezTo>
                    <a:pt x="5813" y="1939"/>
                    <a:pt x="5836" y="1921"/>
                    <a:pt x="5858" y="1899"/>
                  </a:cubicBezTo>
                  <a:cubicBezTo>
                    <a:pt x="5894" y="1867"/>
                    <a:pt x="5930" y="1813"/>
                    <a:pt x="5903" y="1764"/>
                  </a:cubicBezTo>
                  <a:cubicBezTo>
                    <a:pt x="5885" y="1731"/>
                    <a:pt x="5858" y="1722"/>
                    <a:pt x="5827" y="1722"/>
                  </a:cubicBezTo>
                  <a:cubicBezTo>
                    <a:pt x="5811" y="1722"/>
                    <a:pt x="5794" y="1725"/>
                    <a:pt x="5777" y="1728"/>
                  </a:cubicBezTo>
                  <a:cubicBezTo>
                    <a:pt x="5773" y="1723"/>
                    <a:pt x="5768" y="1723"/>
                    <a:pt x="5759" y="1719"/>
                  </a:cubicBezTo>
                  <a:cubicBezTo>
                    <a:pt x="5746" y="1723"/>
                    <a:pt x="5728" y="1723"/>
                    <a:pt x="5714" y="1728"/>
                  </a:cubicBezTo>
                  <a:lnTo>
                    <a:pt x="5669" y="1737"/>
                  </a:lnTo>
                  <a:lnTo>
                    <a:pt x="5624" y="1746"/>
                  </a:lnTo>
                  <a:cubicBezTo>
                    <a:pt x="5566" y="1759"/>
                    <a:pt x="5507" y="1768"/>
                    <a:pt x="5449" y="1777"/>
                  </a:cubicBezTo>
                  <a:cubicBezTo>
                    <a:pt x="5327" y="1791"/>
                    <a:pt x="5206" y="1795"/>
                    <a:pt x="5084" y="1813"/>
                  </a:cubicBezTo>
                  <a:cubicBezTo>
                    <a:pt x="5075" y="1809"/>
                    <a:pt x="5066" y="1809"/>
                    <a:pt x="5057" y="1809"/>
                  </a:cubicBezTo>
                  <a:lnTo>
                    <a:pt x="5026" y="1809"/>
                  </a:lnTo>
                  <a:lnTo>
                    <a:pt x="4936" y="1804"/>
                  </a:lnTo>
                  <a:lnTo>
                    <a:pt x="4742" y="1804"/>
                  </a:lnTo>
                  <a:cubicBezTo>
                    <a:pt x="4607" y="1800"/>
                    <a:pt x="4477" y="1795"/>
                    <a:pt x="4342" y="1777"/>
                  </a:cubicBezTo>
                  <a:cubicBezTo>
                    <a:pt x="4279" y="1768"/>
                    <a:pt x="4216" y="1759"/>
                    <a:pt x="4153" y="1750"/>
                  </a:cubicBezTo>
                  <a:lnTo>
                    <a:pt x="4153" y="1750"/>
                  </a:lnTo>
                  <a:lnTo>
                    <a:pt x="4176" y="1755"/>
                  </a:lnTo>
                  <a:cubicBezTo>
                    <a:pt x="4000" y="1728"/>
                    <a:pt x="3829" y="1705"/>
                    <a:pt x="3658" y="1669"/>
                  </a:cubicBezTo>
                  <a:cubicBezTo>
                    <a:pt x="3609" y="1656"/>
                    <a:pt x="3564" y="1638"/>
                    <a:pt x="3514" y="1624"/>
                  </a:cubicBezTo>
                  <a:cubicBezTo>
                    <a:pt x="3406" y="1593"/>
                    <a:pt x="3294" y="1566"/>
                    <a:pt x="3186" y="1530"/>
                  </a:cubicBezTo>
                  <a:cubicBezTo>
                    <a:pt x="3132" y="1516"/>
                    <a:pt x="3078" y="1498"/>
                    <a:pt x="3024" y="1485"/>
                  </a:cubicBezTo>
                  <a:lnTo>
                    <a:pt x="2943" y="1462"/>
                  </a:lnTo>
                  <a:cubicBezTo>
                    <a:pt x="2923" y="1457"/>
                    <a:pt x="2902" y="1454"/>
                    <a:pt x="2881" y="1454"/>
                  </a:cubicBezTo>
                  <a:cubicBezTo>
                    <a:pt x="2864" y="1454"/>
                    <a:pt x="2847" y="1456"/>
                    <a:pt x="2830" y="1462"/>
                  </a:cubicBezTo>
                  <a:lnTo>
                    <a:pt x="2745" y="1435"/>
                  </a:lnTo>
                  <a:cubicBezTo>
                    <a:pt x="2691" y="1417"/>
                    <a:pt x="2637" y="1395"/>
                    <a:pt x="2583" y="1377"/>
                  </a:cubicBezTo>
                  <a:cubicBezTo>
                    <a:pt x="2489" y="1345"/>
                    <a:pt x="2394" y="1305"/>
                    <a:pt x="2295" y="1264"/>
                  </a:cubicBezTo>
                  <a:lnTo>
                    <a:pt x="2295" y="1264"/>
                  </a:lnTo>
                  <a:lnTo>
                    <a:pt x="2322" y="1273"/>
                  </a:lnTo>
                  <a:lnTo>
                    <a:pt x="2268" y="1251"/>
                  </a:lnTo>
                  <a:cubicBezTo>
                    <a:pt x="2165" y="1206"/>
                    <a:pt x="2061" y="1161"/>
                    <a:pt x="1958" y="1111"/>
                  </a:cubicBezTo>
                  <a:cubicBezTo>
                    <a:pt x="1859" y="1066"/>
                    <a:pt x="1746" y="1008"/>
                    <a:pt x="1638" y="954"/>
                  </a:cubicBezTo>
                  <a:cubicBezTo>
                    <a:pt x="1413" y="846"/>
                    <a:pt x="1197" y="729"/>
                    <a:pt x="982" y="603"/>
                  </a:cubicBezTo>
                  <a:cubicBezTo>
                    <a:pt x="797" y="500"/>
                    <a:pt x="622" y="387"/>
                    <a:pt x="455" y="261"/>
                  </a:cubicBezTo>
                  <a:cubicBezTo>
                    <a:pt x="410" y="225"/>
                    <a:pt x="365" y="185"/>
                    <a:pt x="320" y="149"/>
                  </a:cubicBezTo>
                  <a:lnTo>
                    <a:pt x="244" y="90"/>
                  </a:lnTo>
                  <a:cubicBezTo>
                    <a:pt x="235" y="77"/>
                    <a:pt x="221" y="68"/>
                    <a:pt x="208" y="54"/>
                  </a:cubicBezTo>
                  <a:cubicBezTo>
                    <a:pt x="190" y="41"/>
                    <a:pt x="172" y="27"/>
                    <a:pt x="149" y="18"/>
                  </a:cubicBezTo>
                  <a:cubicBezTo>
                    <a:pt x="140" y="14"/>
                    <a:pt x="131" y="9"/>
                    <a:pt x="122" y="9"/>
                  </a:cubicBezTo>
                  <a:lnTo>
                    <a:pt x="104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4506650" y="2284525"/>
              <a:ext cx="78425" cy="84950"/>
            </a:xfrm>
            <a:custGeom>
              <a:rect b="b" l="l" r="r" t="t"/>
              <a:pathLst>
                <a:path extrusionOk="0" h="3398" w="3137">
                  <a:moveTo>
                    <a:pt x="653" y="1373"/>
                  </a:moveTo>
                  <a:cubicBezTo>
                    <a:pt x="666" y="1413"/>
                    <a:pt x="684" y="1445"/>
                    <a:pt x="707" y="1481"/>
                  </a:cubicBezTo>
                  <a:cubicBezTo>
                    <a:pt x="716" y="1494"/>
                    <a:pt x="720" y="1508"/>
                    <a:pt x="729" y="1521"/>
                  </a:cubicBezTo>
                  <a:cubicBezTo>
                    <a:pt x="707" y="1490"/>
                    <a:pt x="680" y="1458"/>
                    <a:pt x="657" y="1427"/>
                  </a:cubicBezTo>
                  <a:cubicBezTo>
                    <a:pt x="653" y="1422"/>
                    <a:pt x="648" y="1418"/>
                    <a:pt x="648" y="1413"/>
                  </a:cubicBezTo>
                  <a:cubicBezTo>
                    <a:pt x="648" y="1400"/>
                    <a:pt x="653" y="1386"/>
                    <a:pt x="653" y="1373"/>
                  </a:cubicBezTo>
                  <a:close/>
                  <a:moveTo>
                    <a:pt x="504" y="1"/>
                  </a:moveTo>
                  <a:cubicBezTo>
                    <a:pt x="464" y="5"/>
                    <a:pt x="423" y="23"/>
                    <a:pt x="396" y="50"/>
                  </a:cubicBezTo>
                  <a:lnTo>
                    <a:pt x="392" y="55"/>
                  </a:lnTo>
                  <a:lnTo>
                    <a:pt x="374" y="64"/>
                  </a:lnTo>
                  <a:cubicBezTo>
                    <a:pt x="374" y="68"/>
                    <a:pt x="374" y="73"/>
                    <a:pt x="374" y="77"/>
                  </a:cubicBezTo>
                  <a:cubicBezTo>
                    <a:pt x="365" y="91"/>
                    <a:pt x="360" y="104"/>
                    <a:pt x="351" y="118"/>
                  </a:cubicBezTo>
                  <a:lnTo>
                    <a:pt x="320" y="163"/>
                  </a:lnTo>
                  <a:cubicBezTo>
                    <a:pt x="293" y="199"/>
                    <a:pt x="266" y="230"/>
                    <a:pt x="239" y="262"/>
                  </a:cubicBezTo>
                  <a:lnTo>
                    <a:pt x="212" y="293"/>
                  </a:lnTo>
                  <a:cubicBezTo>
                    <a:pt x="199" y="320"/>
                    <a:pt x="181" y="347"/>
                    <a:pt x="163" y="370"/>
                  </a:cubicBezTo>
                  <a:cubicBezTo>
                    <a:pt x="154" y="388"/>
                    <a:pt x="145" y="401"/>
                    <a:pt x="136" y="415"/>
                  </a:cubicBezTo>
                  <a:cubicBezTo>
                    <a:pt x="127" y="428"/>
                    <a:pt x="131" y="424"/>
                    <a:pt x="127" y="428"/>
                  </a:cubicBezTo>
                  <a:cubicBezTo>
                    <a:pt x="122" y="437"/>
                    <a:pt x="118" y="442"/>
                    <a:pt x="113" y="446"/>
                  </a:cubicBezTo>
                  <a:cubicBezTo>
                    <a:pt x="107" y="449"/>
                    <a:pt x="100" y="453"/>
                    <a:pt x="92" y="453"/>
                  </a:cubicBezTo>
                  <a:cubicBezTo>
                    <a:pt x="89" y="453"/>
                    <a:pt x="85" y="452"/>
                    <a:pt x="82" y="451"/>
                  </a:cubicBezTo>
                  <a:cubicBezTo>
                    <a:pt x="77" y="455"/>
                    <a:pt x="73" y="460"/>
                    <a:pt x="68" y="464"/>
                  </a:cubicBezTo>
                  <a:cubicBezTo>
                    <a:pt x="59" y="478"/>
                    <a:pt x="55" y="487"/>
                    <a:pt x="55" y="500"/>
                  </a:cubicBezTo>
                  <a:cubicBezTo>
                    <a:pt x="46" y="523"/>
                    <a:pt x="41" y="545"/>
                    <a:pt x="37" y="563"/>
                  </a:cubicBezTo>
                  <a:cubicBezTo>
                    <a:pt x="28" y="586"/>
                    <a:pt x="19" y="626"/>
                    <a:pt x="14" y="658"/>
                  </a:cubicBezTo>
                  <a:cubicBezTo>
                    <a:pt x="10" y="676"/>
                    <a:pt x="5" y="698"/>
                    <a:pt x="5" y="716"/>
                  </a:cubicBezTo>
                  <a:cubicBezTo>
                    <a:pt x="1" y="757"/>
                    <a:pt x="10" y="793"/>
                    <a:pt x="19" y="829"/>
                  </a:cubicBezTo>
                  <a:cubicBezTo>
                    <a:pt x="55" y="932"/>
                    <a:pt x="100" y="1026"/>
                    <a:pt x="154" y="1116"/>
                  </a:cubicBezTo>
                  <a:cubicBezTo>
                    <a:pt x="176" y="1157"/>
                    <a:pt x="194" y="1197"/>
                    <a:pt x="221" y="1238"/>
                  </a:cubicBezTo>
                  <a:cubicBezTo>
                    <a:pt x="243" y="1278"/>
                    <a:pt x="270" y="1314"/>
                    <a:pt x="293" y="1350"/>
                  </a:cubicBezTo>
                  <a:cubicBezTo>
                    <a:pt x="320" y="1386"/>
                    <a:pt x="351" y="1440"/>
                    <a:pt x="383" y="1485"/>
                  </a:cubicBezTo>
                  <a:cubicBezTo>
                    <a:pt x="405" y="1521"/>
                    <a:pt x="432" y="1553"/>
                    <a:pt x="459" y="1584"/>
                  </a:cubicBezTo>
                  <a:cubicBezTo>
                    <a:pt x="482" y="1616"/>
                    <a:pt x="509" y="1656"/>
                    <a:pt x="540" y="1688"/>
                  </a:cubicBezTo>
                  <a:cubicBezTo>
                    <a:pt x="567" y="1724"/>
                    <a:pt x="594" y="1760"/>
                    <a:pt x="626" y="1796"/>
                  </a:cubicBezTo>
                  <a:cubicBezTo>
                    <a:pt x="657" y="1827"/>
                    <a:pt x="680" y="1863"/>
                    <a:pt x="707" y="1895"/>
                  </a:cubicBezTo>
                  <a:cubicBezTo>
                    <a:pt x="734" y="1926"/>
                    <a:pt x="770" y="1962"/>
                    <a:pt x="801" y="1994"/>
                  </a:cubicBezTo>
                  <a:cubicBezTo>
                    <a:pt x="873" y="2066"/>
                    <a:pt x="941" y="2133"/>
                    <a:pt x="1017" y="2201"/>
                  </a:cubicBezTo>
                  <a:cubicBezTo>
                    <a:pt x="1053" y="2232"/>
                    <a:pt x="1085" y="2268"/>
                    <a:pt x="1121" y="2304"/>
                  </a:cubicBezTo>
                  <a:cubicBezTo>
                    <a:pt x="1152" y="2336"/>
                    <a:pt x="1202" y="2381"/>
                    <a:pt x="1242" y="2421"/>
                  </a:cubicBezTo>
                  <a:cubicBezTo>
                    <a:pt x="1283" y="2462"/>
                    <a:pt x="1337" y="2511"/>
                    <a:pt x="1386" y="2547"/>
                  </a:cubicBezTo>
                  <a:cubicBezTo>
                    <a:pt x="1436" y="2588"/>
                    <a:pt x="1476" y="2619"/>
                    <a:pt x="1517" y="2655"/>
                  </a:cubicBezTo>
                  <a:cubicBezTo>
                    <a:pt x="1607" y="2727"/>
                    <a:pt x="1701" y="2794"/>
                    <a:pt x="1796" y="2862"/>
                  </a:cubicBezTo>
                  <a:cubicBezTo>
                    <a:pt x="1840" y="2893"/>
                    <a:pt x="1890" y="2920"/>
                    <a:pt x="1939" y="2947"/>
                  </a:cubicBezTo>
                  <a:cubicBezTo>
                    <a:pt x="1984" y="2974"/>
                    <a:pt x="2038" y="3010"/>
                    <a:pt x="2088" y="3037"/>
                  </a:cubicBezTo>
                  <a:cubicBezTo>
                    <a:pt x="2191" y="3100"/>
                    <a:pt x="2304" y="3150"/>
                    <a:pt x="2407" y="3204"/>
                  </a:cubicBezTo>
                  <a:cubicBezTo>
                    <a:pt x="2461" y="3226"/>
                    <a:pt x="2511" y="3249"/>
                    <a:pt x="2565" y="3271"/>
                  </a:cubicBezTo>
                  <a:cubicBezTo>
                    <a:pt x="2619" y="3294"/>
                    <a:pt x="2673" y="3316"/>
                    <a:pt x="2731" y="3330"/>
                  </a:cubicBezTo>
                  <a:cubicBezTo>
                    <a:pt x="2785" y="3348"/>
                    <a:pt x="2844" y="3366"/>
                    <a:pt x="2898" y="3379"/>
                  </a:cubicBezTo>
                  <a:cubicBezTo>
                    <a:pt x="2938" y="3393"/>
                    <a:pt x="2974" y="3397"/>
                    <a:pt x="3015" y="3397"/>
                  </a:cubicBezTo>
                  <a:cubicBezTo>
                    <a:pt x="3042" y="3393"/>
                    <a:pt x="3073" y="3384"/>
                    <a:pt x="3096" y="3366"/>
                  </a:cubicBezTo>
                  <a:cubicBezTo>
                    <a:pt x="3109" y="3357"/>
                    <a:pt x="3118" y="3343"/>
                    <a:pt x="3127" y="3330"/>
                  </a:cubicBezTo>
                  <a:cubicBezTo>
                    <a:pt x="3136" y="3303"/>
                    <a:pt x="3132" y="3271"/>
                    <a:pt x="3114" y="3253"/>
                  </a:cubicBezTo>
                  <a:cubicBezTo>
                    <a:pt x="3100" y="3240"/>
                    <a:pt x="3087" y="3226"/>
                    <a:pt x="3073" y="3222"/>
                  </a:cubicBezTo>
                  <a:cubicBezTo>
                    <a:pt x="3055" y="3208"/>
                    <a:pt x="3042" y="3199"/>
                    <a:pt x="3024" y="3190"/>
                  </a:cubicBezTo>
                  <a:cubicBezTo>
                    <a:pt x="2974" y="3163"/>
                    <a:pt x="2929" y="3136"/>
                    <a:pt x="2884" y="3105"/>
                  </a:cubicBezTo>
                  <a:cubicBezTo>
                    <a:pt x="2857" y="3087"/>
                    <a:pt x="2830" y="3069"/>
                    <a:pt x="2808" y="3055"/>
                  </a:cubicBezTo>
                  <a:lnTo>
                    <a:pt x="2682" y="2979"/>
                  </a:lnTo>
                  <a:cubicBezTo>
                    <a:pt x="2592" y="2920"/>
                    <a:pt x="2502" y="2857"/>
                    <a:pt x="2416" y="2790"/>
                  </a:cubicBezTo>
                  <a:cubicBezTo>
                    <a:pt x="2322" y="2713"/>
                    <a:pt x="2223" y="2650"/>
                    <a:pt x="2124" y="2579"/>
                  </a:cubicBezTo>
                  <a:lnTo>
                    <a:pt x="1876" y="2385"/>
                  </a:lnTo>
                  <a:cubicBezTo>
                    <a:pt x="1800" y="2322"/>
                    <a:pt x="1724" y="2259"/>
                    <a:pt x="1652" y="2196"/>
                  </a:cubicBezTo>
                  <a:cubicBezTo>
                    <a:pt x="1589" y="2138"/>
                    <a:pt x="1526" y="2084"/>
                    <a:pt x="1463" y="2025"/>
                  </a:cubicBezTo>
                  <a:lnTo>
                    <a:pt x="1467" y="2025"/>
                  </a:lnTo>
                  <a:lnTo>
                    <a:pt x="1373" y="1940"/>
                  </a:lnTo>
                  <a:cubicBezTo>
                    <a:pt x="1368" y="1935"/>
                    <a:pt x="1364" y="1935"/>
                    <a:pt x="1364" y="1931"/>
                  </a:cubicBezTo>
                  <a:cubicBezTo>
                    <a:pt x="1323" y="1895"/>
                    <a:pt x="1283" y="1854"/>
                    <a:pt x="1251" y="1818"/>
                  </a:cubicBezTo>
                  <a:cubicBezTo>
                    <a:pt x="1215" y="1778"/>
                    <a:pt x="1170" y="1724"/>
                    <a:pt x="1134" y="1679"/>
                  </a:cubicBezTo>
                  <a:cubicBezTo>
                    <a:pt x="1053" y="1580"/>
                    <a:pt x="981" y="1481"/>
                    <a:pt x="914" y="1377"/>
                  </a:cubicBezTo>
                  <a:cubicBezTo>
                    <a:pt x="878" y="1323"/>
                    <a:pt x="851" y="1265"/>
                    <a:pt x="824" y="1211"/>
                  </a:cubicBezTo>
                  <a:cubicBezTo>
                    <a:pt x="792" y="1148"/>
                    <a:pt x="765" y="1085"/>
                    <a:pt x="743" y="1017"/>
                  </a:cubicBezTo>
                  <a:cubicBezTo>
                    <a:pt x="729" y="982"/>
                    <a:pt x="720" y="946"/>
                    <a:pt x="716" y="905"/>
                  </a:cubicBezTo>
                  <a:cubicBezTo>
                    <a:pt x="711" y="874"/>
                    <a:pt x="707" y="838"/>
                    <a:pt x="702" y="802"/>
                  </a:cubicBezTo>
                  <a:cubicBezTo>
                    <a:pt x="702" y="752"/>
                    <a:pt x="707" y="703"/>
                    <a:pt x="716" y="658"/>
                  </a:cubicBezTo>
                  <a:cubicBezTo>
                    <a:pt x="743" y="545"/>
                    <a:pt x="783" y="437"/>
                    <a:pt x="828" y="334"/>
                  </a:cubicBezTo>
                  <a:cubicBezTo>
                    <a:pt x="849" y="271"/>
                    <a:pt x="800" y="221"/>
                    <a:pt x="749" y="221"/>
                  </a:cubicBezTo>
                  <a:cubicBezTo>
                    <a:pt x="723" y="221"/>
                    <a:pt x="698" y="233"/>
                    <a:pt x="680" y="262"/>
                  </a:cubicBezTo>
                  <a:cubicBezTo>
                    <a:pt x="680" y="203"/>
                    <a:pt x="671" y="145"/>
                    <a:pt x="644" y="91"/>
                  </a:cubicBezTo>
                  <a:cubicBezTo>
                    <a:pt x="617" y="41"/>
                    <a:pt x="572" y="10"/>
                    <a:pt x="51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4535100" y="2334025"/>
              <a:ext cx="38750" cy="31300"/>
            </a:xfrm>
            <a:custGeom>
              <a:rect b="b" l="l" r="r" t="t"/>
              <a:pathLst>
                <a:path extrusionOk="0" h="1252" w="1550">
                  <a:moveTo>
                    <a:pt x="32" y="0"/>
                  </a:moveTo>
                  <a:cubicBezTo>
                    <a:pt x="24" y="0"/>
                    <a:pt x="15" y="0"/>
                    <a:pt x="11" y="8"/>
                  </a:cubicBezTo>
                  <a:lnTo>
                    <a:pt x="11" y="8"/>
                  </a:lnTo>
                  <a:cubicBezTo>
                    <a:pt x="1" y="17"/>
                    <a:pt x="2" y="33"/>
                    <a:pt x="10" y="45"/>
                  </a:cubicBezTo>
                  <a:cubicBezTo>
                    <a:pt x="32" y="77"/>
                    <a:pt x="55" y="104"/>
                    <a:pt x="82" y="135"/>
                  </a:cubicBezTo>
                  <a:cubicBezTo>
                    <a:pt x="104" y="167"/>
                    <a:pt x="118" y="180"/>
                    <a:pt x="136" y="203"/>
                  </a:cubicBezTo>
                  <a:cubicBezTo>
                    <a:pt x="181" y="252"/>
                    <a:pt x="226" y="302"/>
                    <a:pt x="271" y="347"/>
                  </a:cubicBezTo>
                  <a:lnTo>
                    <a:pt x="401" y="491"/>
                  </a:lnTo>
                  <a:cubicBezTo>
                    <a:pt x="451" y="536"/>
                    <a:pt x="496" y="585"/>
                    <a:pt x="545" y="630"/>
                  </a:cubicBezTo>
                  <a:cubicBezTo>
                    <a:pt x="563" y="644"/>
                    <a:pt x="586" y="661"/>
                    <a:pt x="608" y="679"/>
                  </a:cubicBezTo>
                  <a:lnTo>
                    <a:pt x="649" y="715"/>
                  </a:lnTo>
                  <a:cubicBezTo>
                    <a:pt x="662" y="724"/>
                    <a:pt x="680" y="738"/>
                    <a:pt x="694" y="747"/>
                  </a:cubicBezTo>
                  <a:cubicBezTo>
                    <a:pt x="716" y="769"/>
                    <a:pt x="743" y="783"/>
                    <a:pt x="765" y="805"/>
                  </a:cubicBezTo>
                  <a:cubicBezTo>
                    <a:pt x="792" y="828"/>
                    <a:pt x="819" y="841"/>
                    <a:pt x="846" y="859"/>
                  </a:cubicBezTo>
                  <a:cubicBezTo>
                    <a:pt x="900" y="900"/>
                    <a:pt x="950" y="940"/>
                    <a:pt x="1008" y="981"/>
                  </a:cubicBezTo>
                  <a:cubicBezTo>
                    <a:pt x="1062" y="1017"/>
                    <a:pt x="1116" y="1048"/>
                    <a:pt x="1170" y="1080"/>
                  </a:cubicBezTo>
                  <a:cubicBezTo>
                    <a:pt x="1224" y="1111"/>
                    <a:pt x="1274" y="1143"/>
                    <a:pt x="1328" y="1174"/>
                  </a:cubicBezTo>
                  <a:cubicBezTo>
                    <a:pt x="1350" y="1188"/>
                    <a:pt x="1373" y="1201"/>
                    <a:pt x="1395" y="1210"/>
                  </a:cubicBezTo>
                  <a:cubicBezTo>
                    <a:pt x="1422" y="1224"/>
                    <a:pt x="1458" y="1237"/>
                    <a:pt x="1490" y="1251"/>
                  </a:cubicBezTo>
                  <a:cubicBezTo>
                    <a:pt x="1493" y="1251"/>
                    <a:pt x="1496" y="1252"/>
                    <a:pt x="1499" y="1252"/>
                  </a:cubicBezTo>
                  <a:cubicBezTo>
                    <a:pt x="1533" y="1252"/>
                    <a:pt x="1550" y="1204"/>
                    <a:pt x="1517" y="1188"/>
                  </a:cubicBezTo>
                  <a:cubicBezTo>
                    <a:pt x="1483" y="1175"/>
                    <a:pt x="1450" y="1159"/>
                    <a:pt x="1416" y="1142"/>
                  </a:cubicBezTo>
                  <a:lnTo>
                    <a:pt x="1416" y="1142"/>
                  </a:lnTo>
                  <a:cubicBezTo>
                    <a:pt x="1345" y="1106"/>
                    <a:pt x="1278" y="1062"/>
                    <a:pt x="1206" y="1021"/>
                  </a:cubicBezTo>
                  <a:cubicBezTo>
                    <a:pt x="1170" y="999"/>
                    <a:pt x="1134" y="981"/>
                    <a:pt x="1103" y="958"/>
                  </a:cubicBezTo>
                  <a:cubicBezTo>
                    <a:pt x="1067" y="936"/>
                    <a:pt x="1026" y="913"/>
                    <a:pt x="990" y="886"/>
                  </a:cubicBezTo>
                  <a:cubicBezTo>
                    <a:pt x="918" y="837"/>
                    <a:pt x="851" y="792"/>
                    <a:pt x="783" y="742"/>
                  </a:cubicBezTo>
                  <a:cubicBezTo>
                    <a:pt x="747" y="715"/>
                    <a:pt x="716" y="693"/>
                    <a:pt x="680" y="666"/>
                  </a:cubicBezTo>
                  <a:cubicBezTo>
                    <a:pt x="667" y="652"/>
                    <a:pt x="649" y="639"/>
                    <a:pt x="635" y="626"/>
                  </a:cubicBezTo>
                  <a:lnTo>
                    <a:pt x="586" y="585"/>
                  </a:lnTo>
                  <a:lnTo>
                    <a:pt x="523" y="531"/>
                  </a:lnTo>
                  <a:lnTo>
                    <a:pt x="451" y="455"/>
                  </a:lnTo>
                  <a:cubicBezTo>
                    <a:pt x="433" y="437"/>
                    <a:pt x="415" y="414"/>
                    <a:pt x="392" y="396"/>
                  </a:cubicBezTo>
                  <a:lnTo>
                    <a:pt x="320" y="320"/>
                  </a:lnTo>
                  <a:cubicBezTo>
                    <a:pt x="275" y="270"/>
                    <a:pt x="230" y="225"/>
                    <a:pt x="185" y="176"/>
                  </a:cubicBezTo>
                  <a:lnTo>
                    <a:pt x="127" y="108"/>
                  </a:lnTo>
                  <a:cubicBezTo>
                    <a:pt x="104" y="77"/>
                    <a:pt x="77" y="45"/>
                    <a:pt x="55" y="9"/>
                  </a:cubicBezTo>
                  <a:cubicBezTo>
                    <a:pt x="50" y="5"/>
                    <a:pt x="41" y="0"/>
                    <a:pt x="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4737100" y="2336600"/>
              <a:ext cx="106075" cy="32975"/>
            </a:xfrm>
            <a:custGeom>
              <a:rect b="b" l="l" r="r" t="t"/>
              <a:pathLst>
                <a:path extrusionOk="0" h="1319" w="4243">
                  <a:moveTo>
                    <a:pt x="99" y="1"/>
                  </a:moveTo>
                  <a:lnTo>
                    <a:pt x="95" y="10"/>
                  </a:lnTo>
                  <a:cubicBezTo>
                    <a:pt x="81" y="10"/>
                    <a:pt x="68" y="14"/>
                    <a:pt x="54" y="19"/>
                  </a:cubicBezTo>
                  <a:cubicBezTo>
                    <a:pt x="41" y="28"/>
                    <a:pt x="27" y="41"/>
                    <a:pt x="18" y="59"/>
                  </a:cubicBezTo>
                  <a:cubicBezTo>
                    <a:pt x="5" y="86"/>
                    <a:pt x="0" y="118"/>
                    <a:pt x="0" y="149"/>
                  </a:cubicBezTo>
                  <a:cubicBezTo>
                    <a:pt x="5" y="176"/>
                    <a:pt x="9" y="203"/>
                    <a:pt x="18" y="230"/>
                  </a:cubicBezTo>
                  <a:cubicBezTo>
                    <a:pt x="32" y="262"/>
                    <a:pt x="41" y="289"/>
                    <a:pt x="50" y="320"/>
                  </a:cubicBezTo>
                  <a:cubicBezTo>
                    <a:pt x="59" y="334"/>
                    <a:pt x="63" y="352"/>
                    <a:pt x="68" y="370"/>
                  </a:cubicBezTo>
                  <a:cubicBezTo>
                    <a:pt x="63" y="419"/>
                    <a:pt x="59" y="469"/>
                    <a:pt x="63" y="514"/>
                  </a:cubicBezTo>
                  <a:cubicBezTo>
                    <a:pt x="63" y="545"/>
                    <a:pt x="72" y="576"/>
                    <a:pt x="77" y="603"/>
                  </a:cubicBezTo>
                  <a:cubicBezTo>
                    <a:pt x="77" y="626"/>
                    <a:pt x="81" y="648"/>
                    <a:pt x="86" y="666"/>
                  </a:cubicBezTo>
                  <a:cubicBezTo>
                    <a:pt x="99" y="698"/>
                    <a:pt x="113" y="729"/>
                    <a:pt x="131" y="756"/>
                  </a:cubicBezTo>
                  <a:cubicBezTo>
                    <a:pt x="144" y="783"/>
                    <a:pt x="153" y="810"/>
                    <a:pt x="167" y="833"/>
                  </a:cubicBezTo>
                  <a:cubicBezTo>
                    <a:pt x="185" y="878"/>
                    <a:pt x="216" y="918"/>
                    <a:pt x="252" y="945"/>
                  </a:cubicBezTo>
                  <a:cubicBezTo>
                    <a:pt x="302" y="986"/>
                    <a:pt x="351" y="1017"/>
                    <a:pt x="410" y="1049"/>
                  </a:cubicBezTo>
                  <a:cubicBezTo>
                    <a:pt x="459" y="1071"/>
                    <a:pt x="509" y="1094"/>
                    <a:pt x="563" y="1107"/>
                  </a:cubicBezTo>
                  <a:cubicBezTo>
                    <a:pt x="617" y="1125"/>
                    <a:pt x="675" y="1143"/>
                    <a:pt x="729" y="1152"/>
                  </a:cubicBezTo>
                  <a:cubicBezTo>
                    <a:pt x="778" y="1166"/>
                    <a:pt x="841" y="1175"/>
                    <a:pt x="891" y="1184"/>
                  </a:cubicBezTo>
                  <a:cubicBezTo>
                    <a:pt x="958" y="1197"/>
                    <a:pt x="1026" y="1206"/>
                    <a:pt x="1089" y="1215"/>
                  </a:cubicBezTo>
                  <a:cubicBezTo>
                    <a:pt x="1143" y="1224"/>
                    <a:pt x="1197" y="1224"/>
                    <a:pt x="1251" y="1233"/>
                  </a:cubicBezTo>
                  <a:lnTo>
                    <a:pt x="1314" y="1238"/>
                  </a:lnTo>
                  <a:lnTo>
                    <a:pt x="1309" y="1238"/>
                  </a:lnTo>
                  <a:lnTo>
                    <a:pt x="1350" y="1247"/>
                  </a:lnTo>
                  <a:lnTo>
                    <a:pt x="1341" y="1247"/>
                  </a:lnTo>
                  <a:cubicBezTo>
                    <a:pt x="1408" y="1256"/>
                    <a:pt x="1476" y="1265"/>
                    <a:pt x="1543" y="1269"/>
                  </a:cubicBezTo>
                  <a:cubicBezTo>
                    <a:pt x="1597" y="1278"/>
                    <a:pt x="1656" y="1278"/>
                    <a:pt x="1710" y="1283"/>
                  </a:cubicBezTo>
                  <a:lnTo>
                    <a:pt x="1885" y="1301"/>
                  </a:lnTo>
                  <a:cubicBezTo>
                    <a:pt x="1939" y="1310"/>
                    <a:pt x="1993" y="1314"/>
                    <a:pt x="2047" y="1319"/>
                  </a:cubicBezTo>
                  <a:lnTo>
                    <a:pt x="2232" y="1319"/>
                  </a:lnTo>
                  <a:lnTo>
                    <a:pt x="2420" y="1314"/>
                  </a:lnTo>
                  <a:cubicBezTo>
                    <a:pt x="2542" y="1314"/>
                    <a:pt x="2659" y="1301"/>
                    <a:pt x="2776" y="1287"/>
                  </a:cubicBezTo>
                  <a:cubicBezTo>
                    <a:pt x="2848" y="1283"/>
                    <a:pt x="2915" y="1278"/>
                    <a:pt x="2983" y="1265"/>
                  </a:cubicBezTo>
                  <a:cubicBezTo>
                    <a:pt x="3055" y="1256"/>
                    <a:pt x="3109" y="1247"/>
                    <a:pt x="3172" y="1233"/>
                  </a:cubicBezTo>
                  <a:cubicBezTo>
                    <a:pt x="3235" y="1220"/>
                    <a:pt x="3289" y="1206"/>
                    <a:pt x="3347" y="1193"/>
                  </a:cubicBezTo>
                  <a:cubicBezTo>
                    <a:pt x="3406" y="1175"/>
                    <a:pt x="3460" y="1157"/>
                    <a:pt x="3509" y="1134"/>
                  </a:cubicBezTo>
                  <a:cubicBezTo>
                    <a:pt x="3563" y="1116"/>
                    <a:pt x="3622" y="1098"/>
                    <a:pt x="3676" y="1080"/>
                  </a:cubicBezTo>
                  <a:cubicBezTo>
                    <a:pt x="3730" y="1058"/>
                    <a:pt x="3788" y="1040"/>
                    <a:pt x="3847" y="1017"/>
                  </a:cubicBezTo>
                  <a:cubicBezTo>
                    <a:pt x="3900" y="995"/>
                    <a:pt x="3963" y="968"/>
                    <a:pt x="4017" y="945"/>
                  </a:cubicBezTo>
                  <a:cubicBezTo>
                    <a:pt x="4071" y="923"/>
                    <a:pt x="4121" y="896"/>
                    <a:pt x="4170" y="864"/>
                  </a:cubicBezTo>
                  <a:cubicBezTo>
                    <a:pt x="4188" y="855"/>
                    <a:pt x="4206" y="837"/>
                    <a:pt x="4220" y="819"/>
                  </a:cubicBezTo>
                  <a:cubicBezTo>
                    <a:pt x="4242" y="788"/>
                    <a:pt x="4238" y="743"/>
                    <a:pt x="4211" y="711"/>
                  </a:cubicBezTo>
                  <a:cubicBezTo>
                    <a:pt x="4194" y="695"/>
                    <a:pt x="4174" y="689"/>
                    <a:pt x="4153" y="689"/>
                  </a:cubicBezTo>
                  <a:cubicBezTo>
                    <a:pt x="4134" y="689"/>
                    <a:pt x="4115" y="694"/>
                    <a:pt x="4098" y="698"/>
                  </a:cubicBezTo>
                  <a:cubicBezTo>
                    <a:pt x="4076" y="702"/>
                    <a:pt x="4053" y="707"/>
                    <a:pt x="4035" y="716"/>
                  </a:cubicBezTo>
                  <a:lnTo>
                    <a:pt x="3954" y="734"/>
                  </a:lnTo>
                  <a:cubicBezTo>
                    <a:pt x="3891" y="747"/>
                    <a:pt x="3824" y="765"/>
                    <a:pt x="3761" y="774"/>
                  </a:cubicBezTo>
                  <a:cubicBezTo>
                    <a:pt x="3694" y="783"/>
                    <a:pt x="3622" y="797"/>
                    <a:pt x="3554" y="806"/>
                  </a:cubicBezTo>
                  <a:lnTo>
                    <a:pt x="3523" y="815"/>
                  </a:lnTo>
                  <a:cubicBezTo>
                    <a:pt x="3437" y="824"/>
                    <a:pt x="3352" y="833"/>
                    <a:pt x="3266" y="842"/>
                  </a:cubicBezTo>
                  <a:cubicBezTo>
                    <a:pt x="3181" y="855"/>
                    <a:pt x="3086" y="860"/>
                    <a:pt x="2996" y="864"/>
                  </a:cubicBezTo>
                  <a:cubicBezTo>
                    <a:pt x="2893" y="873"/>
                    <a:pt x="2785" y="873"/>
                    <a:pt x="2677" y="873"/>
                  </a:cubicBezTo>
                  <a:cubicBezTo>
                    <a:pt x="2470" y="873"/>
                    <a:pt x="2258" y="860"/>
                    <a:pt x="2047" y="837"/>
                  </a:cubicBezTo>
                  <a:lnTo>
                    <a:pt x="1966" y="824"/>
                  </a:lnTo>
                  <a:cubicBezTo>
                    <a:pt x="1890" y="815"/>
                    <a:pt x="1818" y="801"/>
                    <a:pt x="1741" y="792"/>
                  </a:cubicBezTo>
                  <a:cubicBezTo>
                    <a:pt x="1665" y="779"/>
                    <a:pt x="1597" y="761"/>
                    <a:pt x="1525" y="747"/>
                  </a:cubicBezTo>
                  <a:cubicBezTo>
                    <a:pt x="1377" y="720"/>
                    <a:pt x="1228" y="675"/>
                    <a:pt x="1089" y="617"/>
                  </a:cubicBezTo>
                  <a:cubicBezTo>
                    <a:pt x="1039" y="594"/>
                    <a:pt x="994" y="572"/>
                    <a:pt x="945" y="545"/>
                  </a:cubicBezTo>
                  <a:cubicBezTo>
                    <a:pt x="895" y="523"/>
                    <a:pt x="850" y="491"/>
                    <a:pt x="805" y="460"/>
                  </a:cubicBezTo>
                  <a:cubicBezTo>
                    <a:pt x="760" y="428"/>
                    <a:pt x="715" y="388"/>
                    <a:pt x="679" y="343"/>
                  </a:cubicBezTo>
                  <a:cubicBezTo>
                    <a:pt x="639" y="284"/>
                    <a:pt x="608" y="226"/>
                    <a:pt x="581" y="163"/>
                  </a:cubicBezTo>
                  <a:cubicBezTo>
                    <a:pt x="576" y="149"/>
                    <a:pt x="572" y="131"/>
                    <a:pt x="567" y="118"/>
                  </a:cubicBezTo>
                  <a:lnTo>
                    <a:pt x="567" y="95"/>
                  </a:lnTo>
                  <a:cubicBezTo>
                    <a:pt x="565" y="47"/>
                    <a:pt x="527" y="22"/>
                    <a:pt x="489" y="22"/>
                  </a:cubicBezTo>
                  <a:cubicBezTo>
                    <a:pt x="453" y="22"/>
                    <a:pt x="416" y="45"/>
                    <a:pt x="410" y="91"/>
                  </a:cubicBezTo>
                  <a:cubicBezTo>
                    <a:pt x="401" y="86"/>
                    <a:pt x="392" y="82"/>
                    <a:pt x="383" y="77"/>
                  </a:cubicBezTo>
                  <a:cubicBezTo>
                    <a:pt x="360" y="64"/>
                    <a:pt x="333" y="50"/>
                    <a:pt x="306" y="46"/>
                  </a:cubicBezTo>
                  <a:cubicBezTo>
                    <a:pt x="275" y="37"/>
                    <a:pt x="248" y="28"/>
                    <a:pt x="221" y="23"/>
                  </a:cubicBezTo>
                  <a:cubicBezTo>
                    <a:pt x="203" y="19"/>
                    <a:pt x="185" y="14"/>
                    <a:pt x="162" y="14"/>
                  </a:cubicBezTo>
                  <a:lnTo>
                    <a:pt x="158" y="14"/>
                  </a:lnTo>
                  <a:lnTo>
                    <a:pt x="140" y="10"/>
                  </a:lnTo>
                  <a:cubicBezTo>
                    <a:pt x="126" y="5"/>
                    <a:pt x="117" y="1"/>
                    <a:pt x="1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4738225" y="1460050"/>
              <a:ext cx="40050" cy="95050"/>
            </a:xfrm>
            <a:custGeom>
              <a:rect b="b" l="l" r="r" t="t"/>
              <a:pathLst>
                <a:path extrusionOk="0" h="3802" w="1602">
                  <a:moveTo>
                    <a:pt x="117" y="0"/>
                  </a:moveTo>
                  <a:cubicBezTo>
                    <a:pt x="108" y="5"/>
                    <a:pt x="95" y="14"/>
                    <a:pt x="90" y="23"/>
                  </a:cubicBezTo>
                  <a:cubicBezTo>
                    <a:pt x="86" y="32"/>
                    <a:pt x="86" y="45"/>
                    <a:pt x="90" y="54"/>
                  </a:cubicBezTo>
                  <a:cubicBezTo>
                    <a:pt x="99" y="77"/>
                    <a:pt x="108" y="104"/>
                    <a:pt x="122" y="126"/>
                  </a:cubicBezTo>
                  <a:cubicBezTo>
                    <a:pt x="126" y="140"/>
                    <a:pt x="135" y="149"/>
                    <a:pt x="140" y="162"/>
                  </a:cubicBezTo>
                  <a:cubicBezTo>
                    <a:pt x="131" y="185"/>
                    <a:pt x="131" y="216"/>
                    <a:pt x="144" y="239"/>
                  </a:cubicBezTo>
                  <a:cubicBezTo>
                    <a:pt x="135" y="243"/>
                    <a:pt x="131" y="252"/>
                    <a:pt x="135" y="266"/>
                  </a:cubicBezTo>
                  <a:cubicBezTo>
                    <a:pt x="135" y="275"/>
                    <a:pt x="135" y="288"/>
                    <a:pt x="140" y="302"/>
                  </a:cubicBezTo>
                  <a:lnTo>
                    <a:pt x="144" y="324"/>
                  </a:lnTo>
                  <a:lnTo>
                    <a:pt x="153" y="351"/>
                  </a:lnTo>
                  <a:cubicBezTo>
                    <a:pt x="162" y="387"/>
                    <a:pt x="167" y="419"/>
                    <a:pt x="171" y="455"/>
                  </a:cubicBezTo>
                  <a:lnTo>
                    <a:pt x="176" y="491"/>
                  </a:lnTo>
                  <a:cubicBezTo>
                    <a:pt x="194" y="590"/>
                    <a:pt x="212" y="684"/>
                    <a:pt x="234" y="783"/>
                  </a:cubicBezTo>
                  <a:cubicBezTo>
                    <a:pt x="257" y="878"/>
                    <a:pt x="284" y="981"/>
                    <a:pt x="311" y="1080"/>
                  </a:cubicBezTo>
                  <a:cubicBezTo>
                    <a:pt x="320" y="1103"/>
                    <a:pt x="324" y="1121"/>
                    <a:pt x="329" y="1143"/>
                  </a:cubicBezTo>
                  <a:lnTo>
                    <a:pt x="338" y="1175"/>
                  </a:lnTo>
                  <a:cubicBezTo>
                    <a:pt x="356" y="1251"/>
                    <a:pt x="374" y="1332"/>
                    <a:pt x="392" y="1413"/>
                  </a:cubicBezTo>
                  <a:lnTo>
                    <a:pt x="392" y="1440"/>
                  </a:lnTo>
                  <a:lnTo>
                    <a:pt x="392" y="1472"/>
                  </a:lnTo>
                  <a:cubicBezTo>
                    <a:pt x="396" y="1525"/>
                    <a:pt x="401" y="1584"/>
                    <a:pt x="401" y="1638"/>
                  </a:cubicBezTo>
                  <a:cubicBezTo>
                    <a:pt x="401" y="1665"/>
                    <a:pt x="405" y="1696"/>
                    <a:pt x="405" y="1719"/>
                  </a:cubicBezTo>
                  <a:cubicBezTo>
                    <a:pt x="410" y="1741"/>
                    <a:pt x="410" y="1782"/>
                    <a:pt x="410" y="1813"/>
                  </a:cubicBezTo>
                  <a:cubicBezTo>
                    <a:pt x="410" y="1872"/>
                    <a:pt x="410" y="1930"/>
                    <a:pt x="405" y="1989"/>
                  </a:cubicBezTo>
                  <a:cubicBezTo>
                    <a:pt x="401" y="2047"/>
                    <a:pt x="401" y="2101"/>
                    <a:pt x="396" y="2160"/>
                  </a:cubicBezTo>
                  <a:cubicBezTo>
                    <a:pt x="392" y="2214"/>
                    <a:pt x="387" y="2268"/>
                    <a:pt x="383" y="2322"/>
                  </a:cubicBezTo>
                  <a:cubicBezTo>
                    <a:pt x="383" y="2385"/>
                    <a:pt x="378" y="2448"/>
                    <a:pt x="369" y="2511"/>
                  </a:cubicBezTo>
                  <a:lnTo>
                    <a:pt x="360" y="2592"/>
                  </a:lnTo>
                  <a:lnTo>
                    <a:pt x="356" y="2619"/>
                  </a:lnTo>
                  <a:lnTo>
                    <a:pt x="351" y="2655"/>
                  </a:lnTo>
                  <a:lnTo>
                    <a:pt x="356" y="2646"/>
                  </a:lnTo>
                  <a:lnTo>
                    <a:pt x="342" y="2700"/>
                  </a:lnTo>
                  <a:cubicBezTo>
                    <a:pt x="338" y="2731"/>
                    <a:pt x="333" y="2758"/>
                    <a:pt x="329" y="2790"/>
                  </a:cubicBezTo>
                  <a:cubicBezTo>
                    <a:pt x="324" y="2853"/>
                    <a:pt x="311" y="2916"/>
                    <a:pt x="293" y="2979"/>
                  </a:cubicBezTo>
                  <a:cubicBezTo>
                    <a:pt x="279" y="3033"/>
                    <a:pt x="266" y="3082"/>
                    <a:pt x="248" y="3131"/>
                  </a:cubicBezTo>
                  <a:cubicBezTo>
                    <a:pt x="221" y="3185"/>
                    <a:pt x="189" y="3235"/>
                    <a:pt x="153" y="3284"/>
                  </a:cubicBezTo>
                  <a:lnTo>
                    <a:pt x="140" y="3302"/>
                  </a:lnTo>
                  <a:cubicBezTo>
                    <a:pt x="113" y="3343"/>
                    <a:pt x="86" y="3388"/>
                    <a:pt x="59" y="3433"/>
                  </a:cubicBezTo>
                  <a:cubicBezTo>
                    <a:pt x="45" y="3460"/>
                    <a:pt x="32" y="3487"/>
                    <a:pt x="23" y="3518"/>
                  </a:cubicBezTo>
                  <a:cubicBezTo>
                    <a:pt x="5" y="3550"/>
                    <a:pt x="0" y="3586"/>
                    <a:pt x="0" y="3622"/>
                  </a:cubicBezTo>
                  <a:cubicBezTo>
                    <a:pt x="0" y="3644"/>
                    <a:pt x="9" y="3671"/>
                    <a:pt x="18" y="3689"/>
                  </a:cubicBezTo>
                  <a:cubicBezTo>
                    <a:pt x="32" y="3712"/>
                    <a:pt x="50" y="3725"/>
                    <a:pt x="68" y="3739"/>
                  </a:cubicBezTo>
                  <a:cubicBezTo>
                    <a:pt x="81" y="3743"/>
                    <a:pt x="90" y="3752"/>
                    <a:pt x="99" y="3757"/>
                  </a:cubicBezTo>
                  <a:cubicBezTo>
                    <a:pt x="131" y="3770"/>
                    <a:pt x="167" y="3784"/>
                    <a:pt x="198" y="3788"/>
                  </a:cubicBezTo>
                  <a:cubicBezTo>
                    <a:pt x="234" y="3797"/>
                    <a:pt x="266" y="3802"/>
                    <a:pt x="302" y="3802"/>
                  </a:cubicBezTo>
                  <a:lnTo>
                    <a:pt x="338" y="3802"/>
                  </a:lnTo>
                  <a:cubicBezTo>
                    <a:pt x="369" y="3802"/>
                    <a:pt x="396" y="3793"/>
                    <a:pt x="428" y="3788"/>
                  </a:cubicBezTo>
                  <a:lnTo>
                    <a:pt x="473" y="3784"/>
                  </a:lnTo>
                  <a:lnTo>
                    <a:pt x="486" y="3784"/>
                  </a:lnTo>
                  <a:cubicBezTo>
                    <a:pt x="522" y="3779"/>
                    <a:pt x="563" y="3779"/>
                    <a:pt x="603" y="3779"/>
                  </a:cubicBezTo>
                  <a:lnTo>
                    <a:pt x="774" y="3779"/>
                  </a:lnTo>
                  <a:cubicBezTo>
                    <a:pt x="819" y="3775"/>
                    <a:pt x="859" y="3766"/>
                    <a:pt x="904" y="3757"/>
                  </a:cubicBezTo>
                  <a:lnTo>
                    <a:pt x="931" y="3752"/>
                  </a:lnTo>
                  <a:cubicBezTo>
                    <a:pt x="963" y="3748"/>
                    <a:pt x="990" y="3743"/>
                    <a:pt x="1017" y="3734"/>
                  </a:cubicBezTo>
                  <a:lnTo>
                    <a:pt x="1039" y="3730"/>
                  </a:lnTo>
                  <a:cubicBezTo>
                    <a:pt x="1071" y="3721"/>
                    <a:pt x="1098" y="3712"/>
                    <a:pt x="1125" y="3703"/>
                  </a:cubicBezTo>
                  <a:cubicBezTo>
                    <a:pt x="1161" y="3689"/>
                    <a:pt x="1192" y="3676"/>
                    <a:pt x="1224" y="3653"/>
                  </a:cubicBezTo>
                  <a:cubicBezTo>
                    <a:pt x="1255" y="3631"/>
                    <a:pt x="1287" y="3608"/>
                    <a:pt x="1314" y="3586"/>
                  </a:cubicBezTo>
                  <a:cubicBezTo>
                    <a:pt x="1345" y="3563"/>
                    <a:pt x="1372" y="3532"/>
                    <a:pt x="1395" y="3500"/>
                  </a:cubicBezTo>
                  <a:cubicBezTo>
                    <a:pt x="1408" y="3478"/>
                    <a:pt x="1422" y="3455"/>
                    <a:pt x="1435" y="3433"/>
                  </a:cubicBezTo>
                  <a:lnTo>
                    <a:pt x="1444" y="3419"/>
                  </a:lnTo>
                  <a:cubicBezTo>
                    <a:pt x="1462" y="3383"/>
                    <a:pt x="1480" y="3343"/>
                    <a:pt x="1494" y="3298"/>
                  </a:cubicBezTo>
                  <a:cubicBezTo>
                    <a:pt x="1503" y="3271"/>
                    <a:pt x="1512" y="3239"/>
                    <a:pt x="1521" y="3208"/>
                  </a:cubicBezTo>
                  <a:cubicBezTo>
                    <a:pt x="1530" y="3176"/>
                    <a:pt x="1543" y="3131"/>
                    <a:pt x="1557" y="3091"/>
                  </a:cubicBezTo>
                  <a:cubicBezTo>
                    <a:pt x="1570" y="3051"/>
                    <a:pt x="1584" y="3010"/>
                    <a:pt x="1588" y="2970"/>
                  </a:cubicBezTo>
                  <a:cubicBezTo>
                    <a:pt x="1597" y="2911"/>
                    <a:pt x="1602" y="2848"/>
                    <a:pt x="1597" y="2785"/>
                  </a:cubicBezTo>
                  <a:cubicBezTo>
                    <a:pt x="1593" y="2718"/>
                    <a:pt x="1584" y="2655"/>
                    <a:pt x="1570" y="2587"/>
                  </a:cubicBezTo>
                  <a:cubicBezTo>
                    <a:pt x="1561" y="2533"/>
                    <a:pt x="1548" y="2479"/>
                    <a:pt x="1530" y="2430"/>
                  </a:cubicBezTo>
                  <a:cubicBezTo>
                    <a:pt x="1498" y="2331"/>
                    <a:pt x="1458" y="2232"/>
                    <a:pt x="1408" y="2142"/>
                  </a:cubicBezTo>
                  <a:cubicBezTo>
                    <a:pt x="1363" y="2056"/>
                    <a:pt x="1305" y="1975"/>
                    <a:pt x="1233" y="1908"/>
                  </a:cubicBezTo>
                  <a:cubicBezTo>
                    <a:pt x="1179" y="1863"/>
                    <a:pt x="1120" y="1818"/>
                    <a:pt x="1057" y="1777"/>
                  </a:cubicBezTo>
                  <a:cubicBezTo>
                    <a:pt x="1026" y="1759"/>
                    <a:pt x="994" y="1741"/>
                    <a:pt x="963" y="1728"/>
                  </a:cubicBezTo>
                  <a:cubicBezTo>
                    <a:pt x="931" y="1714"/>
                    <a:pt x="904" y="1701"/>
                    <a:pt x="877" y="1683"/>
                  </a:cubicBezTo>
                  <a:cubicBezTo>
                    <a:pt x="864" y="1669"/>
                    <a:pt x="850" y="1660"/>
                    <a:pt x="841" y="1647"/>
                  </a:cubicBezTo>
                  <a:cubicBezTo>
                    <a:pt x="828" y="1629"/>
                    <a:pt x="819" y="1606"/>
                    <a:pt x="810" y="1584"/>
                  </a:cubicBezTo>
                  <a:cubicBezTo>
                    <a:pt x="787" y="1534"/>
                    <a:pt x="774" y="1485"/>
                    <a:pt x="769" y="1431"/>
                  </a:cubicBezTo>
                  <a:cubicBezTo>
                    <a:pt x="769" y="1418"/>
                    <a:pt x="765" y="1404"/>
                    <a:pt x="760" y="1391"/>
                  </a:cubicBezTo>
                  <a:lnTo>
                    <a:pt x="760" y="1395"/>
                  </a:lnTo>
                  <a:cubicBezTo>
                    <a:pt x="760" y="1364"/>
                    <a:pt x="756" y="1332"/>
                    <a:pt x="756" y="1305"/>
                  </a:cubicBezTo>
                  <a:cubicBezTo>
                    <a:pt x="747" y="1233"/>
                    <a:pt x="742" y="1161"/>
                    <a:pt x="729" y="1094"/>
                  </a:cubicBezTo>
                  <a:cubicBezTo>
                    <a:pt x="711" y="1008"/>
                    <a:pt x="693" y="927"/>
                    <a:pt x="666" y="842"/>
                  </a:cubicBezTo>
                  <a:cubicBezTo>
                    <a:pt x="643" y="761"/>
                    <a:pt x="616" y="680"/>
                    <a:pt x="581" y="599"/>
                  </a:cubicBezTo>
                  <a:cubicBezTo>
                    <a:pt x="554" y="531"/>
                    <a:pt x="518" y="464"/>
                    <a:pt x="468" y="401"/>
                  </a:cubicBezTo>
                  <a:cubicBezTo>
                    <a:pt x="455" y="378"/>
                    <a:pt x="437" y="356"/>
                    <a:pt x="414" y="338"/>
                  </a:cubicBezTo>
                  <a:cubicBezTo>
                    <a:pt x="401" y="288"/>
                    <a:pt x="387" y="243"/>
                    <a:pt x="365" y="198"/>
                  </a:cubicBezTo>
                  <a:cubicBezTo>
                    <a:pt x="347" y="153"/>
                    <a:pt x="306" y="122"/>
                    <a:pt x="257" y="117"/>
                  </a:cubicBezTo>
                  <a:cubicBezTo>
                    <a:pt x="243" y="117"/>
                    <a:pt x="230" y="122"/>
                    <a:pt x="216" y="126"/>
                  </a:cubicBezTo>
                  <a:lnTo>
                    <a:pt x="203" y="108"/>
                  </a:lnTo>
                  <a:cubicBezTo>
                    <a:pt x="189" y="95"/>
                    <a:pt x="180" y="72"/>
                    <a:pt x="171" y="54"/>
                  </a:cubicBezTo>
                  <a:cubicBezTo>
                    <a:pt x="171" y="50"/>
                    <a:pt x="167" y="45"/>
                    <a:pt x="167" y="41"/>
                  </a:cubicBezTo>
                  <a:cubicBezTo>
                    <a:pt x="162" y="23"/>
                    <a:pt x="144" y="9"/>
                    <a:pt x="126" y="9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4464375" y="1341500"/>
              <a:ext cx="182425" cy="240425"/>
            </a:xfrm>
            <a:custGeom>
              <a:rect b="b" l="l" r="r" t="t"/>
              <a:pathLst>
                <a:path extrusionOk="0" h="9617" w="7297">
                  <a:moveTo>
                    <a:pt x="4447" y="8874"/>
                  </a:moveTo>
                  <a:cubicBezTo>
                    <a:pt x="4460" y="8882"/>
                    <a:pt x="4477" y="8886"/>
                    <a:pt x="4494" y="8886"/>
                  </a:cubicBezTo>
                  <a:cubicBezTo>
                    <a:pt x="4494" y="8895"/>
                    <a:pt x="4494" y="8899"/>
                    <a:pt x="4494" y="8904"/>
                  </a:cubicBezTo>
                  <a:lnTo>
                    <a:pt x="4447" y="8874"/>
                  </a:lnTo>
                  <a:close/>
                  <a:moveTo>
                    <a:pt x="1773" y="1"/>
                  </a:moveTo>
                  <a:cubicBezTo>
                    <a:pt x="1759" y="1"/>
                    <a:pt x="1746" y="5"/>
                    <a:pt x="1737" y="14"/>
                  </a:cubicBezTo>
                  <a:cubicBezTo>
                    <a:pt x="1687" y="41"/>
                    <a:pt x="1642" y="77"/>
                    <a:pt x="1602" y="113"/>
                  </a:cubicBezTo>
                  <a:cubicBezTo>
                    <a:pt x="1570" y="140"/>
                    <a:pt x="1543" y="172"/>
                    <a:pt x="1516" y="199"/>
                  </a:cubicBezTo>
                  <a:cubicBezTo>
                    <a:pt x="1503" y="185"/>
                    <a:pt x="1489" y="176"/>
                    <a:pt x="1471" y="176"/>
                  </a:cubicBezTo>
                  <a:cubicBezTo>
                    <a:pt x="1462" y="176"/>
                    <a:pt x="1458" y="176"/>
                    <a:pt x="1449" y="181"/>
                  </a:cubicBezTo>
                  <a:cubicBezTo>
                    <a:pt x="1363" y="230"/>
                    <a:pt x="1282" y="284"/>
                    <a:pt x="1201" y="347"/>
                  </a:cubicBezTo>
                  <a:lnTo>
                    <a:pt x="1174" y="365"/>
                  </a:lnTo>
                  <a:cubicBezTo>
                    <a:pt x="1129" y="401"/>
                    <a:pt x="1084" y="437"/>
                    <a:pt x="1039" y="473"/>
                  </a:cubicBezTo>
                  <a:cubicBezTo>
                    <a:pt x="1012" y="491"/>
                    <a:pt x="985" y="518"/>
                    <a:pt x="958" y="541"/>
                  </a:cubicBezTo>
                  <a:lnTo>
                    <a:pt x="904" y="586"/>
                  </a:lnTo>
                  <a:cubicBezTo>
                    <a:pt x="855" y="626"/>
                    <a:pt x="814" y="667"/>
                    <a:pt x="769" y="707"/>
                  </a:cubicBezTo>
                  <a:cubicBezTo>
                    <a:pt x="733" y="748"/>
                    <a:pt x="697" y="793"/>
                    <a:pt x="661" y="838"/>
                  </a:cubicBezTo>
                  <a:lnTo>
                    <a:pt x="616" y="896"/>
                  </a:lnTo>
                  <a:cubicBezTo>
                    <a:pt x="567" y="964"/>
                    <a:pt x="513" y="1036"/>
                    <a:pt x="468" y="1108"/>
                  </a:cubicBezTo>
                  <a:cubicBezTo>
                    <a:pt x="436" y="1157"/>
                    <a:pt x="405" y="1207"/>
                    <a:pt x="378" y="1261"/>
                  </a:cubicBezTo>
                  <a:lnTo>
                    <a:pt x="364" y="1288"/>
                  </a:lnTo>
                  <a:lnTo>
                    <a:pt x="319" y="1368"/>
                  </a:lnTo>
                  <a:lnTo>
                    <a:pt x="275" y="1449"/>
                  </a:lnTo>
                  <a:cubicBezTo>
                    <a:pt x="212" y="1562"/>
                    <a:pt x="158" y="1679"/>
                    <a:pt x="122" y="1800"/>
                  </a:cubicBezTo>
                  <a:cubicBezTo>
                    <a:pt x="63" y="2016"/>
                    <a:pt x="27" y="2241"/>
                    <a:pt x="14" y="2466"/>
                  </a:cubicBezTo>
                  <a:cubicBezTo>
                    <a:pt x="5" y="2588"/>
                    <a:pt x="0" y="2709"/>
                    <a:pt x="5" y="2835"/>
                  </a:cubicBezTo>
                  <a:lnTo>
                    <a:pt x="9" y="2916"/>
                  </a:lnTo>
                  <a:cubicBezTo>
                    <a:pt x="9" y="3006"/>
                    <a:pt x="18" y="3096"/>
                    <a:pt x="27" y="3181"/>
                  </a:cubicBezTo>
                  <a:cubicBezTo>
                    <a:pt x="45" y="3298"/>
                    <a:pt x="72" y="3411"/>
                    <a:pt x="104" y="3528"/>
                  </a:cubicBezTo>
                  <a:lnTo>
                    <a:pt x="122" y="3582"/>
                  </a:lnTo>
                  <a:cubicBezTo>
                    <a:pt x="131" y="3618"/>
                    <a:pt x="140" y="3649"/>
                    <a:pt x="153" y="3685"/>
                  </a:cubicBezTo>
                  <a:cubicBezTo>
                    <a:pt x="171" y="3739"/>
                    <a:pt x="194" y="3789"/>
                    <a:pt x="216" y="3843"/>
                  </a:cubicBezTo>
                  <a:cubicBezTo>
                    <a:pt x="261" y="3951"/>
                    <a:pt x="319" y="4054"/>
                    <a:pt x="391" y="4153"/>
                  </a:cubicBezTo>
                  <a:cubicBezTo>
                    <a:pt x="423" y="4198"/>
                    <a:pt x="463" y="4243"/>
                    <a:pt x="499" y="4288"/>
                  </a:cubicBezTo>
                  <a:cubicBezTo>
                    <a:pt x="544" y="4342"/>
                    <a:pt x="585" y="4387"/>
                    <a:pt x="625" y="4423"/>
                  </a:cubicBezTo>
                  <a:cubicBezTo>
                    <a:pt x="639" y="4437"/>
                    <a:pt x="652" y="4450"/>
                    <a:pt x="670" y="4464"/>
                  </a:cubicBezTo>
                  <a:cubicBezTo>
                    <a:pt x="684" y="4477"/>
                    <a:pt x="697" y="4491"/>
                    <a:pt x="711" y="4504"/>
                  </a:cubicBezTo>
                  <a:lnTo>
                    <a:pt x="729" y="4518"/>
                  </a:lnTo>
                  <a:cubicBezTo>
                    <a:pt x="769" y="4558"/>
                    <a:pt x="810" y="4590"/>
                    <a:pt x="855" y="4621"/>
                  </a:cubicBezTo>
                  <a:cubicBezTo>
                    <a:pt x="891" y="4648"/>
                    <a:pt x="927" y="4666"/>
                    <a:pt x="967" y="4688"/>
                  </a:cubicBezTo>
                  <a:lnTo>
                    <a:pt x="1008" y="4715"/>
                  </a:lnTo>
                  <a:cubicBezTo>
                    <a:pt x="1053" y="4738"/>
                    <a:pt x="1098" y="4765"/>
                    <a:pt x="1143" y="4787"/>
                  </a:cubicBezTo>
                  <a:cubicBezTo>
                    <a:pt x="1197" y="4810"/>
                    <a:pt x="1251" y="4832"/>
                    <a:pt x="1305" y="4850"/>
                  </a:cubicBezTo>
                  <a:lnTo>
                    <a:pt x="1359" y="4868"/>
                  </a:lnTo>
                  <a:lnTo>
                    <a:pt x="1408" y="4882"/>
                  </a:lnTo>
                  <a:cubicBezTo>
                    <a:pt x="1458" y="4900"/>
                    <a:pt x="1512" y="4918"/>
                    <a:pt x="1561" y="4936"/>
                  </a:cubicBezTo>
                  <a:cubicBezTo>
                    <a:pt x="1606" y="4949"/>
                    <a:pt x="1647" y="4963"/>
                    <a:pt x="1692" y="4972"/>
                  </a:cubicBezTo>
                  <a:cubicBezTo>
                    <a:pt x="1714" y="4976"/>
                    <a:pt x="1741" y="4976"/>
                    <a:pt x="1764" y="4981"/>
                  </a:cubicBezTo>
                  <a:lnTo>
                    <a:pt x="1800" y="4985"/>
                  </a:lnTo>
                  <a:cubicBezTo>
                    <a:pt x="1876" y="4999"/>
                    <a:pt x="1957" y="5008"/>
                    <a:pt x="2033" y="5012"/>
                  </a:cubicBezTo>
                  <a:lnTo>
                    <a:pt x="2182" y="5012"/>
                  </a:lnTo>
                  <a:cubicBezTo>
                    <a:pt x="2231" y="5008"/>
                    <a:pt x="2281" y="5003"/>
                    <a:pt x="2330" y="4999"/>
                  </a:cubicBezTo>
                  <a:lnTo>
                    <a:pt x="2362" y="4994"/>
                  </a:lnTo>
                  <a:cubicBezTo>
                    <a:pt x="2393" y="4990"/>
                    <a:pt x="2429" y="4990"/>
                    <a:pt x="2461" y="4985"/>
                  </a:cubicBezTo>
                  <a:cubicBezTo>
                    <a:pt x="2501" y="4976"/>
                    <a:pt x="2546" y="4967"/>
                    <a:pt x="2587" y="4954"/>
                  </a:cubicBezTo>
                  <a:lnTo>
                    <a:pt x="2600" y="4949"/>
                  </a:lnTo>
                  <a:cubicBezTo>
                    <a:pt x="2654" y="4940"/>
                    <a:pt x="2704" y="4927"/>
                    <a:pt x="2749" y="4904"/>
                  </a:cubicBezTo>
                  <a:cubicBezTo>
                    <a:pt x="2798" y="4886"/>
                    <a:pt x="2843" y="4859"/>
                    <a:pt x="2884" y="4837"/>
                  </a:cubicBezTo>
                  <a:cubicBezTo>
                    <a:pt x="2924" y="4814"/>
                    <a:pt x="2960" y="4792"/>
                    <a:pt x="2992" y="4769"/>
                  </a:cubicBezTo>
                  <a:cubicBezTo>
                    <a:pt x="3005" y="4756"/>
                    <a:pt x="3019" y="4747"/>
                    <a:pt x="3032" y="4733"/>
                  </a:cubicBezTo>
                  <a:lnTo>
                    <a:pt x="3032" y="4733"/>
                  </a:lnTo>
                  <a:cubicBezTo>
                    <a:pt x="3019" y="4787"/>
                    <a:pt x="3014" y="4846"/>
                    <a:pt x="3005" y="4900"/>
                  </a:cubicBezTo>
                  <a:cubicBezTo>
                    <a:pt x="3001" y="4918"/>
                    <a:pt x="2996" y="4940"/>
                    <a:pt x="2996" y="4963"/>
                  </a:cubicBezTo>
                  <a:lnTo>
                    <a:pt x="2992" y="4981"/>
                  </a:lnTo>
                  <a:cubicBezTo>
                    <a:pt x="2983" y="5035"/>
                    <a:pt x="2974" y="5089"/>
                    <a:pt x="2965" y="5143"/>
                  </a:cubicBezTo>
                  <a:cubicBezTo>
                    <a:pt x="2965" y="5161"/>
                    <a:pt x="2965" y="5174"/>
                    <a:pt x="2960" y="5188"/>
                  </a:cubicBezTo>
                  <a:cubicBezTo>
                    <a:pt x="2956" y="5228"/>
                    <a:pt x="2947" y="5269"/>
                    <a:pt x="2942" y="5309"/>
                  </a:cubicBezTo>
                  <a:cubicBezTo>
                    <a:pt x="2929" y="5381"/>
                    <a:pt x="2915" y="5453"/>
                    <a:pt x="2911" y="5530"/>
                  </a:cubicBezTo>
                  <a:cubicBezTo>
                    <a:pt x="2897" y="5642"/>
                    <a:pt x="2893" y="5755"/>
                    <a:pt x="2884" y="5867"/>
                  </a:cubicBezTo>
                  <a:cubicBezTo>
                    <a:pt x="2879" y="5980"/>
                    <a:pt x="2879" y="6092"/>
                    <a:pt x="2879" y="6205"/>
                  </a:cubicBezTo>
                  <a:lnTo>
                    <a:pt x="2879" y="6245"/>
                  </a:lnTo>
                  <a:cubicBezTo>
                    <a:pt x="2879" y="6294"/>
                    <a:pt x="2879" y="6339"/>
                    <a:pt x="2884" y="6389"/>
                  </a:cubicBezTo>
                  <a:cubicBezTo>
                    <a:pt x="2888" y="6425"/>
                    <a:pt x="2893" y="6461"/>
                    <a:pt x="2902" y="6497"/>
                  </a:cubicBezTo>
                  <a:lnTo>
                    <a:pt x="2911" y="6551"/>
                  </a:lnTo>
                  <a:cubicBezTo>
                    <a:pt x="2920" y="6645"/>
                    <a:pt x="2929" y="6740"/>
                    <a:pt x="2938" y="6839"/>
                  </a:cubicBezTo>
                  <a:cubicBezTo>
                    <a:pt x="2951" y="6969"/>
                    <a:pt x="2960" y="7109"/>
                    <a:pt x="2983" y="7244"/>
                  </a:cubicBezTo>
                  <a:lnTo>
                    <a:pt x="2983" y="7266"/>
                  </a:lnTo>
                  <a:lnTo>
                    <a:pt x="2983" y="7280"/>
                  </a:lnTo>
                  <a:cubicBezTo>
                    <a:pt x="2992" y="7320"/>
                    <a:pt x="2996" y="7361"/>
                    <a:pt x="3010" y="7401"/>
                  </a:cubicBezTo>
                  <a:cubicBezTo>
                    <a:pt x="3014" y="7433"/>
                    <a:pt x="3028" y="7464"/>
                    <a:pt x="3037" y="7496"/>
                  </a:cubicBezTo>
                  <a:lnTo>
                    <a:pt x="3055" y="7541"/>
                  </a:lnTo>
                  <a:cubicBezTo>
                    <a:pt x="3073" y="7599"/>
                    <a:pt x="3095" y="7658"/>
                    <a:pt x="3127" y="7716"/>
                  </a:cubicBezTo>
                  <a:cubicBezTo>
                    <a:pt x="3140" y="7752"/>
                    <a:pt x="3163" y="7784"/>
                    <a:pt x="3185" y="7815"/>
                  </a:cubicBezTo>
                  <a:lnTo>
                    <a:pt x="3212" y="7855"/>
                  </a:lnTo>
                  <a:lnTo>
                    <a:pt x="3226" y="7878"/>
                  </a:lnTo>
                  <a:lnTo>
                    <a:pt x="3230" y="7891"/>
                  </a:lnTo>
                  <a:lnTo>
                    <a:pt x="3248" y="7918"/>
                  </a:lnTo>
                  <a:cubicBezTo>
                    <a:pt x="3257" y="7932"/>
                    <a:pt x="3271" y="7945"/>
                    <a:pt x="3280" y="7959"/>
                  </a:cubicBezTo>
                  <a:lnTo>
                    <a:pt x="3293" y="7981"/>
                  </a:lnTo>
                  <a:cubicBezTo>
                    <a:pt x="3325" y="8026"/>
                    <a:pt x="3352" y="8062"/>
                    <a:pt x="3379" y="8098"/>
                  </a:cubicBezTo>
                  <a:cubicBezTo>
                    <a:pt x="3397" y="8121"/>
                    <a:pt x="3410" y="8139"/>
                    <a:pt x="3428" y="8157"/>
                  </a:cubicBezTo>
                  <a:cubicBezTo>
                    <a:pt x="3437" y="8166"/>
                    <a:pt x="3451" y="8175"/>
                    <a:pt x="3464" y="8179"/>
                  </a:cubicBezTo>
                  <a:lnTo>
                    <a:pt x="3491" y="8179"/>
                  </a:lnTo>
                  <a:lnTo>
                    <a:pt x="3514" y="8220"/>
                  </a:lnTo>
                  <a:lnTo>
                    <a:pt x="3536" y="8247"/>
                  </a:lnTo>
                  <a:cubicBezTo>
                    <a:pt x="3585" y="8323"/>
                    <a:pt x="3639" y="8391"/>
                    <a:pt x="3698" y="8458"/>
                  </a:cubicBezTo>
                  <a:cubicBezTo>
                    <a:pt x="3752" y="8530"/>
                    <a:pt x="3815" y="8593"/>
                    <a:pt x="3878" y="8656"/>
                  </a:cubicBezTo>
                  <a:cubicBezTo>
                    <a:pt x="3896" y="8674"/>
                    <a:pt x="3918" y="8692"/>
                    <a:pt x="3936" y="8710"/>
                  </a:cubicBezTo>
                  <a:cubicBezTo>
                    <a:pt x="3954" y="8724"/>
                    <a:pt x="3968" y="8737"/>
                    <a:pt x="3986" y="8751"/>
                  </a:cubicBezTo>
                  <a:lnTo>
                    <a:pt x="4013" y="8773"/>
                  </a:lnTo>
                  <a:cubicBezTo>
                    <a:pt x="4035" y="8791"/>
                    <a:pt x="4058" y="8809"/>
                    <a:pt x="4085" y="8827"/>
                  </a:cubicBezTo>
                  <a:lnTo>
                    <a:pt x="4139" y="8868"/>
                  </a:lnTo>
                  <a:cubicBezTo>
                    <a:pt x="4166" y="8890"/>
                    <a:pt x="4193" y="8908"/>
                    <a:pt x="4220" y="8931"/>
                  </a:cubicBezTo>
                  <a:cubicBezTo>
                    <a:pt x="4260" y="8958"/>
                    <a:pt x="4310" y="8989"/>
                    <a:pt x="4368" y="9025"/>
                  </a:cubicBezTo>
                  <a:lnTo>
                    <a:pt x="4422" y="9057"/>
                  </a:lnTo>
                  <a:lnTo>
                    <a:pt x="4481" y="9088"/>
                  </a:lnTo>
                  <a:lnTo>
                    <a:pt x="4553" y="9133"/>
                  </a:lnTo>
                  <a:cubicBezTo>
                    <a:pt x="4566" y="9147"/>
                    <a:pt x="4584" y="9160"/>
                    <a:pt x="4598" y="9169"/>
                  </a:cubicBezTo>
                  <a:lnTo>
                    <a:pt x="4625" y="9187"/>
                  </a:lnTo>
                  <a:cubicBezTo>
                    <a:pt x="4638" y="9196"/>
                    <a:pt x="4652" y="9196"/>
                    <a:pt x="4665" y="9196"/>
                  </a:cubicBezTo>
                  <a:cubicBezTo>
                    <a:pt x="4667" y="9198"/>
                    <a:pt x="4671" y="9199"/>
                    <a:pt x="4674" y="9199"/>
                  </a:cubicBezTo>
                  <a:cubicBezTo>
                    <a:pt x="4678" y="9199"/>
                    <a:pt x="4681" y="9198"/>
                    <a:pt x="4683" y="9196"/>
                  </a:cubicBezTo>
                  <a:lnTo>
                    <a:pt x="4710" y="9219"/>
                  </a:lnTo>
                  <a:cubicBezTo>
                    <a:pt x="4755" y="9255"/>
                    <a:pt x="4800" y="9286"/>
                    <a:pt x="4850" y="9309"/>
                  </a:cubicBezTo>
                  <a:cubicBezTo>
                    <a:pt x="4890" y="9331"/>
                    <a:pt x="4935" y="9349"/>
                    <a:pt x="4976" y="9367"/>
                  </a:cubicBezTo>
                  <a:cubicBezTo>
                    <a:pt x="5003" y="9376"/>
                    <a:pt x="5030" y="9385"/>
                    <a:pt x="5052" y="9394"/>
                  </a:cubicBezTo>
                  <a:lnTo>
                    <a:pt x="5070" y="9399"/>
                  </a:lnTo>
                  <a:lnTo>
                    <a:pt x="5097" y="9408"/>
                  </a:lnTo>
                  <a:cubicBezTo>
                    <a:pt x="5115" y="9417"/>
                    <a:pt x="5137" y="9421"/>
                    <a:pt x="5160" y="9426"/>
                  </a:cubicBezTo>
                  <a:cubicBezTo>
                    <a:pt x="5191" y="9439"/>
                    <a:pt x="5227" y="9448"/>
                    <a:pt x="5259" y="9457"/>
                  </a:cubicBezTo>
                  <a:cubicBezTo>
                    <a:pt x="5277" y="9462"/>
                    <a:pt x="5290" y="9471"/>
                    <a:pt x="5308" y="9475"/>
                  </a:cubicBezTo>
                  <a:lnTo>
                    <a:pt x="5367" y="9493"/>
                  </a:lnTo>
                  <a:cubicBezTo>
                    <a:pt x="5394" y="9502"/>
                    <a:pt x="5421" y="9511"/>
                    <a:pt x="5452" y="9515"/>
                  </a:cubicBezTo>
                  <a:cubicBezTo>
                    <a:pt x="5479" y="9524"/>
                    <a:pt x="5524" y="9529"/>
                    <a:pt x="5560" y="9533"/>
                  </a:cubicBezTo>
                  <a:cubicBezTo>
                    <a:pt x="5596" y="9538"/>
                    <a:pt x="5632" y="9542"/>
                    <a:pt x="5668" y="9542"/>
                  </a:cubicBezTo>
                  <a:lnTo>
                    <a:pt x="5781" y="9542"/>
                  </a:lnTo>
                  <a:lnTo>
                    <a:pt x="5893" y="9565"/>
                  </a:lnTo>
                  <a:cubicBezTo>
                    <a:pt x="5920" y="9569"/>
                    <a:pt x="5952" y="9574"/>
                    <a:pt x="5979" y="9574"/>
                  </a:cubicBezTo>
                  <a:lnTo>
                    <a:pt x="6006" y="9578"/>
                  </a:lnTo>
                  <a:lnTo>
                    <a:pt x="6046" y="9583"/>
                  </a:lnTo>
                  <a:cubicBezTo>
                    <a:pt x="6078" y="9587"/>
                    <a:pt x="6105" y="9596"/>
                    <a:pt x="6136" y="9605"/>
                  </a:cubicBezTo>
                  <a:cubicBezTo>
                    <a:pt x="6159" y="9610"/>
                    <a:pt x="6177" y="9614"/>
                    <a:pt x="6199" y="9614"/>
                  </a:cubicBezTo>
                  <a:cubicBezTo>
                    <a:pt x="6205" y="9616"/>
                    <a:pt x="6210" y="9617"/>
                    <a:pt x="6215" y="9617"/>
                  </a:cubicBezTo>
                  <a:cubicBezTo>
                    <a:pt x="6271" y="9617"/>
                    <a:pt x="6293" y="9532"/>
                    <a:pt x="6235" y="9511"/>
                  </a:cubicBezTo>
                  <a:cubicBezTo>
                    <a:pt x="6217" y="9502"/>
                    <a:pt x="6195" y="9493"/>
                    <a:pt x="6177" y="9488"/>
                  </a:cubicBezTo>
                  <a:lnTo>
                    <a:pt x="6145" y="9479"/>
                  </a:lnTo>
                  <a:cubicBezTo>
                    <a:pt x="6123" y="9466"/>
                    <a:pt x="6100" y="9453"/>
                    <a:pt x="6082" y="9439"/>
                  </a:cubicBezTo>
                  <a:lnTo>
                    <a:pt x="6069" y="9430"/>
                  </a:lnTo>
                  <a:lnTo>
                    <a:pt x="6037" y="9408"/>
                  </a:lnTo>
                  <a:cubicBezTo>
                    <a:pt x="6019" y="9390"/>
                    <a:pt x="6001" y="9376"/>
                    <a:pt x="5983" y="9358"/>
                  </a:cubicBezTo>
                  <a:cubicBezTo>
                    <a:pt x="5965" y="9340"/>
                    <a:pt x="5943" y="9322"/>
                    <a:pt x="5925" y="9309"/>
                  </a:cubicBezTo>
                  <a:lnTo>
                    <a:pt x="5880" y="9268"/>
                  </a:lnTo>
                  <a:lnTo>
                    <a:pt x="5862" y="9250"/>
                  </a:lnTo>
                  <a:lnTo>
                    <a:pt x="5830" y="9223"/>
                  </a:lnTo>
                  <a:lnTo>
                    <a:pt x="5812" y="9210"/>
                  </a:lnTo>
                  <a:lnTo>
                    <a:pt x="5781" y="9178"/>
                  </a:lnTo>
                  <a:cubicBezTo>
                    <a:pt x="5731" y="9129"/>
                    <a:pt x="5686" y="9079"/>
                    <a:pt x="5646" y="9030"/>
                  </a:cubicBezTo>
                  <a:cubicBezTo>
                    <a:pt x="5619" y="8994"/>
                    <a:pt x="5592" y="8962"/>
                    <a:pt x="5565" y="8926"/>
                  </a:cubicBezTo>
                  <a:lnTo>
                    <a:pt x="5551" y="8913"/>
                  </a:lnTo>
                  <a:lnTo>
                    <a:pt x="5538" y="8899"/>
                  </a:lnTo>
                  <a:cubicBezTo>
                    <a:pt x="5511" y="8868"/>
                    <a:pt x="5488" y="8841"/>
                    <a:pt x="5461" y="8809"/>
                  </a:cubicBezTo>
                  <a:lnTo>
                    <a:pt x="5448" y="8787"/>
                  </a:lnTo>
                  <a:lnTo>
                    <a:pt x="5430" y="8769"/>
                  </a:lnTo>
                  <a:cubicBezTo>
                    <a:pt x="5398" y="8728"/>
                    <a:pt x="5367" y="8683"/>
                    <a:pt x="5340" y="8638"/>
                  </a:cubicBezTo>
                  <a:cubicBezTo>
                    <a:pt x="5308" y="8598"/>
                    <a:pt x="5281" y="8548"/>
                    <a:pt x="5259" y="8503"/>
                  </a:cubicBezTo>
                  <a:cubicBezTo>
                    <a:pt x="5259" y="8499"/>
                    <a:pt x="5259" y="8494"/>
                    <a:pt x="5254" y="8490"/>
                  </a:cubicBezTo>
                  <a:cubicBezTo>
                    <a:pt x="5250" y="8472"/>
                    <a:pt x="5236" y="8454"/>
                    <a:pt x="5223" y="8445"/>
                  </a:cubicBezTo>
                  <a:cubicBezTo>
                    <a:pt x="5209" y="8440"/>
                    <a:pt x="5200" y="8436"/>
                    <a:pt x="5187" y="8436"/>
                  </a:cubicBezTo>
                  <a:lnTo>
                    <a:pt x="5173" y="8431"/>
                  </a:lnTo>
                  <a:cubicBezTo>
                    <a:pt x="5160" y="8422"/>
                    <a:pt x="5146" y="8418"/>
                    <a:pt x="5133" y="8413"/>
                  </a:cubicBezTo>
                  <a:cubicBezTo>
                    <a:pt x="5124" y="8409"/>
                    <a:pt x="5115" y="8409"/>
                    <a:pt x="5106" y="8409"/>
                  </a:cubicBezTo>
                  <a:cubicBezTo>
                    <a:pt x="5075" y="8413"/>
                    <a:pt x="5043" y="8422"/>
                    <a:pt x="5016" y="8445"/>
                  </a:cubicBezTo>
                  <a:cubicBezTo>
                    <a:pt x="4989" y="8458"/>
                    <a:pt x="4967" y="8472"/>
                    <a:pt x="4944" y="8490"/>
                  </a:cubicBezTo>
                  <a:cubicBezTo>
                    <a:pt x="4917" y="8508"/>
                    <a:pt x="4886" y="8530"/>
                    <a:pt x="4859" y="8557"/>
                  </a:cubicBezTo>
                  <a:lnTo>
                    <a:pt x="4823" y="8589"/>
                  </a:lnTo>
                  <a:cubicBezTo>
                    <a:pt x="4805" y="8602"/>
                    <a:pt x="4782" y="8616"/>
                    <a:pt x="4760" y="8625"/>
                  </a:cubicBezTo>
                  <a:lnTo>
                    <a:pt x="4737" y="8634"/>
                  </a:lnTo>
                  <a:cubicBezTo>
                    <a:pt x="4710" y="8638"/>
                    <a:pt x="4688" y="8638"/>
                    <a:pt x="4661" y="8638"/>
                  </a:cubicBezTo>
                  <a:cubicBezTo>
                    <a:pt x="4643" y="8638"/>
                    <a:pt x="4620" y="8638"/>
                    <a:pt x="4607" y="8634"/>
                  </a:cubicBezTo>
                  <a:cubicBezTo>
                    <a:pt x="4580" y="8629"/>
                    <a:pt x="4553" y="8625"/>
                    <a:pt x="4530" y="8616"/>
                  </a:cubicBezTo>
                  <a:cubicBezTo>
                    <a:pt x="4512" y="8607"/>
                    <a:pt x="4494" y="8593"/>
                    <a:pt x="4476" y="8580"/>
                  </a:cubicBezTo>
                  <a:cubicBezTo>
                    <a:pt x="4470" y="8573"/>
                    <a:pt x="4458" y="8569"/>
                    <a:pt x="4447" y="8569"/>
                  </a:cubicBezTo>
                  <a:cubicBezTo>
                    <a:pt x="4443" y="8569"/>
                    <a:pt x="4439" y="8570"/>
                    <a:pt x="4436" y="8571"/>
                  </a:cubicBezTo>
                  <a:cubicBezTo>
                    <a:pt x="4413" y="8571"/>
                    <a:pt x="4386" y="8580"/>
                    <a:pt x="4368" y="8598"/>
                  </a:cubicBezTo>
                  <a:cubicBezTo>
                    <a:pt x="4364" y="8602"/>
                    <a:pt x="4355" y="8611"/>
                    <a:pt x="4350" y="8625"/>
                  </a:cubicBezTo>
                  <a:lnTo>
                    <a:pt x="4341" y="8620"/>
                  </a:lnTo>
                  <a:cubicBezTo>
                    <a:pt x="4287" y="8593"/>
                    <a:pt x="4238" y="8562"/>
                    <a:pt x="4188" y="8526"/>
                  </a:cubicBezTo>
                  <a:cubicBezTo>
                    <a:pt x="4134" y="8485"/>
                    <a:pt x="4085" y="8440"/>
                    <a:pt x="4035" y="8395"/>
                  </a:cubicBezTo>
                  <a:lnTo>
                    <a:pt x="3990" y="8355"/>
                  </a:lnTo>
                  <a:cubicBezTo>
                    <a:pt x="3963" y="8332"/>
                    <a:pt x="3941" y="8310"/>
                    <a:pt x="3914" y="8287"/>
                  </a:cubicBezTo>
                  <a:lnTo>
                    <a:pt x="3905" y="8274"/>
                  </a:lnTo>
                  <a:lnTo>
                    <a:pt x="3878" y="8247"/>
                  </a:lnTo>
                  <a:lnTo>
                    <a:pt x="3842" y="8215"/>
                  </a:lnTo>
                  <a:lnTo>
                    <a:pt x="3833" y="8202"/>
                  </a:lnTo>
                  <a:lnTo>
                    <a:pt x="3810" y="8184"/>
                  </a:lnTo>
                  <a:cubicBezTo>
                    <a:pt x="3788" y="8161"/>
                    <a:pt x="3765" y="8139"/>
                    <a:pt x="3747" y="8112"/>
                  </a:cubicBezTo>
                  <a:cubicBezTo>
                    <a:pt x="3716" y="8071"/>
                    <a:pt x="3684" y="8026"/>
                    <a:pt x="3662" y="7981"/>
                  </a:cubicBezTo>
                  <a:cubicBezTo>
                    <a:pt x="3621" y="7882"/>
                    <a:pt x="3594" y="7784"/>
                    <a:pt x="3581" y="7685"/>
                  </a:cubicBezTo>
                  <a:cubicBezTo>
                    <a:pt x="3576" y="7635"/>
                    <a:pt x="3572" y="7586"/>
                    <a:pt x="3576" y="7536"/>
                  </a:cubicBezTo>
                  <a:cubicBezTo>
                    <a:pt x="3576" y="7487"/>
                    <a:pt x="3576" y="7437"/>
                    <a:pt x="3581" y="7388"/>
                  </a:cubicBezTo>
                  <a:cubicBezTo>
                    <a:pt x="3594" y="7311"/>
                    <a:pt x="3617" y="7235"/>
                    <a:pt x="3644" y="7163"/>
                  </a:cubicBezTo>
                  <a:lnTo>
                    <a:pt x="3644" y="7163"/>
                  </a:lnTo>
                  <a:cubicBezTo>
                    <a:pt x="3639" y="7163"/>
                    <a:pt x="3635" y="7167"/>
                    <a:pt x="3635" y="7167"/>
                  </a:cubicBezTo>
                  <a:cubicBezTo>
                    <a:pt x="3662" y="7109"/>
                    <a:pt x="3693" y="7055"/>
                    <a:pt x="3729" y="7001"/>
                  </a:cubicBezTo>
                  <a:cubicBezTo>
                    <a:pt x="3756" y="6969"/>
                    <a:pt x="3783" y="6942"/>
                    <a:pt x="3810" y="6915"/>
                  </a:cubicBezTo>
                  <a:cubicBezTo>
                    <a:pt x="3828" y="6897"/>
                    <a:pt x="3846" y="6879"/>
                    <a:pt x="3869" y="6866"/>
                  </a:cubicBezTo>
                  <a:lnTo>
                    <a:pt x="3882" y="6857"/>
                  </a:lnTo>
                  <a:lnTo>
                    <a:pt x="3905" y="6834"/>
                  </a:lnTo>
                  <a:lnTo>
                    <a:pt x="3950" y="6798"/>
                  </a:lnTo>
                  <a:cubicBezTo>
                    <a:pt x="3986" y="6771"/>
                    <a:pt x="4031" y="6744"/>
                    <a:pt x="4071" y="6726"/>
                  </a:cubicBezTo>
                  <a:cubicBezTo>
                    <a:pt x="4121" y="6704"/>
                    <a:pt x="4170" y="6690"/>
                    <a:pt x="4220" y="6681"/>
                  </a:cubicBezTo>
                  <a:cubicBezTo>
                    <a:pt x="4256" y="6677"/>
                    <a:pt x="4296" y="6672"/>
                    <a:pt x="4332" y="6672"/>
                  </a:cubicBezTo>
                  <a:lnTo>
                    <a:pt x="4395" y="6672"/>
                  </a:lnTo>
                  <a:lnTo>
                    <a:pt x="4445" y="6677"/>
                  </a:lnTo>
                  <a:lnTo>
                    <a:pt x="4467" y="6681"/>
                  </a:lnTo>
                  <a:lnTo>
                    <a:pt x="4521" y="6686"/>
                  </a:lnTo>
                  <a:cubicBezTo>
                    <a:pt x="4530" y="6686"/>
                    <a:pt x="4539" y="6690"/>
                    <a:pt x="4548" y="6695"/>
                  </a:cubicBezTo>
                  <a:cubicBezTo>
                    <a:pt x="4557" y="6708"/>
                    <a:pt x="4571" y="6731"/>
                    <a:pt x="4575" y="6749"/>
                  </a:cubicBezTo>
                  <a:cubicBezTo>
                    <a:pt x="4589" y="6789"/>
                    <a:pt x="4616" y="6821"/>
                    <a:pt x="4647" y="6843"/>
                  </a:cubicBezTo>
                  <a:cubicBezTo>
                    <a:pt x="4661" y="6857"/>
                    <a:pt x="4679" y="6861"/>
                    <a:pt x="4697" y="6861"/>
                  </a:cubicBezTo>
                  <a:cubicBezTo>
                    <a:pt x="4728" y="6861"/>
                    <a:pt x="4751" y="6848"/>
                    <a:pt x="4773" y="6834"/>
                  </a:cubicBezTo>
                  <a:lnTo>
                    <a:pt x="4805" y="6839"/>
                  </a:lnTo>
                  <a:cubicBezTo>
                    <a:pt x="4814" y="6848"/>
                    <a:pt x="4823" y="6852"/>
                    <a:pt x="4836" y="6857"/>
                  </a:cubicBezTo>
                  <a:cubicBezTo>
                    <a:pt x="4868" y="6861"/>
                    <a:pt x="4895" y="6866"/>
                    <a:pt x="4922" y="6870"/>
                  </a:cubicBezTo>
                  <a:lnTo>
                    <a:pt x="5030" y="6870"/>
                  </a:lnTo>
                  <a:cubicBezTo>
                    <a:pt x="5106" y="6870"/>
                    <a:pt x="5182" y="6857"/>
                    <a:pt x="5254" y="6839"/>
                  </a:cubicBezTo>
                  <a:cubicBezTo>
                    <a:pt x="5286" y="6825"/>
                    <a:pt x="5317" y="6816"/>
                    <a:pt x="5349" y="6803"/>
                  </a:cubicBezTo>
                  <a:cubicBezTo>
                    <a:pt x="5376" y="6794"/>
                    <a:pt x="5398" y="6780"/>
                    <a:pt x="5425" y="6771"/>
                  </a:cubicBezTo>
                  <a:cubicBezTo>
                    <a:pt x="5466" y="6749"/>
                    <a:pt x="5506" y="6726"/>
                    <a:pt x="5542" y="6704"/>
                  </a:cubicBezTo>
                  <a:cubicBezTo>
                    <a:pt x="5574" y="6686"/>
                    <a:pt x="5601" y="6663"/>
                    <a:pt x="5623" y="6632"/>
                  </a:cubicBezTo>
                  <a:cubicBezTo>
                    <a:pt x="5632" y="6623"/>
                    <a:pt x="5637" y="6609"/>
                    <a:pt x="5641" y="6596"/>
                  </a:cubicBezTo>
                  <a:cubicBezTo>
                    <a:pt x="5695" y="6564"/>
                    <a:pt x="5749" y="6533"/>
                    <a:pt x="5803" y="6497"/>
                  </a:cubicBezTo>
                  <a:cubicBezTo>
                    <a:pt x="5884" y="6438"/>
                    <a:pt x="5961" y="6380"/>
                    <a:pt x="6033" y="6317"/>
                  </a:cubicBezTo>
                  <a:lnTo>
                    <a:pt x="6087" y="6276"/>
                  </a:lnTo>
                  <a:cubicBezTo>
                    <a:pt x="6114" y="6249"/>
                    <a:pt x="6141" y="6227"/>
                    <a:pt x="6168" y="6200"/>
                  </a:cubicBezTo>
                  <a:lnTo>
                    <a:pt x="6213" y="6164"/>
                  </a:lnTo>
                  <a:cubicBezTo>
                    <a:pt x="6253" y="6124"/>
                    <a:pt x="6294" y="6083"/>
                    <a:pt x="6339" y="6047"/>
                  </a:cubicBezTo>
                  <a:lnTo>
                    <a:pt x="6363" y="6018"/>
                  </a:lnTo>
                  <a:lnTo>
                    <a:pt x="6363" y="6018"/>
                  </a:lnTo>
                  <a:cubicBezTo>
                    <a:pt x="6438" y="5948"/>
                    <a:pt x="6512" y="5873"/>
                    <a:pt x="6604" y="5773"/>
                  </a:cubicBezTo>
                  <a:cubicBezTo>
                    <a:pt x="6672" y="5701"/>
                    <a:pt x="6739" y="5620"/>
                    <a:pt x="6811" y="5530"/>
                  </a:cubicBezTo>
                  <a:cubicBezTo>
                    <a:pt x="6860" y="5462"/>
                    <a:pt x="6910" y="5399"/>
                    <a:pt x="6959" y="5336"/>
                  </a:cubicBezTo>
                  <a:lnTo>
                    <a:pt x="7022" y="5255"/>
                  </a:lnTo>
                  <a:cubicBezTo>
                    <a:pt x="7045" y="5224"/>
                    <a:pt x="7072" y="5188"/>
                    <a:pt x="7094" y="5152"/>
                  </a:cubicBezTo>
                  <a:cubicBezTo>
                    <a:pt x="7135" y="5093"/>
                    <a:pt x="7180" y="5039"/>
                    <a:pt x="7225" y="4985"/>
                  </a:cubicBezTo>
                  <a:lnTo>
                    <a:pt x="7238" y="4972"/>
                  </a:lnTo>
                  <a:lnTo>
                    <a:pt x="7252" y="4958"/>
                  </a:lnTo>
                  <a:cubicBezTo>
                    <a:pt x="7261" y="4954"/>
                    <a:pt x="7270" y="4945"/>
                    <a:pt x="7279" y="4936"/>
                  </a:cubicBezTo>
                  <a:cubicBezTo>
                    <a:pt x="7292" y="4922"/>
                    <a:pt x="7297" y="4900"/>
                    <a:pt x="7283" y="4882"/>
                  </a:cubicBezTo>
                  <a:cubicBezTo>
                    <a:pt x="7279" y="4873"/>
                    <a:pt x="7265" y="4868"/>
                    <a:pt x="7252" y="4868"/>
                  </a:cubicBezTo>
                  <a:cubicBezTo>
                    <a:pt x="7247" y="4868"/>
                    <a:pt x="7238" y="4868"/>
                    <a:pt x="7234" y="4877"/>
                  </a:cubicBezTo>
                  <a:cubicBezTo>
                    <a:pt x="7180" y="4922"/>
                    <a:pt x="7126" y="4972"/>
                    <a:pt x="7081" y="5026"/>
                  </a:cubicBezTo>
                  <a:cubicBezTo>
                    <a:pt x="7049" y="5062"/>
                    <a:pt x="7018" y="5093"/>
                    <a:pt x="6991" y="5129"/>
                  </a:cubicBezTo>
                  <a:lnTo>
                    <a:pt x="6941" y="5179"/>
                  </a:lnTo>
                  <a:cubicBezTo>
                    <a:pt x="6901" y="5224"/>
                    <a:pt x="6856" y="5269"/>
                    <a:pt x="6815" y="5314"/>
                  </a:cubicBezTo>
                  <a:lnTo>
                    <a:pt x="6802" y="5327"/>
                  </a:lnTo>
                  <a:cubicBezTo>
                    <a:pt x="6779" y="5345"/>
                    <a:pt x="6761" y="5368"/>
                    <a:pt x="6743" y="5386"/>
                  </a:cubicBezTo>
                  <a:cubicBezTo>
                    <a:pt x="6721" y="5408"/>
                    <a:pt x="6694" y="5440"/>
                    <a:pt x="6667" y="5467"/>
                  </a:cubicBezTo>
                  <a:lnTo>
                    <a:pt x="6658" y="5476"/>
                  </a:lnTo>
                  <a:lnTo>
                    <a:pt x="6636" y="5494"/>
                  </a:lnTo>
                  <a:lnTo>
                    <a:pt x="6613" y="5516"/>
                  </a:lnTo>
                  <a:cubicBezTo>
                    <a:pt x="6559" y="5570"/>
                    <a:pt x="6496" y="5620"/>
                    <a:pt x="6438" y="5674"/>
                  </a:cubicBezTo>
                  <a:lnTo>
                    <a:pt x="6370" y="5728"/>
                  </a:lnTo>
                  <a:cubicBezTo>
                    <a:pt x="6325" y="5768"/>
                    <a:pt x="6280" y="5809"/>
                    <a:pt x="6235" y="5849"/>
                  </a:cubicBezTo>
                  <a:lnTo>
                    <a:pt x="6168" y="5903"/>
                  </a:lnTo>
                  <a:lnTo>
                    <a:pt x="6100" y="5962"/>
                  </a:lnTo>
                  <a:cubicBezTo>
                    <a:pt x="6060" y="5993"/>
                    <a:pt x="6019" y="6025"/>
                    <a:pt x="5979" y="6056"/>
                  </a:cubicBezTo>
                  <a:lnTo>
                    <a:pt x="5925" y="6101"/>
                  </a:lnTo>
                  <a:cubicBezTo>
                    <a:pt x="5898" y="6119"/>
                    <a:pt x="5875" y="6137"/>
                    <a:pt x="5853" y="6160"/>
                  </a:cubicBezTo>
                  <a:cubicBezTo>
                    <a:pt x="5767" y="6227"/>
                    <a:pt x="5677" y="6290"/>
                    <a:pt x="5583" y="6348"/>
                  </a:cubicBezTo>
                  <a:lnTo>
                    <a:pt x="5538" y="6375"/>
                  </a:lnTo>
                  <a:lnTo>
                    <a:pt x="5520" y="6384"/>
                  </a:lnTo>
                  <a:cubicBezTo>
                    <a:pt x="5394" y="6452"/>
                    <a:pt x="5254" y="6506"/>
                    <a:pt x="5115" y="6542"/>
                  </a:cubicBezTo>
                  <a:lnTo>
                    <a:pt x="5052" y="6555"/>
                  </a:lnTo>
                  <a:lnTo>
                    <a:pt x="5003" y="6564"/>
                  </a:lnTo>
                  <a:cubicBezTo>
                    <a:pt x="4962" y="6573"/>
                    <a:pt x="4922" y="6578"/>
                    <a:pt x="4881" y="6578"/>
                  </a:cubicBezTo>
                  <a:cubicBezTo>
                    <a:pt x="4854" y="6578"/>
                    <a:pt x="4827" y="6578"/>
                    <a:pt x="4805" y="6573"/>
                  </a:cubicBezTo>
                  <a:lnTo>
                    <a:pt x="4787" y="6573"/>
                  </a:lnTo>
                  <a:cubicBezTo>
                    <a:pt x="4787" y="6542"/>
                    <a:pt x="4791" y="6515"/>
                    <a:pt x="4791" y="6488"/>
                  </a:cubicBezTo>
                  <a:cubicBezTo>
                    <a:pt x="4800" y="6447"/>
                    <a:pt x="4809" y="6407"/>
                    <a:pt x="4823" y="6371"/>
                  </a:cubicBezTo>
                  <a:cubicBezTo>
                    <a:pt x="4841" y="6321"/>
                    <a:pt x="4859" y="6267"/>
                    <a:pt x="4881" y="6218"/>
                  </a:cubicBezTo>
                  <a:cubicBezTo>
                    <a:pt x="4913" y="6146"/>
                    <a:pt x="4949" y="6079"/>
                    <a:pt x="4994" y="6016"/>
                  </a:cubicBezTo>
                  <a:lnTo>
                    <a:pt x="5016" y="5975"/>
                  </a:lnTo>
                  <a:cubicBezTo>
                    <a:pt x="5034" y="5948"/>
                    <a:pt x="5052" y="5917"/>
                    <a:pt x="5070" y="5894"/>
                  </a:cubicBezTo>
                  <a:cubicBezTo>
                    <a:pt x="5088" y="5863"/>
                    <a:pt x="5111" y="5836"/>
                    <a:pt x="5129" y="5809"/>
                  </a:cubicBezTo>
                  <a:lnTo>
                    <a:pt x="5142" y="5791"/>
                  </a:lnTo>
                  <a:cubicBezTo>
                    <a:pt x="5173" y="5750"/>
                    <a:pt x="5205" y="5714"/>
                    <a:pt x="5241" y="5678"/>
                  </a:cubicBezTo>
                  <a:lnTo>
                    <a:pt x="5268" y="5647"/>
                  </a:lnTo>
                  <a:lnTo>
                    <a:pt x="5281" y="5629"/>
                  </a:lnTo>
                  <a:lnTo>
                    <a:pt x="5317" y="5584"/>
                  </a:lnTo>
                  <a:cubicBezTo>
                    <a:pt x="5385" y="5507"/>
                    <a:pt x="5448" y="5431"/>
                    <a:pt x="5515" y="5359"/>
                  </a:cubicBezTo>
                  <a:lnTo>
                    <a:pt x="5547" y="5318"/>
                  </a:lnTo>
                  <a:cubicBezTo>
                    <a:pt x="5614" y="5251"/>
                    <a:pt x="5673" y="5174"/>
                    <a:pt x="5727" y="5098"/>
                  </a:cubicBezTo>
                  <a:cubicBezTo>
                    <a:pt x="5758" y="5057"/>
                    <a:pt x="5785" y="5012"/>
                    <a:pt x="5808" y="4967"/>
                  </a:cubicBezTo>
                  <a:cubicBezTo>
                    <a:pt x="5839" y="4918"/>
                    <a:pt x="5862" y="4864"/>
                    <a:pt x="5884" y="4814"/>
                  </a:cubicBezTo>
                  <a:cubicBezTo>
                    <a:pt x="5907" y="4765"/>
                    <a:pt x="5929" y="4711"/>
                    <a:pt x="5947" y="4661"/>
                  </a:cubicBezTo>
                  <a:cubicBezTo>
                    <a:pt x="5970" y="4594"/>
                    <a:pt x="5983" y="4527"/>
                    <a:pt x="5992" y="4455"/>
                  </a:cubicBezTo>
                  <a:cubicBezTo>
                    <a:pt x="5997" y="4401"/>
                    <a:pt x="5997" y="4342"/>
                    <a:pt x="5992" y="4288"/>
                  </a:cubicBezTo>
                  <a:cubicBezTo>
                    <a:pt x="5983" y="4230"/>
                    <a:pt x="5974" y="4171"/>
                    <a:pt x="5961" y="4113"/>
                  </a:cubicBezTo>
                  <a:cubicBezTo>
                    <a:pt x="5943" y="4054"/>
                    <a:pt x="5925" y="3996"/>
                    <a:pt x="5898" y="3937"/>
                  </a:cubicBezTo>
                  <a:cubicBezTo>
                    <a:pt x="5871" y="3879"/>
                    <a:pt x="5830" y="3829"/>
                    <a:pt x="5785" y="3789"/>
                  </a:cubicBezTo>
                  <a:cubicBezTo>
                    <a:pt x="5736" y="3744"/>
                    <a:pt x="5677" y="3712"/>
                    <a:pt x="5614" y="3703"/>
                  </a:cubicBezTo>
                  <a:cubicBezTo>
                    <a:pt x="5587" y="3699"/>
                    <a:pt x="5565" y="3699"/>
                    <a:pt x="5538" y="3699"/>
                  </a:cubicBezTo>
                  <a:cubicBezTo>
                    <a:pt x="5493" y="3699"/>
                    <a:pt x="5443" y="3703"/>
                    <a:pt x="5398" y="3708"/>
                  </a:cubicBezTo>
                  <a:cubicBezTo>
                    <a:pt x="5358" y="3717"/>
                    <a:pt x="5322" y="3726"/>
                    <a:pt x="5281" y="3744"/>
                  </a:cubicBezTo>
                  <a:cubicBezTo>
                    <a:pt x="5236" y="3757"/>
                    <a:pt x="5191" y="3780"/>
                    <a:pt x="5146" y="3802"/>
                  </a:cubicBezTo>
                  <a:cubicBezTo>
                    <a:pt x="5129" y="3811"/>
                    <a:pt x="5106" y="3820"/>
                    <a:pt x="5088" y="3834"/>
                  </a:cubicBezTo>
                  <a:lnTo>
                    <a:pt x="5070" y="3843"/>
                  </a:lnTo>
                  <a:lnTo>
                    <a:pt x="5034" y="3865"/>
                  </a:lnTo>
                  <a:cubicBezTo>
                    <a:pt x="4994" y="3888"/>
                    <a:pt x="4958" y="3910"/>
                    <a:pt x="4922" y="3933"/>
                  </a:cubicBezTo>
                  <a:cubicBezTo>
                    <a:pt x="4854" y="3978"/>
                    <a:pt x="4787" y="4027"/>
                    <a:pt x="4724" y="4081"/>
                  </a:cubicBezTo>
                  <a:lnTo>
                    <a:pt x="4692" y="4104"/>
                  </a:lnTo>
                  <a:lnTo>
                    <a:pt x="4661" y="4131"/>
                  </a:lnTo>
                  <a:cubicBezTo>
                    <a:pt x="4638" y="4149"/>
                    <a:pt x="4611" y="4167"/>
                    <a:pt x="4589" y="4185"/>
                  </a:cubicBezTo>
                  <a:cubicBezTo>
                    <a:pt x="4557" y="4212"/>
                    <a:pt x="4526" y="4239"/>
                    <a:pt x="4494" y="4266"/>
                  </a:cubicBezTo>
                  <a:cubicBezTo>
                    <a:pt x="4431" y="4311"/>
                    <a:pt x="4359" y="4356"/>
                    <a:pt x="4287" y="4387"/>
                  </a:cubicBezTo>
                  <a:cubicBezTo>
                    <a:pt x="4247" y="4405"/>
                    <a:pt x="4202" y="4419"/>
                    <a:pt x="4157" y="4423"/>
                  </a:cubicBezTo>
                  <a:lnTo>
                    <a:pt x="4107" y="4423"/>
                  </a:lnTo>
                  <a:cubicBezTo>
                    <a:pt x="4089" y="4419"/>
                    <a:pt x="4071" y="4414"/>
                    <a:pt x="4053" y="4410"/>
                  </a:cubicBezTo>
                  <a:cubicBezTo>
                    <a:pt x="4040" y="4401"/>
                    <a:pt x="4031" y="4396"/>
                    <a:pt x="4017" y="4387"/>
                  </a:cubicBezTo>
                  <a:cubicBezTo>
                    <a:pt x="4004" y="4374"/>
                    <a:pt x="3995" y="4356"/>
                    <a:pt x="3986" y="4338"/>
                  </a:cubicBezTo>
                  <a:cubicBezTo>
                    <a:pt x="3977" y="4315"/>
                    <a:pt x="3972" y="4293"/>
                    <a:pt x="3968" y="4266"/>
                  </a:cubicBezTo>
                  <a:cubicBezTo>
                    <a:pt x="3963" y="4189"/>
                    <a:pt x="3968" y="4113"/>
                    <a:pt x="3981" y="4032"/>
                  </a:cubicBezTo>
                  <a:cubicBezTo>
                    <a:pt x="4004" y="3874"/>
                    <a:pt x="4049" y="3717"/>
                    <a:pt x="4112" y="3568"/>
                  </a:cubicBezTo>
                  <a:cubicBezTo>
                    <a:pt x="4161" y="3469"/>
                    <a:pt x="4211" y="3370"/>
                    <a:pt x="4274" y="3276"/>
                  </a:cubicBezTo>
                  <a:cubicBezTo>
                    <a:pt x="4328" y="3190"/>
                    <a:pt x="4386" y="3096"/>
                    <a:pt x="4454" y="3006"/>
                  </a:cubicBezTo>
                  <a:cubicBezTo>
                    <a:pt x="4476" y="2979"/>
                    <a:pt x="4499" y="2948"/>
                    <a:pt x="4521" y="2925"/>
                  </a:cubicBezTo>
                  <a:lnTo>
                    <a:pt x="4566" y="2867"/>
                  </a:lnTo>
                  <a:lnTo>
                    <a:pt x="4607" y="2817"/>
                  </a:lnTo>
                  <a:lnTo>
                    <a:pt x="4683" y="2727"/>
                  </a:lnTo>
                  <a:cubicBezTo>
                    <a:pt x="4719" y="2682"/>
                    <a:pt x="4760" y="2633"/>
                    <a:pt x="4800" y="2592"/>
                  </a:cubicBezTo>
                  <a:cubicBezTo>
                    <a:pt x="4827" y="2565"/>
                    <a:pt x="4850" y="2543"/>
                    <a:pt x="4877" y="2516"/>
                  </a:cubicBezTo>
                  <a:lnTo>
                    <a:pt x="4931" y="2462"/>
                  </a:lnTo>
                  <a:lnTo>
                    <a:pt x="4944" y="2448"/>
                  </a:lnTo>
                  <a:cubicBezTo>
                    <a:pt x="5030" y="2363"/>
                    <a:pt x="5111" y="2277"/>
                    <a:pt x="5196" y="2210"/>
                  </a:cubicBezTo>
                  <a:lnTo>
                    <a:pt x="5259" y="2156"/>
                  </a:lnTo>
                  <a:lnTo>
                    <a:pt x="5272" y="2142"/>
                  </a:lnTo>
                  <a:cubicBezTo>
                    <a:pt x="5299" y="2124"/>
                    <a:pt x="5322" y="2102"/>
                    <a:pt x="5349" y="2084"/>
                  </a:cubicBezTo>
                  <a:cubicBezTo>
                    <a:pt x="5394" y="2043"/>
                    <a:pt x="5439" y="2003"/>
                    <a:pt x="5484" y="1967"/>
                  </a:cubicBezTo>
                  <a:cubicBezTo>
                    <a:pt x="5533" y="1926"/>
                    <a:pt x="5565" y="1908"/>
                    <a:pt x="5605" y="1881"/>
                  </a:cubicBezTo>
                  <a:cubicBezTo>
                    <a:pt x="5646" y="1850"/>
                    <a:pt x="5677" y="1827"/>
                    <a:pt x="5713" y="1805"/>
                  </a:cubicBezTo>
                  <a:lnTo>
                    <a:pt x="5830" y="1719"/>
                  </a:lnTo>
                  <a:cubicBezTo>
                    <a:pt x="5857" y="1697"/>
                    <a:pt x="5889" y="1674"/>
                    <a:pt x="5920" y="1656"/>
                  </a:cubicBezTo>
                  <a:lnTo>
                    <a:pt x="5956" y="1634"/>
                  </a:lnTo>
                  <a:cubicBezTo>
                    <a:pt x="6028" y="1589"/>
                    <a:pt x="6114" y="1535"/>
                    <a:pt x="6204" y="1490"/>
                  </a:cubicBezTo>
                  <a:cubicBezTo>
                    <a:pt x="6276" y="1449"/>
                    <a:pt x="6357" y="1413"/>
                    <a:pt x="6451" y="1373"/>
                  </a:cubicBezTo>
                  <a:lnTo>
                    <a:pt x="6474" y="1364"/>
                  </a:lnTo>
                  <a:lnTo>
                    <a:pt x="6505" y="1351"/>
                  </a:lnTo>
                  <a:cubicBezTo>
                    <a:pt x="6550" y="1328"/>
                    <a:pt x="6595" y="1310"/>
                    <a:pt x="6645" y="1301"/>
                  </a:cubicBezTo>
                  <a:cubicBezTo>
                    <a:pt x="6658" y="1301"/>
                    <a:pt x="6676" y="1297"/>
                    <a:pt x="6694" y="1297"/>
                  </a:cubicBezTo>
                  <a:cubicBezTo>
                    <a:pt x="6735" y="1297"/>
                    <a:pt x="6757" y="1274"/>
                    <a:pt x="6757" y="1247"/>
                  </a:cubicBezTo>
                  <a:cubicBezTo>
                    <a:pt x="6757" y="1220"/>
                    <a:pt x="6735" y="1198"/>
                    <a:pt x="6708" y="1193"/>
                  </a:cubicBezTo>
                  <a:cubicBezTo>
                    <a:pt x="6658" y="1198"/>
                    <a:pt x="6609" y="1202"/>
                    <a:pt x="6559" y="1216"/>
                  </a:cubicBezTo>
                  <a:cubicBezTo>
                    <a:pt x="6528" y="1220"/>
                    <a:pt x="6496" y="1229"/>
                    <a:pt x="6465" y="1238"/>
                  </a:cubicBezTo>
                  <a:lnTo>
                    <a:pt x="6456" y="1243"/>
                  </a:lnTo>
                  <a:lnTo>
                    <a:pt x="6424" y="1252"/>
                  </a:lnTo>
                  <a:cubicBezTo>
                    <a:pt x="6366" y="1270"/>
                    <a:pt x="6312" y="1288"/>
                    <a:pt x="6258" y="1310"/>
                  </a:cubicBezTo>
                  <a:lnTo>
                    <a:pt x="6217" y="1328"/>
                  </a:lnTo>
                  <a:cubicBezTo>
                    <a:pt x="6172" y="1346"/>
                    <a:pt x="6123" y="1364"/>
                    <a:pt x="6078" y="1386"/>
                  </a:cubicBezTo>
                  <a:lnTo>
                    <a:pt x="6064" y="1391"/>
                  </a:lnTo>
                  <a:lnTo>
                    <a:pt x="6046" y="1400"/>
                  </a:lnTo>
                  <a:cubicBezTo>
                    <a:pt x="6038" y="1384"/>
                    <a:pt x="6024" y="1372"/>
                    <a:pt x="6008" y="1372"/>
                  </a:cubicBezTo>
                  <a:cubicBezTo>
                    <a:pt x="6006" y="1372"/>
                    <a:pt x="6004" y="1372"/>
                    <a:pt x="6001" y="1373"/>
                  </a:cubicBezTo>
                  <a:cubicBezTo>
                    <a:pt x="5997" y="1372"/>
                    <a:pt x="5994" y="1371"/>
                    <a:pt x="5991" y="1371"/>
                  </a:cubicBezTo>
                  <a:cubicBezTo>
                    <a:pt x="5983" y="1371"/>
                    <a:pt x="5977" y="1374"/>
                    <a:pt x="5974" y="1377"/>
                  </a:cubicBezTo>
                  <a:lnTo>
                    <a:pt x="5920" y="1404"/>
                  </a:lnTo>
                  <a:lnTo>
                    <a:pt x="5907" y="1413"/>
                  </a:lnTo>
                  <a:cubicBezTo>
                    <a:pt x="5880" y="1427"/>
                    <a:pt x="5853" y="1440"/>
                    <a:pt x="5830" y="1449"/>
                  </a:cubicBezTo>
                  <a:cubicBezTo>
                    <a:pt x="5803" y="1463"/>
                    <a:pt x="5781" y="1476"/>
                    <a:pt x="5754" y="1485"/>
                  </a:cubicBezTo>
                  <a:lnTo>
                    <a:pt x="5736" y="1499"/>
                  </a:lnTo>
                  <a:cubicBezTo>
                    <a:pt x="5713" y="1508"/>
                    <a:pt x="5695" y="1521"/>
                    <a:pt x="5673" y="1530"/>
                  </a:cubicBezTo>
                  <a:lnTo>
                    <a:pt x="5623" y="1557"/>
                  </a:lnTo>
                  <a:cubicBezTo>
                    <a:pt x="5587" y="1571"/>
                    <a:pt x="5556" y="1589"/>
                    <a:pt x="5524" y="1602"/>
                  </a:cubicBezTo>
                  <a:lnTo>
                    <a:pt x="5502" y="1616"/>
                  </a:lnTo>
                  <a:lnTo>
                    <a:pt x="5461" y="1638"/>
                  </a:lnTo>
                  <a:lnTo>
                    <a:pt x="5371" y="1688"/>
                  </a:lnTo>
                  <a:cubicBezTo>
                    <a:pt x="5331" y="1710"/>
                    <a:pt x="5290" y="1737"/>
                    <a:pt x="5250" y="1764"/>
                  </a:cubicBezTo>
                  <a:lnTo>
                    <a:pt x="5209" y="1787"/>
                  </a:lnTo>
                  <a:cubicBezTo>
                    <a:pt x="5191" y="1800"/>
                    <a:pt x="5169" y="1814"/>
                    <a:pt x="5146" y="1823"/>
                  </a:cubicBezTo>
                  <a:lnTo>
                    <a:pt x="5133" y="1832"/>
                  </a:lnTo>
                  <a:lnTo>
                    <a:pt x="5111" y="1850"/>
                  </a:lnTo>
                  <a:lnTo>
                    <a:pt x="5066" y="1877"/>
                  </a:lnTo>
                  <a:cubicBezTo>
                    <a:pt x="5021" y="1904"/>
                    <a:pt x="4985" y="1931"/>
                    <a:pt x="4944" y="1958"/>
                  </a:cubicBezTo>
                  <a:lnTo>
                    <a:pt x="4931" y="1967"/>
                  </a:lnTo>
                  <a:lnTo>
                    <a:pt x="4881" y="1998"/>
                  </a:lnTo>
                  <a:lnTo>
                    <a:pt x="4841" y="2030"/>
                  </a:lnTo>
                  <a:lnTo>
                    <a:pt x="4805" y="2057"/>
                  </a:lnTo>
                  <a:cubicBezTo>
                    <a:pt x="4782" y="2070"/>
                    <a:pt x="4760" y="2088"/>
                    <a:pt x="4742" y="2102"/>
                  </a:cubicBezTo>
                  <a:cubicBezTo>
                    <a:pt x="4746" y="2066"/>
                    <a:pt x="4760" y="2025"/>
                    <a:pt x="4769" y="1985"/>
                  </a:cubicBezTo>
                  <a:cubicBezTo>
                    <a:pt x="4787" y="1881"/>
                    <a:pt x="4782" y="1778"/>
                    <a:pt x="4760" y="1679"/>
                  </a:cubicBezTo>
                  <a:lnTo>
                    <a:pt x="4751" y="1611"/>
                  </a:lnTo>
                  <a:cubicBezTo>
                    <a:pt x="4733" y="1517"/>
                    <a:pt x="4719" y="1422"/>
                    <a:pt x="4692" y="1328"/>
                  </a:cubicBezTo>
                  <a:cubicBezTo>
                    <a:pt x="4679" y="1279"/>
                    <a:pt x="4670" y="1225"/>
                    <a:pt x="4652" y="1175"/>
                  </a:cubicBezTo>
                  <a:cubicBezTo>
                    <a:pt x="4634" y="1126"/>
                    <a:pt x="4616" y="1081"/>
                    <a:pt x="4589" y="1036"/>
                  </a:cubicBezTo>
                  <a:lnTo>
                    <a:pt x="4557" y="968"/>
                  </a:lnTo>
                  <a:cubicBezTo>
                    <a:pt x="4530" y="919"/>
                    <a:pt x="4503" y="869"/>
                    <a:pt x="4472" y="820"/>
                  </a:cubicBezTo>
                  <a:cubicBezTo>
                    <a:pt x="4458" y="802"/>
                    <a:pt x="4449" y="784"/>
                    <a:pt x="4436" y="761"/>
                  </a:cubicBezTo>
                  <a:cubicBezTo>
                    <a:pt x="4413" y="721"/>
                    <a:pt x="4386" y="680"/>
                    <a:pt x="4355" y="644"/>
                  </a:cubicBezTo>
                  <a:cubicBezTo>
                    <a:pt x="4341" y="626"/>
                    <a:pt x="4319" y="617"/>
                    <a:pt x="4296" y="613"/>
                  </a:cubicBezTo>
                  <a:lnTo>
                    <a:pt x="4278" y="613"/>
                  </a:lnTo>
                  <a:cubicBezTo>
                    <a:pt x="4274" y="586"/>
                    <a:pt x="4265" y="554"/>
                    <a:pt x="4256" y="523"/>
                  </a:cubicBezTo>
                  <a:lnTo>
                    <a:pt x="4251" y="509"/>
                  </a:lnTo>
                  <a:cubicBezTo>
                    <a:pt x="4242" y="469"/>
                    <a:pt x="4224" y="428"/>
                    <a:pt x="4197" y="397"/>
                  </a:cubicBezTo>
                  <a:cubicBezTo>
                    <a:pt x="4184" y="388"/>
                    <a:pt x="4175" y="383"/>
                    <a:pt x="4161" y="383"/>
                  </a:cubicBezTo>
                  <a:cubicBezTo>
                    <a:pt x="4112" y="383"/>
                    <a:pt x="4085" y="433"/>
                    <a:pt x="4112" y="473"/>
                  </a:cubicBezTo>
                  <a:cubicBezTo>
                    <a:pt x="4121" y="514"/>
                    <a:pt x="4130" y="550"/>
                    <a:pt x="4134" y="581"/>
                  </a:cubicBezTo>
                  <a:cubicBezTo>
                    <a:pt x="4139" y="617"/>
                    <a:pt x="4143" y="658"/>
                    <a:pt x="4143" y="694"/>
                  </a:cubicBezTo>
                  <a:lnTo>
                    <a:pt x="4143" y="716"/>
                  </a:lnTo>
                  <a:cubicBezTo>
                    <a:pt x="4148" y="824"/>
                    <a:pt x="4148" y="923"/>
                    <a:pt x="4143" y="1013"/>
                  </a:cubicBezTo>
                  <a:lnTo>
                    <a:pt x="4143" y="1076"/>
                  </a:lnTo>
                  <a:cubicBezTo>
                    <a:pt x="4139" y="1135"/>
                    <a:pt x="4134" y="1193"/>
                    <a:pt x="4121" y="1252"/>
                  </a:cubicBezTo>
                  <a:lnTo>
                    <a:pt x="4112" y="1319"/>
                  </a:lnTo>
                  <a:lnTo>
                    <a:pt x="4112" y="1333"/>
                  </a:lnTo>
                  <a:cubicBezTo>
                    <a:pt x="4103" y="1409"/>
                    <a:pt x="4089" y="1485"/>
                    <a:pt x="4071" y="1557"/>
                  </a:cubicBezTo>
                  <a:cubicBezTo>
                    <a:pt x="4071" y="1571"/>
                    <a:pt x="4062" y="1580"/>
                    <a:pt x="4058" y="1593"/>
                  </a:cubicBezTo>
                  <a:lnTo>
                    <a:pt x="4058" y="1598"/>
                  </a:lnTo>
                  <a:lnTo>
                    <a:pt x="4058" y="1607"/>
                  </a:lnTo>
                  <a:cubicBezTo>
                    <a:pt x="4031" y="1688"/>
                    <a:pt x="3999" y="1764"/>
                    <a:pt x="3968" y="1832"/>
                  </a:cubicBezTo>
                  <a:cubicBezTo>
                    <a:pt x="3927" y="1917"/>
                    <a:pt x="3887" y="1998"/>
                    <a:pt x="3842" y="2079"/>
                  </a:cubicBezTo>
                  <a:cubicBezTo>
                    <a:pt x="3819" y="2120"/>
                    <a:pt x="3788" y="2156"/>
                    <a:pt x="3756" y="2192"/>
                  </a:cubicBezTo>
                  <a:lnTo>
                    <a:pt x="3644" y="2304"/>
                  </a:lnTo>
                  <a:cubicBezTo>
                    <a:pt x="3585" y="2358"/>
                    <a:pt x="3523" y="2408"/>
                    <a:pt x="3460" y="2453"/>
                  </a:cubicBezTo>
                  <a:cubicBezTo>
                    <a:pt x="3424" y="2471"/>
                    <a:pt x="3383" y="2489"/>
                    <a:pt x="3347" y="2502"/>
                  </a:cubicBezTo>
                  <a:cubicBezTo>
                    <a:pt x="3307" y="2516"/>
                    <a:pt x="3275" y="2529"/>
                    <a:pt x="3239" y="2538"/>
                  </a:cubicBezTo>
                  <a:cubicBezTo>
                    <a:pt x="3185" y="2547"/>
                    <a:pt x="3127" y="2552"/>
                    <a:pt x="3073" y="2552"/>
                  </a:cubicBezTo>
                  <a:cubicBezTo>
                    <a:pt x="3050" y="2547"/>
                    <a:pt x="3032" y="2547"/>
                    <a:pt x="3010" y="2543"/>
                  </a:cubicBezTo>
                  <a:cubicBezTo>
                    <a:pt x="3005" y="2538"/>
                    <a:pt x="2996" y="2538"/>
                    <a:pt x="2992" y="2534"/>
                  </a:cubicBezTo>
                  <a:cubicBezTo>
                    <a:pt x="2978" y="2525"/>
                    <a:pt x="2965" y="2516"/>
                    <a:pt x="2956" y="2502"/>
                  </a:cubicBezTo>
                  <a:cubicBezTo>
                    <a:pt x="2938" y="2480"/>
                    <a:pt x="2920" y="2457"/>
                    <a:pt x="2902" y="2430"/>
                  </a:cubicBezTo>
                  <a:cubicBezTo>
                    <a:pt x="2884" y="2390"/>
                    <a:pt x="2870" y="2354"/>
                    <a:pt x="2857" y="2313"/>
                  </a:cubicBezTo>
                  <a:cubicBezTo>
                    <a:pt x="2848" y="2259"/>
                    <a:pt x="2839" y="2210"/>
                    <a:pt x="2834" y="2156"/>
                  </a:cubicBezTo>
                  <a:cubicBezTo>
                    <a:pt x="2825" y="2088"/>
                    <a:pt x="2821" y="2021"/>
                    <a:pt x="2816" y="1953"/>
                  </a:cubicBezTo>
                  <a:lnTo>
                    <a:pt x="2812" y="1899"/>
                  </a:lnTo>
                  <a:cubicBezTo>
                    <a:pt x="2803" y="1796"/>
                    <a:pt x="2794" y="1688"/>
                    <a:pt x="2776" y="1580"/>
                  </a:cubicBezTo>
                  <a:cubicBezTo>
                    <a:pt x="2767" y="1508"/>
                    <a:pt x="2749" y="1436"/>
                    <a:pt x="2722" y="1368"/>
                  </a:cubicBezTo>
                  <a:cubicBezTo>
                    <a:pt x="2690" y="1301"/>
                    <a:pt x="2645" y="1247"/>
                    <a:pt x="2587" y="1202"/>
                  </a:cubicBezTo>
                  <a:cubicBezTo>
                    <a:pt x="2555" y="1180"/>
                    <a:pt x="2524" y="1157"/>
                    <a:pt x="2492" y="1139"/>
                  </a:cubicBezTo>
                  <a:cubicBezTo>
                    <a:pt x="2479" y="1135"/>
                    <a:pt x="2470" y="1126"/>
                    <a:pt x="2456" y="1121"/>
                  </a:cubicBezTo>
                  <a:lnTo>
                    <a:pt x="2438" y="1112"/>
                  </a:lnTo>
                  <a:cubicBezTo>
                    <a:pt x="2416" y="1103"/>
                    <a:pt x="2393" y="1094"/>
                    <a:pt x="2366" y="1090"/>
                  </a:cubicBezTo>
                  <a:cubicBezTo>
                    <a:pt x="2339" y="1085"/>
                    <a:pt x="2317" y="1081"/>
                    <a:pt x="2290" y="1081"/>
                  </a:cubicBezTo>
                  <a:cubicBezTo>
                    <a:pt x="2267" y="1081"/>
                    <a:pt x="2249" y="1085"/>
                    <a:pt x="2231" y="1085"/>
                  </a:cubicBezTo>
                  <a:cubicBezTo>
                    <a:pt x="2195" y="1094"/>
                    <a:pt x="2159" y="1099"/>
                    <a:pt x="2123" y="1112"/>
                  </a:cubicBezTo>
                  <a:cubicBezTo>
                    <a:pt x="2060" y="1130"/>
                    <a:pt x="2006" y="1162"/>
                    <a:pt x="1952" y="1198"/>
                  </a:cubicBezTo>
                  <a:cubicBezTo>
                    <a:pt x="1908" y="1234"/>
                    <a:pt x="1858" y="1270"/>
                    <a:pt x="1818" y="1315"/>
                  </a:cubicBezTo>
                  <a:lnTo>
                    <a:pt x="1804" y="1328"/>
                  </a:lnTo>
                  <a:cubicBezTo>
                    <a:pt x="1714" y="1418"/>
                    <a:pt x="1642" y="1526"/>
                    <a:pt x="1588" y="1647"/>
                  </a:cubicBezTo>
                  <a:cubicBezTo>
                    <a:pt x="1561" y="1710"/>
                    <a:pt x="1543" y="1778"/>
                    <a:pt x="1534" y="1845"/>
                  </a:cubicBezTo>
                  <a:cubicBezTo>
                    <a:pt x="1521" y="1908"/>
                    <a:pt x="1507" y="1976"/>
                    <a:pt x="1498" y="2043"/>
                  </a:cubicBezTo>
                  <a:cubicBezTo>
                    <a:pt x="1480" y="2174"/>
                    <a:pt x="1471" y="2304"/>
                    <a:pt x="1480" y="2439"/>
                  </a:cubicBezTo>
                  <a:cubicBezTo>
                    <a:pt x="1485" y="2538"/>
                    <a:pt x="1489" y="2633"/>
                    <a:pt x="1498" y="2732"/>
                  </a:cubicBezTo>
                  <a:cubicBezTo>
                    <a:pt x="1503" y="2786"/>
                    <a:pt x="1507" y="2835"/>
                    <a:pt x="1507" y="2889"/>
                  </a:cubicBezTo>
                  <a:lnTo>
                    <a:pt x="1507" y="3001"/>
                  </a:lnTo>
                  <a:cubicBezTo>
                    <a:pt x="1503" y="3055"/>
                    <a:pt x="1498" y="3114"/>
                    <a:pt x="1480" y="3168"/>
                  </a:cubicBezTo>
                  <a:cubicBezTo>
                    <a:pt x="1467" y="3217"/>
                    <a:pt x="1449" y="3262"/>
                    <a:pt x="1422" y="3307"/>
                  </a:cubicBezTo>
                  <a:cubicBezTo>
                    <a:pt x="1408" y="3325"/>
                    <a:pt x="1395" y="3343"/>
                    <a:pt x="1381" y="3361"/>
                  </a:cubicBezTo>
                  <a:cubicBezTo>
                    <a:pt x="1368" y="3370"/>
                    <a:pt x="1354" y="3379"/>
                    <a:pt x="1345" y="3384"/>
                  </a:cubicBezTo>
                  <a:cubicBezTo>
                    <a:pt x="1332" y="3393"/>
                    <a:pt x="1318" y="3397"/>
                    <a:pt x="1305" y="3402"/>
                  </a:cubicBezTo>
                  <a:cubicBezTo>
                    <a:pt x="1282" y="3406"/>
                    <a:pt x="1255" y="3406"/>
                    <a:pt x="1233" y="3406"/>
                  </a:cubicBezTo>
                  <a:cubicBezTo>
                    <a:pt x="1215" y="3406"/>
                    <a:pt x="1192" y="3402"/>
                    <a:pt x="1174" y="3397"/>
                  </a:cubicBezTo>
                  <a:cubicBezTo>
                    <a:pt x="1143" y="3379"/>
                    <a:pt x="1116" y="3357"/>
                    <a:pt x="1089" y="3330"/>
                  </a:cubicBezTo>
                  <a:cubicBezTo>
                    <a:pt x="1057" y="3294"/>
                    <a:pt x="1030" y="3253"/>
                    <a:pt x="1003" y="3213"/>
                  </a:cubicBezTo>
                  <a:cubicBezTo>
                    <a:pt x="981" y="3168"/>
                    <a:pt x="958" y="3118"/>
                    <a:pt x="936" y="3073"/>
                  </a:cubicBezTo>
                  <a:cubicBezTo>
                    <a:pt x="913" y="3019"/>
                    <a:pt x="895" y="2966"/>
                    <a:pt x="882" y="2907"/>
                  </a:cubicBezTo>
                  <a:cubicBezTo>
                    <a:pt x="855" y="2790"/>
                    <a:pt x="841" y="2673"/>
                    <a:pt x="828" y="2552"/>
                  </a:cubicBezTo>
                  <a:cubicBezTo>
                    <a:pt x="819" y="2430"/>
                    <a:pt x="819" y="2309"/>
                    <a:pt x="819" y="2205"/>
                  </a:cubicBezTo>
                  <a:cubicBezTo>
                    <a:pt x="828" y="2070"/>
                    <a:pt x="841" y="1935"/>
                    <a:pt x="864" y="1800"/>
                  </a:cubicBezTo>
                  <a:cubicBezTo>
                    <a:pt x="886" y="1679"/>
                    <a:pt x="918" y="1548"/>
                    <a:pt x="963" y="1382"/>
                  </a:cubicBezTo>
                  <a:cubicBezTo>
                    <a:pt x="999" y="1270"/>
                    <a:pt x="1039" y="1162"/>
                    <a:pt x="1093" y="1054"/>
                  </a:cubicBezTo>
                  <a:cubicBezTo>
                    <a:pt x="1152" y="937"/>
                    <a:pt x="1206" y="838"/>
                    <a:pt x="1264" y="743"/>
                  </a:cubicBezTo>
                  <a:cubicBezTo>
                    <a:pt x="1323" y="653"/>
                    <a:pt x="1386" y="568"/>
                    <a:pt x="1462" y="464"/>
                  </a:cubicBezTo>
                  <a:lnTo>
                    <a:pt x="1480" y="442"/>
                  </a:lnTo>
                  <a:cubicBezTo>
                    <a:pt x="1543" y="356"/>
                    <a:pt x="1611" y="275"/>
                    <a:pt x="1683" y="199"/>
                  </a:cubicBezTo>
                  <a:cubicBezTo>
                    <a:pt x="1719" y="163"/>
                    <a:pt x="1764" y="131"/>
                    <a:pt x="1804" y="104"/>
                  </a:cubicBezTo>
                  <a:cubicBezTo>
                    <a:pt x="1818" y="95"/>
                    <a:pt x="1827" y="82"/>
                    <a:pt x="1827" y="68"/>
                  </a:cubicBezTo>
                  <a:cubicBezTo>
                    <a:pt x="1831" y="55"/>
                    <a:pt x="1827" y="37"/>
                    <a:pt x="1818" y="23"/>
                  </a:cubicBezTo>
                  <a:cubicBezTo>
                    <a:pt x="1809" y="10"/>
                    <a:pt x="1791" y="1"/>
                    <a:pt x="17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4897575" y="1738250"/>
              <a:ext cx="9700" cy="16375"/>
            </a:xfrm>
            <a:custGeom>
              <a:rect b="b" l="l" r="r" t="t"/>
              <a:pathLst>
                <a:path extrusionOk="0" h="655" w="388">
                  <a:moveTo>
                    <a:pt x="207" y="0"/>
                  </a:moveTo>
                  <a:cubicBezTo>
                    <a:pt x="193" y="0"/>
                    <a:pt x="180" y="4"/>
                    <a:pt x="167" y="11"/>
                  </a:cubicBezTo>
                  <a:cubicBezTo>
                    <a:pt x="154" y="20"/>
                    <a:pt x="140" y="29"/>
                    <a:pt x="131" y="43"/>
                  </a:cubicBezTo>
                  <a:lnTo>
                    <a:pt x="104" y="43"/>
                  </a:lnTo>
                  <a:cubicBezTo>
                    <a:pt x="100" y="20"/>
                    <a:pt x="82" y="7"/>
                    <a:pt x="59" y="7"/>
                  </a:cubicBezTo>
                  <a:cubicBezTo>
                    <a:pt x="37" y="7"/>
                    <a:pt x="14" y="29"/>
                    <a:pt x="14" y="52"/>
                  </a:cubicBezTo>
                  <a:cubicBezTo>
                    <a:pt x="14" y="137"/>
                    <a:pt x="10" y="222"/>
                    <a:pt x="10" y="308"/>
                  </a:cubicBezTo>
                  <a:cubicBezTo>
                    <a:pt x="10" y="380"/>
                    <a:pt x="1" y="452"/>
                    <a:pt x="1" y="524"/>
                  </a:cubicBezTo>
                  <a:cubicBezTo>
                    <a:pt x="1" y="551"/>
                    <a:pt x="19" y="573"/>
                    <a:pt x="46" y="578"/>
                  </a:cubicBezTo>
                  <a:cubicBezTo>
                    <a:pt x="46" y="582"/>
                    <a:pt x="46" y="582"/>
                    <a:pt x="46" y="587"/>
                  </a:cubicBezTo>
                  <a:cubicBezTo>
                    <a:pt x="55" y="609"/>
                    <a:pt x="68" y="632"/>
                    <a:pt x="91" y="641"/>
                  </a:cubicBezTo>
                  <a:cubicBezTo>
                    <a:pt x="104" y="650"/>
                    <a:pt x="120" y="654"/>
                    <a:pt x="136" y="654"/>
                  </a:cubicBezTo>
                  <a:cubicBezTo>
                    <a:pt x="153" y="654"/>
                    <a:pt x="169" y="650"/>
                    <a:pt x="185" y="641"/>
                  </a:cubicBezTo>
                  <a:lnTo>
                    <a:pt x="194" y="636"/>
                  </a:lnTo>
                  <a:cubicBezTo>
                    <a:pt x="203" y="639"/>
                    <a:pt x="212" y="640"/>
                    <a:pt x="221" y="640"/>
                  </a:cubicBezTo>
                  <a:cubicBezTo>
                    <a:pt x="230" y="640"/>
                    <a:pt x="239" y="639"/>
                    <a:pt x="248" y="636"/>
                  </a:cubicBezTo>
                  <a:cubicBezTo>
                    <a:pt x="262" y="641"/>
                    <a:pt x="271" y="641"/>
                    <a:pt x="284" y="641"/>
                  </a:cubicBezTo>
                  <a:cubicBezTo>
                    <a:pt x="311" y="641"/>
                    <a:pt x="334" y="632"/>
                    <a:pt x="356" y="614"/>
                  </a:cubicBezTo>
                  <a:cubicBezTo>
                    <a:pt x="356" y="605"/>
                    <a:pt x="365" y="600"/>
                    <a:pt x="370" y="591"/>
                  </a:cubicBezTo>
                  <a:cubicBezTo>
                    <a:pt x="379" y="578"/>
                    <a:pt x="383" y="560"/>
                    <a:pt x="383" y="542"/>
                  </a:cubicBezTo>
                  <a:cubicBezTo>
                    <a:pt x="388" y="506"/>
                    <a:pt x="388" y="470"/>
                    <a:pt x="388" y="434"/>
                  </a:cubicBezTo>
                  <a:cubicBezTo>
                    <a:pt x="388" y="398"/>
                    <a:pt x="388" y="366"/>
                    <a:pt x="383" y="330"/>
                  </a:cubicBezTo>
                  <a:cubicBezTo>
                    <a:pt x="379" y="294"/>
                    <a:pt x="383" y="254"/>
                    <a:pt x="379" y="218"/>
                  </a:cubicBezTo>
                  <a:cubicBezTo>
                    <a:pt x="379" y="182"/>
                    <a:pt x="379" y="137"/>
                    <a:pt x="379" y="97"/>
                  </a:cubicBezTo>
                  <a:cubicBezTo>
                    <a:pt x="379" y="79"/>
                    <a:pt x="374" y="61"/>
                    <a:pt x="365" y="47"/>
                  </a:cubicBezTo>
                  <a:cubicBezTo>
                    <a:pt x="356" y="34"/>
                    <a:pt x="343" y="20"/>
                    <a:pt x="329" y="11"/>
                  </a:cubicBezTo>
                  <a:cubicBezTo>
                    <a:pt x="314" y="4"/>
                    <a:pt x="298" y="0"/>
                    <a:pt x="281" y="0"/>
                  </a:cubicBezTo>
                  <a:cubicBezTo>
                    <a:pt x="267" y="0"/>
                    <a:pt x="253" y="2"/>
                    <a:pt x="239" y="7"/>
                  </a:cubicBezTo>
                  <a:cubicBezTo>
                    <a:pt x="229" y="2"/>
                    <a:pt x="218" y="0"/>
                    <a:pt x="207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4898150" y="1740175"/>
              <a:ext cx="1700" cy="1225"/>
            </a:xfrm>
            <a:custGeom>
              <a:rect b="b" l="l" r="r" t="t"/>
              <a:pathLst>
                <a:path extrusionOk="0" h="49" w="68">
                  <a:moveTo>
                    <a:pt x="27" y="1"/>
                  </a:moveTo>
                  <a:cubicBezTo>
                    <a:pt x="15" y="1"/>
                    <a:pt x="1" y="17"/>
                    <a:pt x="5" y="33"/>
                  </a:cubicBezTo>
                  <a:cubicBezTo>
                    <a:pt x="5" y="44"/>
                    <a:pt x="9" y="48"/>
                    <a:pt x="14" y="48"/>
                  </a:cubicBezTo>
                  <a:cubicBezTo>
                    <a:pt x="32" y="48"/>
                    <a:pt x="68" y="1"/>
                    <a:pt x="35" y="1"/>
                  </a:cubicBezTo>
                  <a:cubicBezTo>
                    <a:pt x="34" y="1"/>
                    <a:pt x="33" y="1"/>
                    <a:pt x="32" y="2"/>
                  </a:cubicBezTo>
                  <a:cubicBezTo>
                    <a:pt x="30" y="1"/>
                    <a:pt x="29" y="1"/>
                    <a:pt x="27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4896900" y="1737500"/>
              <a:ext cx="2850" cy="15900"/>
            </a:xfrm>
            <a:custGeom>
              <a:rect b="b" l="l" r="r" t="t"/>
              <a:pathLst>
                <a:path extrusionOk="0" h="636" w="114">
                  <a:moveTo>
                    <a:pt x="55" y="1"/>
                  </a:moveTo>
                  <a:cubicBezTo>
                    <a:pt x="32" y="1"/>
                    <a:pt x="10" y="23"/>
                    <a:pt x="10" y="46"/>
                  </a:cubicBezTo>
                  <a:lnTo>
                    <a:pt x="10" y="324"/>
                  </a:lnTo>
                  <a:cubicBezTo>
                    <a:pt x="10" y="374"/>
                    <a:pt x="10" y="423"/>
                    <a:pt x="5" y="468"/>
                  </a:cubicBezTo>
                  <a:cubicBezTo>
                    <a:pt x="5" y="491"/>
                    <a:pt x="5" y="509"/>
                    <a:pt x="1" y="531"/>
                  </a:cubicBezTo>
                  <a:cubicBezTo>
                    <a:pt x="1" y="554"/>
                    <a:pt x="1" y="576"/>
                    <a:pt x="5" y="599"/>
                  </a:cubicBezTo>
                  <a:cubicBezTo>
                    <a:pt x="13" y="619"/>
                    <a:pt x="29" y="636"/>
                    <a:pt x="48" y="636"/>
                  </a:cubicBezTo>
                  <a:cubicBezTo>
                    <a:pt x="50" y="636"/>
                    <a:pt x="52" y="635"/>
                    <a:pt x="55" y="635"/>
                  </a:cubicBezTo>
                  <a:cubicBezTo>
                    <a:pt x="68" y="635"/>
                    <a:pt x="82" y="630"/>
                    <a:pt x="95" y="621"/>
                  </a:cubicBezTo>
                  <a:cubicBezTo>
                    <a:pt x="100" y="612"/>
                    <a:pt x="109" y="599"/>
                    <a:pt x="109" y="585"/>
                  </a:cubicBezTo>
                  <a:cubicBezTo>
                    <a:pt x="113" y="549"/>
                    <a:pt x="113" y="509"/>
                    <a:pt x="109" y="468"/>
                  </a:cubicBezTo>
                  <a:cubicBezTo>
                    <a:pt x="109" y="423"/>
                    <a:pt x="104" y="374"/>
                    <a:pt x="104" y="324"/>
                  </a:cubicBezTo>
                  <a:cubicBezTo>
                    <a:pt x="104" y="234"/>
                    <a:pt x="100" y="140"/>
                    <a:pt x="100" y="46"/>
                  </a:cubicBezTo>
                  <a:cubicBezTo>
                    <a:pt x="100" y="23"/>
                    <a:pt x="77" y="1"/>
                    <a:pt x="5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896575" y="1737750"/>
              <a:ext cx="2500" cy="15625"/>
            </a:xfrm>
            <a:custGeom>
              <a:rect b="b" l="l" r="r" t="t"/>
              <a:pathLst>
                <a:path extrusionOk="0" h="625" w="100">
                  <a:moveTo>
                    <a:pt x="38" y="1"/>
                  </a:moveTo>
                  <a:cubicBezTo>
                    <a:pt x="23" y="1"/>
                    <a:pt x="7" y="11"/>
                    <a:pt x="5" y="31"/>
                  </a:cubicBezTo>
                  <a:lnTo>
                    <a:pt x="5" y="305"/>
                  </a:lnTo>
                  <a:lnTo>
                    <a:pt x="5" y="445"/>
                  </a:lnTo>
                  <a:cubicBezTo>
                    <a:pt x="0" y="490"/>
                    <a:pt x="0" y="530"/>
                    <a:pt x="5" y="575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27" y="616"/>
                    <a:pt x="36" y="625"/>
                    <a:pt x="50" y="625"/>
                  </a:cubicBezTo>
                  <a:cubicBezTo>
                    <a:pt x="77" y="625"/>
                    <a:pt x="99" y="602"/>
                    <a:pt x="99" y="575"/>
                  </a:cubicBezTo>
                  <a:cubicBezTo>
                    <a:pt x="99" y="553"/>
                    <a:pt x="99" y="535"/>
                    <a:pt x="95" y="512"/>
                  </a:cubicBezTo>
                  <a:cubicBezTo>
                    <a:pt x="95" y="494"/>
                    <a:pt x="90" y="472"/>
                    <a:pt x="90" y="458"/>
                  </a:cubicBezTo>
                  <a:cubicBezTo>
                    <a:pt x="86" y="413"/>
                    <a:pt x="81" y="368"/>
                    <a:pt x="77" y="323"/>
                  </a:cubicBezTo>
                  <a:cubicBezTo>
                    <a:pt x="77" y="274"/>
                    <a:pt x="72" y="224"/>
                    <a:pt x="72" y="179"/>
                  </a:cubicBezTo>
                  <a:cubicBezTo>
                    <a:pt x="72" y="130"/>
                    <a:pt x="72" y="81"/>
                    <a:pt x="72" y="31"/>
                  </a:cubicBezTo>
                  <a:cubicBezTo>
                    <a:pt x="70" y="1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890150" y="1737400"/>
              <a:ext cx="2950" cy="17800"/>
            </a:xfrm>
            <a:custGeom>
              <a:rect b="b" l="l" r="r" t="t"/>
              <a:pathLst>
                <a:path extrusionOk="0" h="712" w="118">
                  <a:moveTo>
                    <a:pt x="68" y="0"/>
                  </a:moveTo>
                  <a:cubicBezTo>
                    <a:pt x="44" y="0"/>
                    <a:pt x="19" y="18"/>
                    <a:pt x="23" y="54"/>
                  </a:cubicBezTo>
                  <a:lnTo>
                    <a:pt x="14" y="54"/>
                  </a:lnTo>
                  <a:cubicBezTo>
                    <a:pt x="10" y="153"/>
                    <a:pt x="10" y="252"/>
                    <a:pt x="5" y="355"/>
                  </a:cubicBezTo>
                  <a:lnTo>
                    <a:pt x="5" y="522"/>
                  </a:lnTo>
                  <a:lnTo>
                    <a:pt x="5" y="603"/>
                  </a:lnTo>
                  <a:cubicBezTo>
                    <a:pt x="1" y="625"/>
                    <a:pt x="5" y="652"/>
                    <a:pt x="10" y="679"/>
                  </a:cubicBezTo>
                  <a:cubicBezTo>
                    <a:pt x="20" y="701"/>
                    <a:pt x="40" y="712"/>
                    <a:pt x="59" y="712"/>
                  </a:cubicBezTo>
                  <a:cubicBezTo>
                    <a:pt x="84" y="712"/>
                    <a:pt x="108" y="696"/>
                    <a:pt x="113" y="666"/>
                  </a:cubicBezTo>
                  <a:lnTo>
                    <a:pt x="113" y="522"/>
                  </a:lnTo>
                  <a:lnTo>
                    <a:pt x="113" y="355"/>
                  </a:lnTo>
                  <a:cubicBezTo>
                    <a:pt x="113" y="252"/>
                    <a:pt x="109" y="153"/>
                    <a:pt x="113" y="54"/>
                  </a:cubicBezTo>
                  <a:cubicBezTo>
                    <a:pt x="118" y="18"/>
                    <a:pt x="93" y="0"/>
                    <a:pt x="6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4890275" y="1737750"/>
              <a:ext cx="2725" cy="15625"/>
            </a:xfrm>
            <a:custGeom>
              <a:rect b="b" l="l" r="r" t="t"/>
              <a:pathLst>
                <a:path extrusionOk="0" h="625" w="109">
                  <a:moveTo>
                    <a:pt x="61" y="1"/>
                  </a:moveTo>
                  <a:cubicBezTo>
                    <a:pt x="37" y="1"/>
                    <a:pt x="14" y="15"/>
                    <a:pt x="14" y="45"/>
                  </a:cubicBezTo>
                  <a:lnTo>
                    <a:pt x="9" y="45"/>
                  </a:lnTo>
                  <a:cubicBezTo>
                    <a:pt x="9" y="130"/>
                    <a:pt x="5" y="215"/>
                    <a:pt x="5" y="301"/>
                  </a:cubicBezTo>
                  <a:cubicBezTo>
                    <a:pt x="0" y="386"/>
                    <a:pt x="0" y="481"/>
                    <a:pt x="5" y="571"/>
                  </a:cubicBezTo>
                  <a:cubicBezTo>
                    <a:pt x="5" y="598"/>
                    <a:pt x="27" y="625"/>
                    <a:pt x="59" y="625"/>
                  </a:cubicBezTo>
                  <a:cubicBezTo>
                    <a:pt x="86" y="625"/>
                    <a:pt x="108" y="602"/>
                    <a:pt x="108" y="571"/>
                  </a:cubicBezTo>
                  <a:lnTo>
                    <a:pt x="108" y="431"/>
                  </a:lnTo>
                  <a:cubicBezTo>
                    <a:pt x="108" y="386"/>
                    <a:pt x="108" y="350"/>
                    <a:pt x="108" y="310"/>
                  </a:cubicBezTo>
                  <a:lnTo>
                    <a:pt x="108" y="45"/>
                  </a:lnTo>
                  <a:cubicBezTo>
                    <a:pt x="108" y="15"/>
                    <a:pt x="85" y="1"/>
                    <a:pt x="6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4895000" y="1862525"/>
              <a:ext cx="13750" cy="17600"/>
            </a:xfrm>
            <a:custGeom>
              <a:rect b="b" l="l" r="r" t="t"/>
              <a:pathLst>
                <a:path extrusionOk="0" h="704" w="550">
                  <a:moveTo>
                    <a:pt x="65" y="1"/>
                  </a:moveTo>
                  <a:cubicBezTo>
                    <a:pt x="46" y="1"/>
                    <a:pt x="27" y="13"/>
                    <a:pt x="27" y="38"/>
                  </a:cubicBezTo>
                  <a:lnTo>
                    <a:pt x="32" y="42"/>
                  </a:lnTo>
                  <a:lnTo>
                    <a:pt x="27" y="119"/>
                  </a:lnTo>
                  <a:lnTo>
                    <a:pt x="27" y="128"/>
                  </a:lnTo>
                  <a:cubicBezTo>
                    <a:pt x="27" y="146"/>
                    <a:pt x="23" y="168"/>
                    <a:pt x="23" y="186"/>
                  </a:cubicBezTo>
                  <a:cubicBezTo>
                    <a:pt x="18" y="227"/>
                    <a:pt x="14" y="272"/>
                    <a:pt x="9" y="312"/>
                  </a:cubicBezTo>
                  <a:cubicBezTo>
                    <a:pt x="5" y="402"/>
                    <a:pt x="0" y="492"/>
                    <a:pt x="0" y="578"/>
                  </a:cubicBezTo>
                  <a:cubicBezTo>
                    <a:pt x="0" y="596"/>
                    <a:pt x="9" y="614"/>
                    <a:pt x="23" y="623"/>
                  </a:cubicBezTo>
                  <a:cubicBezTo>
                    <a:pt x="32" y="645"/>
                    <a:pt x="54" y="663"/>
                    <a:pt x="77" y="663"/>
                  </a:cubicBezTo>
                  <a:lnTo>
                    <a:pt x="86" y="663"/>
                  </a:lnTo>
                  <a:cubicBezTo>
                    <a:pt x="95" y="668"/>
                    <a:pt x="104" y="672"/>
                    <a:pt x="113" y="677"/>
                  </a:cubicBezTo>
                  <a:lnTo>
                    <a:pt x="149" y="677"/>
                  </a:lnTo>
                  <a:cubicBezTo>
                    <a:pt x="162" y="686"/>
                    <a:pt x="176" y="695"/>
                    <a:pt x="189" y="699"/>
                  </a:cubicBezTo>
                  <a:cubicBezTo>
                    <a:pt x="197" y="701"/>
                    <a:pt x="205" y="702"/>
                    <a:pt x="213" y="702"/>
                  </a:cubicBezTo>
                  <a:cubicBezTo>
                    <a:pt x="225" y="702"/>
                    <a:pt x="237" y="700"/>
                    <a:pt x="248" y="695"/>
                  </a:cubicBezTo>
                  <a:lnTo>
                    <a:pt x="257" y="699"/>
                  </a:lnTo>
                  <a:cubicBezTo>
                    <a:pt x="267" y="702"/>
                    <a:pt x="277" y="704"/>
                    <a:pt x="287" y="704"/>
                  </a:cubicBezTo>
                  <a:cubicBezTo>
                    <a:pt x="321" y="704"/>
                    <a:pt x="352" y="687"/>
                    <a:pt x="369" y="659"/>
                  </a:cubicBezTo>
                  <a:lnTo>
                    <a:pt x="378" y="663"/>
                  </a:lnTo>
                  <a:cubicBezTo>
                    <a:pt x="395" y="672"/>
                    <a:pt x="413" y="677"/>
                    <a:pt x="431" y="677"/>
                  </a:cubicBezTo>
                  <a:cubicBezTo>
                    <a:pt x="467" y="677"/>
                    <a:pt x="501" y="660"/>
                    <a:pt x="522" y="627"/>
                  </a:cubicBezTo>
                  <a:cubicBezTo>
                    <a:pt x="540" y="587"/>
                    <a:pt x="549" y="546"/>
                    <a:pt x="545" y="506"/>
                  </a:cubicBezTo>
                  <a:lnTo>
                    <a:pt x="545" y="398"/>
                  </a:lnTo>
                  <a:cubicBezTo>
                    <a:pt x="545" y="362"/>
                    <a:pt x="545" y="317"/>
                    <a:pt x="540" y="276"/>
                  </a:cubicBezTo>
                  <a:lnTo>
                    <a:pt x="540" y="218"/>
                  </a:lnTo>
                  <a:lnTo>
                    <a:pt x="540" y="182"/>
                  </a:lnTo>
                  <a:cubicBezTo>
                    <a:pt x="540" y="155"/>
                    <a:pt x="536" y="128"/>
                    <a:pt x="522" y="101"/>
                  </a:cubicBezTo>
                  <a:cubicBezTo>
                    <a:pt x="513" y="78"/>
                    <a:pt x="491" y="65"/>
                    <a:pt x="464" y="56"/>
                  </a:cubicBezTo>
                  <a:cubicBezTo>
                    <a:pt x="455" y="54"/>
                    <a:pt x="446" y="53"/>
                    <a:pt x="437" y="53"/>
                  </a:cubicBezTo>
                  <a:cubicBezTo>
                    <a:pt x="428" y="53"/>
                    <a:pt x="419" y="54"/>
                    <a:pt x="410" y="56"/>
                  </a:cubicBezTo>
                  <a:lnTo>
                    <a:pt x="401" y="56"/>
                  </a:lnTo>
                  <a:cubicBezTo>
                    <a:pt x="396" y="51"/>
                    <a:pt x="387" y="47"/>
                    <a:pt x="378" y="47"/>
                  </a:cubicBezTo>
                  <a:cubicBezTo>
                    <a:pt x="369" y="45"/>
                    <a:pt x="359" y="44"/>
                    <a:pt x="349" y="44"/>
                  </a:cubicBezTo>
                  <a:cubicBezTo>
                    <a:pt x="339" y="44"/>
                    <a:pt x="329" y="45"/>
                    <a:pt x="320" y="47"/>
                  </a:cubicBezTo>
                  <a:lnTo>
                    <a:pt x="297" y="38"/>
                  </a:lnTo>
                  <a:cubicBezTo>
                    <a:pt x="290" y="36"/>
                    <a:pt x="284" y="35"/>
                    <a:pt x="276" y="35"/>
                  </a:cubicBezTo>
                  <a:cubicBezTo>
                    <a:pt x="269" y="35"/>
                    <a:pt x="261" y="36"/>
                    <a:pt x="252" y="38"/>
                  </a:cubicBezTo>
                  <a:cubicBezTo>
                    <a:pt x="239" y="42"/>
                    <a:pt x="221" y="51"/>
                    <a:pt x="212" y="65"/>
                  </a:cubicBezTo>
                  <a:cubicBezTo>
                    <a:pt x="198" y="65"/>
                    <a:pt x="185" y="65"/>
                    <a:pt x="171" y="69"/>
                  </a:cubicBezTo>
                  <a:cubicBezTo>
                    <a:pt x="167" y="65"/>
                    <a:pt x="158" y="60"/>
                    <a:pt x="153" y="56"/>
                  </a:cubicBezTo>
                  <a:cubicBezTo>
                    <a:pt x="135" y="56"/>
                    <a:pt x="117" y="56"/>
                    <a:pt x="104" y="69"/>
                  </a:cubicBezTo>
                  <a:lnTo>
                    <a:pt x="104" y="38"/>
                  </a:lnTo>
                  <a:cubicBezTo>
                    <a:pt x="104" y="13"/>
                    <a:pt x="85" y="1"/>
                    <a:pt x="6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4894775" y="1863800"/>
              <a:ext cx="2050" cy="14625"/>
            </a:xfrm>
            <a:custGeom>
              <a:rect b="b" l="l" r="r" t="t"/>
              <a:pathLst>
                <a:path extrusionOk="0" h="585" w="82">
                  <a:moveTo>
                    <a:pt x="50" y="0"/>
                  </a:moveTo>
                  <a:cubicBezTo>
                    <a:pt x="32" y="5"/>
                    <a:pt x="18" y="18"/>
                    <a:pt x="18" y="32"/>
                  </a:cubicBezTo>
                  <a:lnTo>
                    <a:pt x="14" y="36"/>
                  </a:lnTo>
                  <a:cubicBezTo>
                    <a:pt x="9" y="117"/>
                    <a:pt x="9" y="203"/>
                    <a:pt x="9" y="288"/>
                  </a:cubicBezTo>
                  <a:cubicBezTo>
                    <a:pt x="9" y="329"/>
                    <a:pt x="9" y="374"/>
                    <a:pt x="5" y="414"/>
                  </a:cubicBezTo>
                  <a:lnTo>
                    <a:pt x="5" y="473"/>
                  </a:lnTo>
                  <a:cubicBezTo>
                    <a:pt x="0" y="500"/>
                    <a:pt x="0" y="522"/>
                    <a:pt x="5" y="545"/>
                  </a:cubicBezTo>
                  <a:cubicBezTo>
                    <a:pt x="5" y="554"/>
                    <a:pt x="9" y="567"/>
                    <a:pt x="14" y="572"/>
                  </a:cubicBezTo>
                  <a:cubicBezTo>
                    <a:pt x="23" y="581"/>
                    <a:pt x="33" y="585"/>
                    <a:pt x="43" y="585"/>
                  </a:cubicBezTo>
                  <a:cubicBezTo>
                    <a:pt x="63" y="585"/>
                    <a:pt x="81" y="569"/>
                    <a:pt x="81" y="545"/>
                  </a:cubicBezTo>
                  <a:lnTo>
                    <a:pt x="81" y="482"/>
                  </a:lnTo>
                  <a:cubicBezTo>
                    <a:pt x="81" y="459"/>
                    <a:pt x="81" y="441"/>
                    <a:pt x="81" y="423"/>
                  </a:cubicBezTo>
                  <a:cubicBezTo>
                    <a:pt x="81" y="378"/>
                    <a:pt x="81" y="338"/>
                    <a:pt x="77" y="297"/>
                  </a:cubicBezTo>
                  <a:cubicBezTo>
                    <a:pt x="77" y="212"/>
                    <a:pt x="77" y="122"/>
                    <a:pt x="81" y="32"/>
                  </a:cubicBezTo>
                  <a:cubicBezTo>
                    <a:pt x="81" y="18"/>
                    <a:pt x="68" y="5"/>
                    <a:pt x="5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4894650" y="1863350"/>
              <a:ext cx="1825" cy="14875"/>
            </a:xfrm>
            <a:custGeom>
              <a:rect b="b" l="l" r="r" t="t"/>
              <a:pathLst>
                <a:path extrusionOk="0" h="595" w="73">
                  <a:moveTo>
                    <a:pt x="37" y="0"/>
                  </a:moveTo>
                  <a:cubicBezTo>
                    <a:pt x="23" y="0"/>
                    <a:pt x="10" y="14"/>
                    <a:pt x="10" y="32"/>
                  </a:cubicBezTo>
                  <a:cubicBezTo>
                    <a:pt x="5" y="122"/>
                    <a:pt x="1" y="212"/>
                    <a:pt x="1" y="302"/>
                  </a:cubicBezTo>
                  <a:cubicBezTo>
                    <a:pt x="1" y="387"/>
                    <a:pt x="1" y="477"/>
                    <a:pt x="10" y="563"/>
                  </a:cubicBezTo>
                  <a:cubicBezTo>
                    <a:pt x="10" y="572"/>
                    <a:pt x="14" y="581"/>
                    <a:pt x="19" y="585"/>
                  </a:cubicBezTo>
                  <a:cubicBezTo>
                    <a:pt x="28" y="594"/>
                    <a:pt x="32" y="594"/>
                    <a:pt x="41" y="594"/>
                  </a:cubicBezTo>
                  <a:cubicBezTo>
                    <a:pt x="59" y="594"/>
                    <a:pt x="73" y="581"/>
                    <a:pt x="73" y="563"/>
                  </a:cubicBezTo>
                  <a:cubicBezTo>
                    <a:pt x="64" y="477"/>
                    <a:pt x="59" y="387"/>
                    <a:pt x="64" y="302"/>
                  </a:cubicBezTo>
                  <a:cubicBezTo>
                    <a:pt x="64" y="212"/>
                    <a:pt x="64" y="122"/>
                    <a:pt x="68" y="32"/>
                  </a:cubicBezTo>
                  <a:cubicBezTo>
                    <a:pt x="68" y="14"/>
                    <a:pt x="55" y="0"/>
                    <a:pt x="37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4886675" y="1863575"/>
              <a:ext cx="2375" cy="15225"/>
            </a:xfrm>
            <a:custGeom>
              <a:rect b="b" l="l" r="r" t="t"/>
              <a:pathLst>
                <a:path extrusionOk="0" h="609" w="95">
                  <a:moveTo>
                    <a:pt x="63" y="0"/>
                  </a:moveTo>
                  <a:cubicBezTo>
                    <a:pt x="45" y="0"/>
                    <a:pt x="32" y="14"/>
                    <a:pt x="32" y="32"/>
                  </a:cubicBezTo>
                  <a:lnTo>
                    <a:pt x="27" y="32"/>
                  </a:lnTo>
                  <a:cubicBezTo>
                    <a:pt x="23" y="122"/>
                    <a:pt x="23" y="216"/>
                    <a:pt x="14" y="306"/>
                  </a:cubicBezTo>
                  <a:cubicBezTo>
                    <a:pt x="9" y="351"/>
                    <a:pt x="9" y="396"/>
                    <a:pt x="5" y="441"/>
                  </a:cubicBezTo>
                  <a:cubicBezTo>
                    <a:pt x="5" y="459"/>
                    <a:pt x="5" y="482"/>
                    <a:pt x="0" y="500"/>
                  </a:cubicBezTo>
                  <a:cubicBezTo>
                    <a:pt x="0" y="522"/>
                    <a:pt x="0" y="540"/>
                    <a:pt x="0" y="563"/>
                  </a:cubicBezTo>
                  <a:cubicBezTo>
                    <a:pt x="0" y="576"/>
                    <a:pt x="5" y="585"/>
                    <a:pt x="14" y="594"/>
                  </a:cubicBezTo>
                  <a:cubicBezTo>
                    <a:pt x="21" y="602"/>
                    <a:pt x="32" y="609"/>
                    <a:pt x="42" y="609"/>
                  </a:cubicBezTo>
                  <a:cubicBezTo>
                    <a:pt x="45" y="609"/>
                    <a:pt x="47" y="609"/>
                    <a:pt x="50" y="608"/>
                  </a:cubicBezTo>
                  <a:cubicBezTo>
                    <a:pt x="52" y="608"/>
                    <a:pt x="54" y="608"/>
                    <a:pt x="56" y="608"/>
                  </a:cubicBezTo>
                  <a:cubicBezTo>
                    <a:pt x="76" y="608"/>
                    <a:pt x="95" y="587"/>
                    <a:pt x="95" y="563"/>
                  </a:cubicBezTo>
                  <a:cubicBezTo>
                    <a:pt x="90" y="522"/>
                    <a:pt x="90" y="482"/>
                    <a:pt x="90" y="441"/>
                  </a:cubicBezTo>
                  <a:cubicBezTo>
                    <a:pt x="86" y="401"/>
                    <a:pt x="90" y="351"/>
                    <a:pt x="90" y="306"/>
                  </a:cubicBezTo>
                  <a:cubicBezTo>
                    <a:pt x="90" y="216"/>
                    <a:pt x="90" y="122"/>
                    <a:pt x="95" y="32"/>
                  </a:cubicBezTo>
                  <a:cubicBezTo>
                    <a:pt x="95" y="14"/>
                    <a:pt x="81" y="0"/>
                    <a:pt x="63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4887225" y="1863450"/>
              <a:ext cx="2175" cy="15250"/>
            </a:xfrm>
            <a:custGeom>
              <a:rect b="b" l="l" r="r" t="t"/>
              <a:pathLst>
                <a:path extrusionOk="0" h="610" w="87">
                  <a:moveTo>
                    <a:pt x="46" y="1"/>
                  </a:moveTo>
                  <a:cubicBezTo>
                    <a:pt x="28" y="1"/>
                    <a:pt x="14" y="14"/>
                    <a:pt x="14" y="32"/>
                  </a:cubicBezTo>
                  <a:lnTo>
                    <a:pt x="14" y="28"/>
                  </a:lnTo>
                  <a:cubicBezTo>
                    <a:pt x="5" y="118"/>
                    <a:pt x="5" y="212"/>
                    <a:pt x="5" y="307"/>
                  </a:cubicBezTo>
                  <a:lnTo>
                    <a:pt x="5" y="437"/>
                  </a:lnTo>
                  <a:cubicBezTo>
                    <a:pt x="1" y="487"/>
                    <a:pt x="1" y="532"/>
                    <a:pt x="10" y="581"/>
                  </a:cubicBezTo>
                  <a:cubicBezTo>
                    <a:pt x="14" y="597"/>
                    <a:pt x="31" y="609"/>
                    <a:pt x="48" y="609"/>
                  </a:cubicBezTo>
                  <a:cubicBezTo>
                    <a:pt x="50" y="609"/>
                    <a:pt x="52" y="609"/>
                    <a:pt x="55" y="608"/>
                  </a:cubicBezTo>
                  <a:cubicBezTo>
                    <a:pt x="68" y="604"/>
                    <a:pt x="73" y="599"/>
                    <a:pt x="82" y="590"/>
                  </a:cubicBezTo>
                  <a:cubicBezTo>
                    <a:pt x="86" y="581"/>
                    <a:pt x="86" y="568"/>
                    <a:pt x="86" y="559"/>
                  </a:cubicBezTo>
                  <a:lnTo>
                    <a:pt x="73" y="433"/>
                  </a:lnTo>
                  <a:cubicBezTo>
                    <a:pt x="73" y="410"/>
                    <a:pt x="73" y="388"/>
                    <a:pt x="68" y="365"/>
                  </a:cubicBezTo>
                  <a:cubicBezTo>
                    <a:pt x="68" y="343"/>
                    <a:pt x="68" y="320"/>
                    <a:pt x="68" y="298"/>
                  </a:cubicBezTo>
                  <a:cubicBezTo>
                    <a:pt x="68" y="208"/>
                    <a:pt x="68" y="122"/>
                    <a:pt x="77" y="32"/>
                  </a:cubicBezTo>
                  <a:cubicBezTo>
                    <a:pt x="77" y="14"/>
                    <a:pt x="64" y="1"/>
                    <a:pt x="46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4887225" y="1862800"/>
              <a:ext cx="3625" cy="16425"/>
            </a:xfrm>
            <a:custGeom>
              <a:rect b="b" l="l" r="r" t="t"/>
              <a:pathLst>
                <a:path extrusionOk="0" h="657" w="145">
                  <a:moveTo>
                    <a:pt x="86" y="0"/>
                  </a:moveTo>
                  <a:cubicBezTo>
                    <a:pt x="55" y="0"/>
                    <a:pt x="28" y="27"/>
                    <a:pt x="28" y="54"/>
                  </a:cubicBezTo>
                  <a:lnTo>
                    <a:pt x="23" y="58"/>
                  </a:lnTo>
                  <a:lnTo>
                    <a:pt x="23" y="189"/>
                  </a:lnTo>
                  <a:cubicBezTo>
                    <a:pt x="23" y="234"/>
                    <a:pt x="19" y="288"/>
                    <a:pt x="19" y="337"/>
                  </a:cubicBezTo>
                  <a:cubicBezTo>
                    <a:pt x="14" y="387"/>
                    <a:pt x="10" y="432"/>
                    <a:pt x="10" y="477"/>
                  </a:cubicBezTo>
                  <a:cubicBezTo>
                    <a:pt x="10" y="495"/>
                    <a:pt x="5" y="513"/>
                    <a:pt x="5" y="531"/>
                  </a:cubicBezTo>
                  <a:cubicBezTo>
                    <a:pt x="1" y="558"/>
                    <a:pt x="5" y="585"/>
                    <a:pt x="10" y="607"/>
                  </a:cubicBezTo>
                  <a:cubicBezTo>
                    <a:pt x="14" y="634"/>
                    <a:pt x="41" y="657"/>
                    <a:pt x="73" y="657"/>
                  </a:cubicBezTo>
                  <a:cubicBezTo>
                    <a:pt x="100" y="657"/>
                    <a:pt x="127" y="634"/>
                    <a:pt x="136" y="607"/>
                  </a:cubicBezTo>
                  <a:cubicBezTo>
                    <a:pt x="140" y="567"/>
                    <a:pt x="145" y="522"/>
                    <a:pt x="145" y="477"/>
                  </a:cubicBezTo>
                  <a:cubicBezTo>
                    <a:pt x="145" y="432"/>
                    <a:pt x="140" y="382"/>
                    <a:pt x="140" y="333"/>
                  </a:cubicBezTo>
                  <a:lnTo>
                    <a:pt x="140" y="193"/>
                  </a:lnTo>
                  <a:lnTo>
                    <a:pt x="140" y="54"/>
                  </a:lnTo>
                  <a:cubicBezTo>
                    <a:pt x="140" y="27"/>
                    <a:pt x="113" y="0"/>
                    <a:pt x="8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4886225" y="1863325"/>
              <a:ext cx="2500" cy="15225"/>
            </a:xfrm>
            <a:custGeom>
              <a:rect b="b" l="l" r="r" t="t"/>
              <a:pathLst>
                <a:path extrusionOk="0" h="609" w="100">
                  <a:moveTo>
                    <a:pt x="54" y="0"/>
                  </a:moveTo>
                  <a:cubicBezTo>
                    <a:pt x="34" y="0"/>
                    <a:pt x="14" y="13"/>
                    <a:pt x="14" y="37"/>
                  </a:cubicBezTo>
                  <a:cubicBezTo>
                    <a:pt x="9" y="127"/>
                    <a:pt x="5" y="213"/>
                    <a:pt x="5" y="303"/>
                  </a:cubicBezTo>
                  <a:cubicBezTo>
                    <a:pt x="5" y="343"/>
                    <a:pt x="0" y="384"/>
                    <a:pt x="5" y="429"/>
                  </a:cubicBezTo>
                  <a:cubicBezTo>
                    <a:pt x="5" y="469"/>
                    <a:pt x="5" y="519"/>
                    <a:pt x="5" y="564"/>
                  </a:cubicBezTo>
                  <a:cubicBezTo>
                    <a:pt x="5" y="591"/>
                    <a:pt x="27" y="609"/>
                    <a:pt x="54" y="609"/>
                  </a:cubicBezTo>
                  <a:cubicBezTo>
                    <a:pt x="77" y="609"/>
                    <a:pt x="99" y="591"/>
                    <a:pt x="99" y="564"/>
                  </a:cubicBezTo>
                  <a:cubicBezTo>
                    <a:pt x="99" y="519"/>
                    <a:pt x="95" y="474"/>
                    <a:pt x="90" y="429"/>
                  </a:cubicBezTo>
                  <a:cubicBezTo>
                    <a:pt x="90" y="379"/>
                    <a:pt x="90" y="343"/>
                    <a:pt x="90" y="303"/>
                  </a:cubicBezTo>
                  <a:cubicBezTo>
                    <a:pt x="90" y="213"/>
                    <a:pt x="90" y="127"/>
                    <a:pt x="95" y="37"/>
                  </a:cubicBezTo>
                  <a:cubicBezTo>
                    <a:pt x="95" y="13"/>
                    <a:pt x="75" y="0"/>
                    <a:pt x="5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4872725" y="1730725"/>
              <a:ext cx="9125" cy="9350"/>
            </a:xfrm>
            <a:custGeom>
              <a:rect b="b" l="l" r="r" t="t"/>
              <a:pathLst>
                <a:path extrusionOk="0" h="374" w="365">
                  <a:moveTo>
                    <a:pt x="96" y="0"/>
                  </a:moveTo>
                  <a:cubicBezTo>
                    <a:pt x="92" y="0"/>
                    <a:pt x="89" y="1"/>
                    <a:pt x="86" y="2"/>
                  </a:cubicBezTo>
                  <a:cubicBezTo>
                    <a:pt x="63" y="2"/>
                    <a:pt x="41" y="6"/>
                    <a:pt x="27" y="24"/>
                  </a:cubicBezTo>
                  <a:lnTo>
                    <a:pt x="32" y="24"/>
                  </a:lnTo>
                  <a:cubicBezTo>
                    <a:pt x="1" y="51"/>
                    <a:pt x="1" y="101"/>
                    <a:pt x="32" y="132"/>
                  </a:cubicBezTo>
                  <a:cubicBezTo>
                    <a:pt x="86" y="186"/>
                    <a:pt x="140" y="236"/>
                    <a:pt x="189" y="290"/>
                  </a:cubicBezTo>
                  <a:cubicBezTo>
                    <a:pt x="203" y="312"/>
                    <a:pt x="216" y="335"/>
                    <a:pt x="234" y="353"/>
                  </a:cubicBezTo>
                  <a:cubicBezTo>
                    <a:pt x="248" y="367"/>
                    <a:pt x="268" y="374"/>
                    <a:pt x="287" y="374"/>
                  </a:cubicBezTo>
                  <a:cubicBezTo>
                    <a:pt x="298" y="374"/>
                    <a:pt x="310" y="371"/>
                    <a:pt x="320" y="366"/>
                  </a:cubicBezTo>
                  <a:cubicBezTo>
                    <a:pt x="351" y="348"/>
                    <a:pt x="365" y="312"/>
                    <a:pt x="356" y="281"/>
                  </a:cubicBezTo>
                  <a:cubicBezTo>
                    <a:pt x="347" y="258"/>
                    <a:pt x="342" y="236"/>
                    <a:pt x="329" y="218"/>
                  </a:cubicBezTo>
                  <a:cubicBezTo>
                    <a:pt x="320" y="191"/>
                    <a:pt x="302" y="173"/>
                    <a:pt x="284" y="155"/>
                  </a:cubicBezTo>
                  <a:cubicBezTo>
                    <a:pt x="261" y="132"/>
                    <a:pt x="239" y="114"/>
                    <a:pt x="212" y="92"/>
                  </a:cubicBezTo>
                  <a:cubicBezTo>
                    <a:pt x="189" y="74"/>
                    <a:pt x="162" y="47"/>
                    <a:pt x="140" y="24"/>
                  </a:cubicBezTo>
                  <a:cubicBezTo>
                    <a:pt x="129" y="9"/>
                    <a:pt x="111" y="0"/>
                    <a:pt x="9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4875075" y="1731650"/>
              <a:ext cx="7800" cy="7125"/>
            </a:xfrm>
            <a:custGeom>
              <a:rect b="b" l="l" r="r" t="t"/>
              <a:pathLst>
                <a:path extrusionOk="0" h="285" w="312">
                  <a:moveTo>
                    <a:pt x="68" y="1"/>
                  </a:moveTo>
                  <a:cubicBezTo>
                    <a:pt x="46" y="1"/>
                    <a:pt x="28" y="14"/>
                    <a:pt x="19" y="32"/>
                  </a:cubicBezTo>
                  <a:cubicBezTo>
                    <a:pt x="1" y="59"/>
                    <a:pt x="10" y="91"/>
                    <a:pt x="37" y="109"/>
                  </a:cubicBezTo>
                  <a:cubicBezTo>
                    <a:pt x="59" y="118"/>
                    <a:pt x="77" y="131"/>
                    <a:pt x="95" y="145"/>
                  </a:cubicBezTo>
                  <a:cubicBezTo>
                    <a:pt x="113" y="163"/>
                    <a:pt x="131" y="181"/>
                    <a:pt x="149" y="203"/>
                  </a:cubicBezTo>
                  <a:lnTo>
                    <a:pt x="199" y="257"/>
                  </a:lnTo>
                  <a:cubicBezTo>
                    <a:pt x="211" y="274"/>
                    <a:pt x="228" y="284"/>
                    <a:pt x="246" y="284"/>
                  </a:cubicBezTo>
                  <a:cubicBezTo>
                    <a:pt x="256" y="284"/>
                    <a:pt x="266" y="281"/>
                    <a:pt x="275" y="275"/>
                  </a:cubicBezTo>
                  <a:cubicBezTo>
                    <a:pt x="302" y="262"/>
                    <a:pt x="311" y="226"/>
                    <a:pt x="298" y="199"/>
                  </a:cubicBezTo>
                  <a:cubicBezTo>
                    <a:pt x="275" y="163"/>
                    <a:pt x="253" y="127"/>
                    <a:pt x="221" y="100"/>
                  </a:cubicBezTo>
                  <a:cubicBezTo>
                    <a:pt x="199" y="82"/>
                    <a:pt x="181" y="68"/>
                    <a:pt x="158" y="55"/>
                  </a:cubicBezTo>
                  <a:cubicBezTo>
                    <a:pt x="140" y="37"/>
                    <a:pt x="118" y="23"/>
                    <a:pt x="95" y="10"/>
                  </a:cubicBezTo>
                  <a:cubicBezTo>
                    <a:pt x="86" y="5"/>
                    <a:pt x="77" y="1"/>
                    <a:pt x="6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4831000" y="1731100"/>
              <a:ext cx="9350" cy="7775"/>
            </a:xfrm>
            <a:custGeom>
              <a:rect b="b" l="l" r="r" t="t"/>
              <a:pathLst>
                <a:path extrusionOk="0" h="311" w="374">
                  <a:moveTo>
                    <a:pt x="59" y="0"/>
                  </a:moveTo>
                  <a:cubicBezTo>
                    <a:pt x="41" y="0"/>
                    <a:pt x="23" y="9"/>
                    <a:pt x="14" y="23"/>
                  </a:cubicBezTo>
                  <a:lnTo>
                    <a:pt x="14" y="18"/>
                  </a:lnTo>
                  <a:lnTo>
                    <a:pt x="14" y="18"/>
                  </a:lnTo>
                  <a:cubicBezTo>
                    <a:pt x="1" y="41"/>
                    <a:pt x="10" y="68"/>
                    <a:pt x="32" y="86"/>
                  </a:cubicBezTo>
                  <a:cubicBezTo>
                    <a:pt x="46" y="95"/>
                    <a:pt x="59" y="104"/>
                    <a:pt x="73" y="117"/>
                  </a:cubicBezTo>
                  <a:cubicBezTo>
                    <a:pt x="108" y="144"/>
                    <a:pt x="140" y="171"/>
                    <a:pt x="176" y="198"/>
                  </a:cubicBezTo>
                  <a:cubicBezTo>
                    <a:pt x="194" y="216"/>
                    <a:pt x="212" y="234"/>
                    <a:pt x="230" y="252"/>
                  </a:cubicBezTo>
                  <a:cubicBezTo>
                    <a:pt x="243" y="270"/>
                    <a:pt x="257" y="284"/>
                    <a:pt x="275" y="297"/>
                  </a:cubicBezTo>
                  <a:cubicBezTo>
                    <a:pt x="287" y="306"/>
                    <a:pt x="302" y="311"/>
                    <a:pt x="316" y="311"/>
                  </a:cubicBezTo>
                  <a:cubicBezTo>
                    <a:pt x="324" y="311"/>
                    <a:pt x="332" y="309"/>
                    <a:pt x="338" y="306"/>
                  </a:cubicBezTo>
                  <a:cubicBezTo>
                    <a:pt x="365" y="288"/>
                    <a:pt x="374" y="257"/>
                    <a:pt x="360" y="230"/>
                  </a:cubicBezTo>
                  <a:cubicBezTo>
                    <a:pt x="342" y="212"/>
                    <a:pt x="329" y="194"/>
                    <a:pt x="311" y="176"/>
                  </a:cubicBezTo>
                  <a:cubicBezTo>
                    <a:pt x="288" y="149"/>
                    <a:pt x="261" y="126"/>
                    <a:pt x="230" y="108"/>
                  </a:cubicBezTo>
                  <a:cubicBezTo>
                    <a:pt x="180" y="77"/>
                    <a:pt x="131" y="41"/>
                    <a:pt x="82" y="9"/>
                  </a:cubicBezTo>
                  <a:cubicBezTo>
                    <a:pt x="73" y="5"/>
                    <a:pt x="68" y="0"/>
                    <a:pt x="59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833475" y="1731100"/>
              <a:ext cx="8450" cy="7700"/>
            </a:xfrm>
            <a:custGeom>
              <a:rect b="b" l="l" r="r" t="t"/>
              <a:pathLst>
                <a:path extrusionOk="0" h="308" w="338">
                  <a:moveTo>
                    <a:pt x="54" y="0"/>
                  </a:moveTo>
                  <a:cubicBezTo>
                    <a:pt x="36" y="0"/>
                    <a:pt x="23" y="9"/>
                    <a:pt x="14" y="23"/>
                  </a:cubicBezTo>
                  <a:cubicBezTo>
                    <a:pt x="0" y="41"/>
                    <a:pt x="9" y="68"/>
                    <a:pt x="27" y="81"/>
                  </a:cubicBezTo>
                  <a:cubicBezTo>
                    <a:pt x="54" y="99"/>
                    <a:pt x="81" y="117"/>
                    <a:pt x="104" y="135"/>
                  </a:cubicBezTo>
                  <a:cubicBezTo>
                    <a:pt x="117" y="149"/>
                    <a:pt x="135" y="162"/>
                    <a:pt x="149" y="176"/>
                  </a:cubicBezTo>
                  <a:cubicBezTo>
                    <a:pt x="167" y="189"/>
                    <a:pt x="180" y="207"/>
                    <a:pt x="194" y="221"/>
                  </a:cubicBezTo>
                  <a:cubicBezTo>
                    <a:pt x="207" y="239"/>
                    <a:pt x="221" y="261"/>
                    <a:pt x="234" y="279"/>
                  </a:cubicBezTo>
                  <a:cubicBezTo>
                    <a:pt x="246" y="298"/>
                    <a:pt x="263" y="307"/>
                    <a:pt x="284" y="307"/>
                  </a:cubicBezTo>
                  <a:cubicBezTo>
                    <a:pt x="289" y="307"/>
                    <a:pt x="293" y="307"/>
                    <a:pt x="297" y="306"/>
                  </a:cubicBezTo>
                  <a:cubicBezTo>
                    <a:pt x="311" y="302"/>
                    <a:pt x="320" y="293"/>
                    <a:pt x="329" y="279"/>
                  </a:cubicBezTo>
                  <a:cubicBezTo>
                    <a:pt x="338" y="266"/>
                    <a:pt x="338" y="252"/>
                    <a:pt x="333" y="234"/>
                  </a:cubicBezTo>
                  <a:cubicBezTo>
                    <a:pt x="329" y="221"/>
                    <a:pt x="324" y="212"/>
                    <a:pt x="315" y="198"/>
                  </a:cubicBezTo>
                  <a:cubicBezTo>
                    <a:pt x="311" y="185"/>
                    <a:pt x="302" y="176"/>
                    <a:pt x="293" y="167"/>
                  </a:cubicBezTo>
                  <a:cubicBezTo>
                    <a:pt x="284" y="153"/>
                    <a:pt x="275" y="144"/>
                    <a:pt x="261" y="135"/>
                  </a:cubicBezTo>
                  <a:cubicBezTo>
                    <a:pt x="248" y="122"/>
                    <a:pt x="234" y="113"/>
                    <a:pt x="221" y="104"/>
                  </a:cubicBezTo>
                  <a:lnTo>
                    <a:pt x="158" y="63"/>
                  </a:lnTo>
                  <a:lnTo>
                    <a:pt x="72" y="9"/>
                  </a:lnTo>
                  <a:cubicBezTo>
                    <a:pt x="68" y="5"/>
                    <a:pt x="59" y="0"/>
                    <a:pt x="5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4789625" y="1729850"/>
              <a:ext cx="10700" cy="9225"/>
            </a:xfrm>
            <a:custGeom>
              <a:rect b="b" l="l" r="r" t="t"/>
              <a:pathLst>
                <a:path extrusionOk="0" h="369" w="428">
                  <a:moveTo>
                    <a:pt x="72" y="1"/>
                  </a:moveTo>
                  <a:cubicBezTo>
                    <a:pt x="50" y="1"/>
                    <a:pt x="27" y="14"/>
                    <a:pt x="18" y="32"/>
                  </a:cubicBezTo>
                  <a:lnTo>
                    <a:pt x="18" y="37"/>
                  </a:lnTo>
                  <a:cubicBezTo>
                    <a:pt x="0" y="64"/>
                    <a:pt x="9" y="104"/>
                    <a:pt x="41" y="122"/>
                  </a:cubicBezTo>
                  <a:cubicBezTo>
                    <a:pt x="59" y="131"/>
                    <a:pt x="77" y="140"/>
                    <a:pt x="95" y="154"/>
                  </a:cubicBezTo>
                  <a:cubicBezTo>
                    <a:pt x="117" y="163"/>
                    <a:pt x="131" y="176"/>
                    <a:pt x="148" y="185"/>
                  </a:cubicBezTo>
                  <a:cubicBezTo>
                    <a:pt x="180" y="212"/>
                    <a:pt x="207" y="235"/>
                    <a:pt x="234" y="262"/>
                  </a:cubicBezTo>
                  <a:cubicBezTo>
                    <a:pt x="261" y="289"/>
                    <a:pt x="283" y="320"/>
                    <a:pt x="310" y="352"/>
                  </a:cubicBezTo>
                  <a:cubicBezTo>
                    <a:pt x="321" y="362"/>
                    <a:pt x="337" y="368"/>
                    <a:pt x="354" y="368"/>
                  </a:cubicBezTo>
                  <a:cubicBezTo>
                    <a:pt x="365" y="368"/>
                    <a:pt x="376" y="366"/>
                    <a:pt x="387" y="361"/>
                  </a:cubicBezTo>
                  <a:cubicBezTo>
                    <a:pt x="418" y="343"/>
                    <a:pt x="427" y="302"/>
                    <a:pt x="409" y="275"/>
                  </a:cubicBezTo>
                  <a:cubicBezTo>
                    <a:pt x="378" y="217"/>
                    <a:pt x="337" y="167"/>
                    <a:pt x="283" y="131"/>
                  </a:cubicBezTo>
                  <a:cubicBezTo>
                    <a:pt x="256" y="109"/>
                    <a:pt x="229" y="86"/>
                    <a:pt x="198" y="68"/>
                  </a:cubicBezTo>
                  <a:cubicBezTo>
                    <a:pt x="171" y="46"/>
                    <a:pt x="135" y="28"/>
                    <a:pt x="104" y="10"/>
                  </a:cubicBezTo>
                  <a:cubicBezTo>
                    <a:pt x="95" y="5"/>
                    <a:pt x="86" y="1"/>
                    <a:pt x="7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4792875" y="1731100"/>
              <a:ext cx="9025" cy="7700"/>
            </a:xfrm>
            <a:custGeom>
              <a:rect b="b" l="l" r="r" t="t"/>
              <a:pathLst>
                <a:path extrusionOk="0" h="308" w="361">
                  <a:moveTo>
                    <a:pt x="50" y="0"/>
                  </a:moveTo>
                  <a:cubicBezTo>
                    <a:pt x="32" y="0"/>
                    <a:pt x="18" y="5"/>
                    <a:pt x="14" y="18"/>
                  </a:cubicBezTo>
                  <a:cubicBezTo>
                    <a:pt x="1" y="36"/>
                    <a:pt x="10" y="63"/>
                    <a:pt x="27" y="77"/>
                  </a:cubicBezTo>
                  <a:cubicBezTo>
                    <a:pt x="63" y="90"/>
                    <a:pt x="95" y="108"/>
                    <a:pt x="126" y="131"/>
                  </a:cubicBezTo>
                  <a:cubicBezTo>
                    <a:pt x="158" y="153"/>
                    <a:pt x="185" y="185"/>
                    <a:pt x="207" y="212"/>
                  </a:cubicBezTo>
                  <a:cubicBezTo>
                    <a:pt x="221" y="230"/>
                    <a:pt x="230" y="248"/>
                    <a:pt x="243" y="261"/>
                  </a:cubicBezTo>
                  <a:cubicBezTo>
                    <a:pt x="257" y="279"/>
                    <a:pt x="261" y="284"/>
                    <a:pt x="270" y="293"/>
                  </a:cubicBezTo>
                  <a:cubicBezTo>
                    <a:pt x="278" y="303"/>
                    <a:pt x="291" y="307"/>
                    <a:pt x="304" y="307"/>
                  </a:cubicBezTo>
                  <a:cubicBezTo>
                    <a:pt x="312" y="307"/>
                    <a:pt x="321" y="305"/>
                    <a:pt x="329" y="302"/>
                  </a:cubicBezTo>
                  <a:cubicBezTo>
                    <a:pt x="351" y="288"/>
                    <a:pt x="360" y="257"/>
                    <a:pt x="347" y="234"/>
                  </a:cubicBezTo>
                  <a:cubicBezTo>
                    <a:pt x="315" y="189"/>
                    <a:pt x="279" y="144"/>
                    <a:pt x="239" y="108"/>
                  </a:cubicBezTo>
                  <a:cubicBezTo>
                    <a:pt x="216" y="86"/>
                    <a:pt x="189" y="68"/>
                    <a:pt x="162" y="50"/>
                  </a:cubicBezTo>
                  <a:cubicBezTo>
                    <a:pt x="131" y="32"/>
                    <a:pt x="99" y="18"/>
                    <a:pt x="72" y="5"/>
                  </a:cubicBezTo>
                  <a:cubicBezTo>
                    <a:pt x="63" y="0"/>
                    <a:pt x="54" y="0"/>
                    <a:pt x="5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4797150" y="1732000"/>
              <a:ext cx="5050" cy="6025"/>
            </a:xfrm>
            <a:custGeom>
              <a:rect b="b" l="l" r="r" t="t"/>
              <a:pathLst>
                <a:path extrusionOk="0" h="241" w="202">
                  <a:moveTo>
                    <a:pt x="50" y="113"/>
                  </a:moveTo>
                  <a:cubicBezTo>
                    <a:pt x="50" y="116"/>
                    <a:pt x="50" y="117"/>
                    <a:pt x="52" y="117"/>
                  </a:cubicBezTo>
                  <a:lnTo>
                    <a:pt x="52" y="117"/>
                  </a:lnTo>
                  <a:cubicBezTo>
                    <a:pt x="51" y="116"/>
                    <a:pt x="51" y="114"/>
                    <a:pt x="50" y="113"/>
                  </a:cubicBezTo>
                  <a:close/>
                  <a:moveTo>
                    <a:pt x="41" y="0"/>
                  </a:moveTo>
                  <a:cubicBezTo>
                    <a:pt x="27" y="0"/>
                    <a:pt x="18" y="5"/>
                    <a:pt x="9" y="14"/>
                  </a:cubicBezTo>
                  <a:cubicBezTo>
                    <a:pt x="5" y="18"/>
                    <a:pt x="0" y="32"/>
                    <a:pt x="0" y="41"/>
                  </a:cubicBezTo>
                  <a:cubicBezTo>
                    <a:pt x="0" y="50"/>
                    <a:pt x="5" y="59"/>
                    <a:pt x="9" y="68"/>
                  </a:cubicBezTo>
                  <a:cubicBezTo>
                    <a:pt x="23" y="86"/>
                    <a:pt x="41" y="99"/>
                    <a:pt x="54" y="117"/>
                  </a:cubicBezTo>
                  <a:cubicBezTo>
                    <a:pt x="54" y="117"/>
                    <a:pt x="53" y="117"/>
                    <a:pt x="52" y="117"/>
                  </a:cubicBezTo>
                  <a:lnTo>
                    <a:pt x="52" y="117"/>
                  </a:lnTo>
                  <a:cubicBezTo>
                    <a:pt x="61" y="134"/>
                    <a:pt x="74" y="150"/>
                    <a:pt x="86" y="167"/>
                  </a:cubicBezTo>
                  <a:cubicBezTo>
                    <a:pt x="99" y="185"/>
                    <a:pt x="117" y="203"/>
                    <a:pt x="126" y="225"/>
                  </a:cubicBezTo>
                  <a:cubicBezTo>
                    <a:pt x="135" y="236"/>
                    <a:pt x="146" y="241"/>
                    <a:pt x="156" y="241"/>
                  </a:cubicBezTo>
                  <a:cubicBezTo>
                    <a:pt x="180" y="241"/>
                    <a:pt x="202" y="217"/>
                    <a:pt x="189" y="189"/>
                  </a:cubicBezTo>
                  <a:cubicBezTo>
                    <a:pt x="153" y="126"/>
                    <a:pt x="113" y="68"/>
                    <a:pt x="63" y="14"/>
                  </a:cubicBezTo>
                  <a:cubicBezTo>
                    <a:pt x="59" y="5"/>
                    <a:pt x="50" y="0"/>
                    <a:pt x="41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4778250" y="1863575"/>
              <a:ext cx="15425" cy="11150"/>
            </a:xfrm>
            <a:custGeom>
              <a:rect b="b" l="l" r="r" t="t"/>
              <a:pathLst>
                <a:path extrusionOk="0" h="446" w="617">
                  <a:moveTo>
                    <a:pt x="460" y="0"/>
                  </a:moveTo>
                  <a:cubicBezTo>
                    <a:pt x="446" y="0"/>
                    <a:pt x="433" y="5"/>
                    <a:pt x="419" y="9"/>
                  </a:cubicBezTo>
                  <a:lnTo>
                    <a:pt x="419" y="14"/>
                  </a:lnTo>
                  <a:cubicBezTo>
                    <a:pt x="410" y="18"/>
                    <a:pt x="401" y="27"/>
                    <a:pt x="397" y="36"/>
                  </a:cubicBezTo>
                  <a:cubicBezTo>
                    <a:pt x="388" y="36"/>
                    <a:pt x="374" y="41"/>
                    <a:pt x="370" y="45"/>
                  </a:cubicBezTo>
                  <a:cubicBezTo>
                    <a:pt x="361" y="36"/>
                    <a:pt x="352" y="32"/>
                    <a:pt x="338" y="27"/>
                  </a:cubicBezTo>
                  <a:cubicBezTo>
                    <a:pt x="334" y="25"/>
                    <a:pt x="328" y="24"/>
                    <a:pt x="322" y="24"/>
                  </a:cubicBezTo>
                  <a:cubicBezTo>
                    <a:pt x="316" y="24"/>
                    <a:pt x="309" y="25"/>
                    <a:pt x="302" y="27"/>
                  </a:cubicBezTo>
                  <a:lnTo>
                    <a:pt x="275" y="27"/>
                  </a:lnTo>
                  <a:cubicBezTo>
                    <a:pt x="257" y="32"/>
                    <a:pt x="244" y="45"/>
                    <a:pt x="235" y="63"/>
                  </a:cubicBezTo>
                  <a:cubicBezTo>
                    <a:pt x="226" y="77"/>
                    <a:pt x="217" y="95"/>
                    <a:pt x="208" y="113"/>
                  </a:cubicBezTo>
                  <a:cubicBezTo>
                    <a:pt x="194" y="135"/>
                    <a:pt x="181" y="158"/>
                    <a:pt x="163" y="180"/>
                  </a:cubicBezTo>
                  <a:cubicBezTo>
                    <a:pt x="140" y="207"/>
                    <a:pt x="118" y="234"/>
                    <a:pt x="95" y="257"/>
                  </a:cubicBezTo>
                  <a:cubicBezTo>
                    <a:pt x="82" y="270"/>
                    <a:pt x="68" y="279"/>
                    <a:pt x="59" y="293"/>
                  </a:cubicBezTo>
                  <a:cubicBezTo>
                    <a:pt x="37" y="306"/>
                    <a:pt x="19" y="324"/>
                    <a:pt x="14" y="347"/>
                  </a:cubicBezTo>
                  <a:cubicBezTo>
                    <a:pt x="1" y="387"/>
                    <a:pt x="23" y="428"/>
                    <a:pt x="64" y="441"/>
                  </a:cubicBezTo>
                  <a:cubicBezTo>
                    <a:pt x="82" y="446"/>
                    <a:pt x="100" y="446"/>
                    <a:pt x="118" y="446"/>
                  </a:cubicBezTo>
                  <a:lnTo>
                    <a:pt x="244" y="446"/>
                  </a:lnTo>
                  <a:cubicBezTo>
                    <a:pt x="311" y="446"/>
                    <a:pt x="374" y="446"/>
                    <a:pt x="442" y="441"/>
                  </a:cubicBezTo>
                  <a:cubicBezTo>
                    <a:pt x="473" y="441"/>
                    <a:pt x="505" y="437"/>
                    <a:pt x="536" y="432"/>
                  </a:cubicBezTo>
                  <a:cubicBezTo>
                    <a:pt x="563" y="428"/>
                    <a:pt x="586" y="414"/>
                    <a:pt x="599" y="387"/>
                  </a:cubicBezTo>
                  <a:cubicBezTo>
                    <a:pt x="608" y="369"/>
                    <a:pt x="612" y="347"/>
                    <a:pt x="617" y="329"/>
                  </a:cubicBezTo>
                  <a:cubicBezTo>
                    <a:pt x="617" y="284"/>
                    <a:pt x="617" y="243"/>
                    <a:pt x="608" y="203"/>
                  </a:cubicBezTo>
                  <a:cubicBezTo>
                    <a:pt x="599" y="149"/>
                    <a:pt x="590" y="99"/>
                    <a:pt x="572" y="45"/>
                  </a:cubicBezTo>
                  <a:cubicBezTo>
                    <a:pt x="568" y="21"/>
                    <a:pt x="542" y="4"/>
                    <a:pt x="514" y="4"/>
                  </a:cubicBezTo>
                  <a:cubicBezTo>
                    <a:pt x="511" y="4"/>
                    <a:pt x="508" y="5"/>
                    <a:pt x="505" y="5"/>
                  </a:cubicBezTo>
                  <a:lnTo>
                    <a:pt x="500" y="5"/>
                  </a:lnTo>
                  <a:cubicBezTo>
                    <a:pt x="491" y="5"/>
                    <a:pt x="487" y="0"/>
                    <a:pt x="47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4787775" y="1868975"/>
              <a:ext cx="22775" cy="11275"/>
            </a:xfrm>
            <a:custGeom>
              <a:rect b="b" l="l" r="r" t="t"/>
              <a:pathLst>
                <a:path extrusionOk="0" h="451" w="911">
                  <a:moveTo>
                    <a:pt x="308" y="0"/>
                  </a:moveTo>
                  <a:cubicBezTo>
                    <a:pt x="265" y="0"/>
                    <a:pt x="219" y="6"/>
                    <a:pt x="174" y="6"/>
                  </a:cubicBezTo>
                  <a:cubicBezTo>
                    <a:pt x="163" y="6"/>
                    <a:pt x="152" y="6"/>
                    <a:pt x="142" y="5"/>
                  </a:cubicBezTo>
                  <a:cubicBezTo>
                    <a:pt x="139" y="5"/>
                    <a:pt x="136" y="5"/>
                    <a:pt x="133" y="5"/>
                  </a:cubicBezTo>
                  <a:cubicBezTo>
                    <a:pt x="2" y="5"/>
                    <a:pt x="0" y="203"/>
                    <a:pt x="129" y="203"/>
                  </a:cubicBezTo>
                  <a:cubicBezTo>
                    <a:pt x="133" y="203"/>
                    <a:pt x="137" y="203"/>
                    <a:pt x="142" y="203"/>
                  </a:cubicBezTo>
                  <a:cubicBezTo>
                    <a:pt x="182" y="203"/>
                    <a:pt x="222" y="207"/>
                    <a:pt x="263" y="212"/>
                  </a:cubicBezTo>
                  <a:cubicBezTo>
                    <a:pt x="425" y="221"/>
                    <a:pt x="582" y="284"/>
                    <a:pt x="704" y="392"/>
                  </a:cubicBezTo>
                  <a:lnTo>
                    <a:pt x="726" y="410"/>
                  </a:lnTo>
                  <a:cubicBezTo>
                    <a:pt x="749" y="432"/>
                    <a:pt x="776" y="446"/>
                    <a:pt x="807" y="450"/>
                  </a:cubicBezTo>
                  <a:cubicBezTo>
                    <a:pt x="811" y="451"/>
                    <a:pt x="814" y="451"/>
                    <a:pt x="817" y="451"/>
                  </a:cubicBezTo>
                  <a:cubicBezTo>
                    <a:pt x="858" y="451"/>
                    <a:pt x="894" y="425"/>
                    <a:pt x="906" y="387"/>
                  </a:cubicBezTo>
                  <a:cubicBezTo>
                    <a:pt x="911" y="365"/>
                    <a:pt x="911" y="338"/>
                    <a:pt x="906" y="315"/>
                  </a:cubicBezTo>
                  <a:cubicBezTo>
                    <a:pt x="897" y="302"/>
                    <a:pt x="893" y="288"/>
                    <a:pt x="884" y="275"/>
                  </a:cubicBezTo>
                  <a:cubicBezTo>
                    <a:pt x="870" y="252"/>
                    <a:pt x="857" y="234"/>
                    <a:pt x="839" y="212"/>
                  </a:cubicBezTo>
                  <a:cubicBezTo>
                    <a:pt x="812" y="176"/>
                    <a:pt x="776" y="144"/>
                    <a:pt x="735" y="122"/>
                  </a:cubicBezTo>
                  <a:lnTo>
                    <a:pt x="735" y="122"/>
                  </a:lnTo>
                  <a:lnTo>
                    <a:pt x="749" y="126"/>
                  </a:lnTo>
                  <a:cubicBezTo>
                    <a:pt x="731" y="113"/>
                    <a:pt x="713" y="104"/>
                    <a:pt x="695" y="90"/>
                  </a:cubicBezTo>
                  <a:cubicBezTo>
                    <a:pt x="681" y="81"/>
                    <a:pt x="663" y="72"/>
                    <a:pt x="645" y="63"/>
                  </a:cubicBezTo>
                  <a:cubicBezTo>
                    <a:pt x="600" y="41"/>
                    <a:pt x="551" y="23"/>
                    <a:pt x="497" y="14"/>
                  </a:cubicBezTo>
                  <a:cubicBezTo>
                    <a:pt x="443" y="5"/>
                    <a:pt x="384" y="0"/>
                    <a:pt x="33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4761600" y="1737850"/>
              <a:ext cx="11950" cy="16100"/>
            </a:xfrm>
            <a:custGeom>
              <a:rect b="b" l="l" r="r" t="t"/>
              <a:pathLst>
                <a:path extrusionOk="0" h="644" w="478">
                  <a:moveTo>
                    <a:pt x="122" y="0"/>
                  </a:moveTo>
                  <a:lnTo>
                    <a:pt x="122" y="14"/>
                  </a:lnTo>
                  <a:cubicBezTo>
                    <a:pt x="104" y="18"/>
                    <a:pt x="91" y="23"/>
                    <a:pt x="82" y="36"/>
                  </a:cubicBezTo>
                  <a:cubicBezTo>
                    <a:pt x="68" y="36"/>
                    <a:pt x="55" y="41"/>
                    <a:pt x="46" y="45"/>
                  </a:cubicBezTo>
                  <a:cubicBezTo>
                    <a:pt x="28" y="54"/>
                    <a:pt x="14" y="72"/>
                    <a:pt x="10" y="95"/>
                  </a:cubicBezTo>
                  <a:cubicBezTo>
                    <a:pt x="5" y="130"/>
                    <a:pt x="1" y="166"/>
                    <a:pt x="1" y="202"/>
                  </a:cubicBezTo>
                  <a:lnTo>
                    <a:pt x="1" y="261"/>
                  </a:lnTo>
                  <a:lnTo>
                    <a:pt x="1" y="373"/>
                  </a:lnTo>
                  <a:cubicBezTo>
                    <a:pt x="1" y="405"/>
                    <a:pt x="1" y="436"/>
                    <a:pt x="1" y="468"/>
                  </a:cubicBezTo>
                  <a:cubicBezTo>
                    <a:pt x="1" y="486"/>
                    <a:pt x="5" y="504"/>
                    <a:pt x="10" y="517"/>
                  </a:cubicBezTo>
                  <a:cubicBezTo>
                    <a:pt x="14" y="535"/>
                    <a:pt x="19" y="549"/>
                    <a:pt x="23" y="562"/>
                  </a:cubicBezTo>
                  <a:cubicBezTo>
                    <a:pt x="37" y="598"/>
                    <a:pt x="68" y="621"/>
                    <a:pt x="104" y="621"/>
                  </a:cubicBezTo>
                  <a:cubicBezTo>
                    <a:pt x="127" y="621"/>
                    <a:pt x="145" y="616"/>
                    <a:pt x="163" y="603"/>
                  </a:cubicBezTo>
                  <a:cubicBezTo>
                    <a:pt x="176" y="607"/>
                    <a:pt x="194" y="607"/>
                    <a:pt x="208" y="607"/>
                  </a:cubicBezTo>
                  <a:cubicBezTo>
                    <a:pt x="212" y="612"/>
                    <a:pt x="217" y="616"/>
                    <a:pt x="221" y="621"/>
                  </a:cubicBezTo>
                  <a:cubicBezTo>
                    <a:pt x="230" y="630"/>
                    <a:pt x="239" y="634"/>
                    <a:pt x="253" y="639"/>
                  </a:cubicBezTo>
                  <a:cubicBezTo>
                    <a:pt x="262" y="642"/>
                    <a:pt x="271" y="644"/>
                    <a:pt x="280" y="644"/>
                  </a:cubicBezTo>
                  <a:cubicBezTo>
                    <a:pt x="296" y="644"/>
                    <a:pt x="310" y="639"/>
                    <a:pt x="325" y="630"/>
                  </a:cubicBezTo>
                  <a:cubicBezTo>
                    <a:pt x="334" y="639"/>
                    <a:pt x="347" y="643"/>
                    <a:pt x="361" y="643"/>
                  </a:cubicBezTo>
                  <a:cubicBezTo>
                    <a:pt x="374" y="643"/>
                    <a:pt x="388" y="639"/>
                    <a:pt x="401" y="630"/>
                  </a:cubicBezTo>
                  <a:lnTo>
                    <a:pt x="424" y="630"/>
                  </a:lnTo>
                  <a:cubicBezTo>
                    <a:pt x="437" y="625"/>
                    <a:pt x="451" y="616"/>
                    <a:pt x="460" y="603"/>
                  </a:cubicBezTo>
                  <a:cubicBezTo>
                    <a:pt x="464" y="594"/>
                    <a:pt x="464" y="585"/>
                    <a:pt x="464" y="571"/>
                  </a:cubicBezTo>
                  <a:lnTo>
                    <a:pt x="464" y="567"/>
                  </a:lnTo>
                  <a:cubicBezTo>
                    <a:pt x="469" y="553"/>
                    <a:pt x="473" y="540"/>
                    <a:pt x="473" y="526"/>
                  </a:cubicBezTo>
                  <a:lnTo>
                    <a:pt x="473" y="472"/>
                  </a:lnTo>
                  <a:lnTo>
                    <a:pt x="473" y="333"/>
                  </a:lnTo>
                  <a:lnTo>
                    <a:pt x="473" y="211"/>
                  </a:lnTo>
                  <a:cubicBezTo>
                    <a:pt x="473" y="171"/>
                    <a:pt x="473" y="139"/>
                    <a:pt x="478" y="99"/>
                  </a:cubicBezTo>
                  <a:cubicBezTo>
                    <a:pt x="478" y="90"/>
                    <a:pt x="478" y="86"/>
                    <a:pt x="469" y="77"/>
                  </a:cubicBezTo>
                  <a:cubicBezTo>
                    <a:pt x="469" y="68"/>
                    <a:pt x="464" y="59"/>
                    <a:pt x="460" y="54"/>
                  </a:cubicBezTo>
                  <a:cubicBezTo>
                    <a:pt x="455" y="32"/>
                    <a:pt x="437" y="18"/>
                    <a:pt x="419" y="14"/>
                  </a:cubicBezTo>
                  <a:cubicBezTo>
                    <a:pt x="415" y="12"/>
                    <a:pt x="411" y="12"/>
                    <a:pt x="406" y="12"/>
                  </a:cubicBezTo>
                  <a:cubicBezTo>
                    <a:pt x="396" y="12"/>
                    <a:pt x="384" y="15"/>
                    <a:pt x="374" y="18"/>
                  </a:cubicBezTo>
                  <a:cubicBezTo>
                    <a:pt x="365" y="14"/>
                    <a:pt x="352" y="9"/>
                    <a:pt x="338" y="9"/>
                  </a:cubicBezTo>
                  <a:cubicBezTo>
                    <a:pt x="316" y="9"/>
                    <a:pt x="289" y="23"/>
                    <a:pt x="275" y="45"/>
                  </a:cubicBezTo>
                  <a:cubicBezTo>
                    <a:pt x="266" y="36"/>
                    <a:pt x="253" y="36"/>
                    <a:pt x="239" y="32"/>
                  </a:cubicBezTo>
                  <a:lnTo>
                    <a:pt x="217" y="32"/>
                  </a:lnTo>
                  <a:cubicBezTo>
                    <a:pt x="212" y="27"/>
                    <a:pt x="203" y="18"/>
                    <a:pt x="194" y="14"/>
                  </a:cubicBezTo>
                  <a:cubicBezTo>
                    <a:pt x="176" y="5"/>
                    <a:pt x="163" y="0"/>
                    <a:pt x="14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4771625" y="1738400"/>
              <a:ext cx="2050" cy="15325"/>
            </a:xfrm>
            <a:custGeom>
              <a:rect b="b" l="l" r="r" t="t"/>
              <a:pathLst>
                <a:path extrusionOk="0" h="613" w="82">
                  <a:moveTo>
                    <a:pt x="50" y="1"/>
                  </a:moveTo>
                  <a:cubicBezTo>
                    <a:pt x="32" y="1"/>
                    <a:pt x="18" y="14"/>
                    <a:pt x="18" y="32"/>
                  </a:cubicBezTo>
                  <a:lnTo>
                    <a:pt x="14" y="32"/>
                  </a:lnTo>
                  <a:cubicBezTo>
                    <a:pt x="14" y="77"/>
                    <a:pt x="9" y="126"/>
                    <a:pt x="9" y="176"/>
                  </a:cubicBezTo>
                  <a:cubicBezTo>
                    <a:pt x="9" y="225"/>
                    <a:pt x="9" y="279"/>
                    <a:pt x="9" y="329"/>
                  </a:cubicBezTo>
                  <a:cubicBezTo>
                    <a:pt x="9" y="378"/>
                    <a:pt x="5" y="432"/>
                    <a:pt x="5" y="486"/>
                  </a:cubicBezTo>
                  <a:lnTo>
                    <a:pt x="5" y="540"/>
                  </a:lnTo>
                  <a:cubicBezTo>
                    <a:pt x="0" y="558"/>
                    <a:pt x="5" y="572"/>
                    <a:pt x="5" y="585"/>
                  </a:cubicBezTo>
                  <a:cubicBezTo>
                    <a:pt x="9" y="603"/>
                    <a:pt x="24" y="612"/>
                    <a:pt x="39" y="612"/>
                  </a:cubicBezTo>
                  <a:cubicBezTo>
                    <a:pt x="53" y="612"/>
                    <a:pt x="68" y="603"/>
                    <a:pt x="72" y="585"/>
                  </a:cubicBezTo>
                  <a:cubicBezTo>
                    <a:pt x="72" y="572"/>
                    <a:pt x="77" y="558"/>
                    <a:pt x="77" y="545"/>
                  </a:cubicBezTo>
                  <a:lnTo>
                    <a:pt x="77" y="491"/>
                  </a:lnTo>
                  <a:lnTo>
                    <a:pt x="77" y="338"/>
                  </a:lnTo>
                  <a:lnTo>
                    <a:pt x="77" y="185"/>
                  </a:lnTo>
                  <a:cubicBezTo>
                    <a:pt x="77" y="135"/>
                    <a:pt x="77" y="82"/>
                    <a:pt x="81" y="32"/>
                  </a:cubicBezTo>
                  <a:cubicBezTo>
                    <a:pt x="81" y="14"/>
                    <a:pt x="63" y="1"/>
                    <a:pt x="5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4771950" y="1739425"/>
              <a:ext cx="2050" cy="14400"/>
            </a:xfrm>
            <a:custGeom>
              <a:rect b="b" l="l" r="r" t="t"/>
              <a:pathLst>
                <a:path extrusionOk="0" h="576" w="82">
                  <a:moveTo>
                    <a:pt x="50" y="0"/>
                  </a:moveTo>
                  <a:cubicBezTo>
                    <a:pt x="41" y="0"/>
                    <a:pt x="37" y="5"/>
                    <a:pt x="28" y="9"/>
                  </a:cubicBezTo>
                  <a:lnTo>
                    <a:pt x="32" y="9"/>
                  </a:lnTo>
                  <a:cubicBezTo>
                    <a:pt x="23" y="18"/>
                    <a:pt x="19" y="23"/>
                    <a:pt x="19" y="32"/>
                  </a:cubicBezTo>
                  <a:cubicBezTo>
                    <a:pt x="14" y="76"/>
                    <a:pt x="14" y="121"/>
                    <a:pt x="10" y="171"/>
                  </a:cubicBezTo>
                  <a:cubicBezTo>
                    <a:pt x="10" y="216"/>
                    <a:pt x="10" y="252"/>
                    <a:pt x="10" y="292"/>
                  </a:cubicBezTo>
                  <a:cubicBezTo>
                    <a:pt x="5" y="333"/>
                    <a:pt x="10" y="378"/>
                    <a:pt x="5" y="418"/>
                  </a:cubicBezTo>
                  <a:cubicBezTo>
                    <a:pt x="1" y="459"/>
                    <a:pt x="1" y="504"/>
                    <a:pt x="5" y="544"/>
                  </a:cubicBezTo>
                  <a:cubicBezTo>
                    <a:pt x="5" y="553"/>
                    <a:pt x="10" y="562"/>
                    <a:pt x="14" y="567"/>
                  </a:cubicBezTo>
                  <a:cubicBezTo>
                    <a:pt x="19" y="576"/>
                    <a:pt x="28" y="576"/>
                    <a:pt x="37" y="576"/>
                  </a:cubicBezTo>
                  <a:cubicBezTo>
                    <a:pt x="55" y="576"/>
                    <a:pt x="68" y="562"/>
                    <a:pt x="68" y="544"/>
                  </a:cubicBezTo>
                  <a:cubicBezTo>
                    <a:pt x="64" y="508"/>
                    <a:pt x="64" y="468"/>
                    <a:pt x="68" y="427"/>
                  </a:cubicBezTo>
                  <a:cubicBezTo>
                    <a:pt x="68" y="382"/>
                    <a:pt x="68" y="337"/>
                    <a:pt x="68" y="297"/>
                  </a:cubicBezTo>
                  <a:cubicBezTo>
                    <a:pt x="73" y="207"/>
                    <a:pt x="73" y="121"/>
                    <a:pt x="82" y="32"/>
                  </a:cubicBezTo>
                  <a:cubicBezTo>
                    <a:pt x="82" y="14"/>
                    <a:pt x="68" y="0"/>
                    <a:pt x="5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4776800" y="1738975"/>
              <a:ext cx="2050" cy="14900"/>
            </a:xfrm>
            <a:custGeom>
              <a:rect b="b" l="l" r="r" t="t"/>
              <a:pathLst>
                <a:path extrusionOk="0" h="596" w="82">
                  <a:moveTo>
                    <a:pt x="38" y="0"/>
                  </a:moveTo>
                  <a:cubicBezTo>
                    <a:pt x="20" y="0"/>
                    <a:pt x="2" y="9"/>
                    <a:pt x="5" y="27"/>
                  </a:cubicBezTo>
                  <a:cubicBezTo>
                    <a:pt x="5" y="121"/>
                    <a:pt x="5" y="216"/>
                    <a:pt x="0" y="310"/>
                  </a:cubicBezTo>
                  <a:lnTo>
                    <a:pt x="0" y="450"/>
                  </a:lnTo>
                  <a:lnTo>
                    <a:pt x="0" y="522"/>
                  </a:lnTo>
                  <a:cubicBezTo>
                    <a:pt x="0" y="531"/>
                    <a:pt x="0" y="544"/>
                    <a:pt x="5" y="553"/>
                  </a:cubicBezTo>
                  <a:cubicBezTo>
                    <a:pt x="5" y="567"/>
                    <a:pt x="14" y="576"/>
                    <a:pt x="23" y="585"/>
                  </a:cubicBezTo>
                  <a:cubicBezTo>
                    <a:pt x="28" y="592"/>
                    <a:pt x="35" y="596"/>
                    <a:pt x="43" y="596"/>
                  </a:cubicBezTo>
                  <a:cubicBezTo>
                    <a:pt x="50" y="596"/>
                    <a:pt x="57" y="593"/>
                    <a:pt x="63" y="589"/>
                  </a:cubicBezTo>
                  <a:cubicBezTo>
                    <a:pt x="72" y="585"/>
                    <a:pt x="77" y="580"/>
                    <a:pt x="81" y="571"/>
                  </a:cubicBezTo>
                  <a:cubicBezTo>
                    <a:pt x="81" y="562"/>
                    <a:pt x="81" y="553"/>
                    <a:pt x="81" y="549"/>
                  </a:cubicBezTo>
                  <a:cubicBezTo>
                    <a:pt x="77" y="463"/>
                    <a:pt x="77" y="378"/>
                    <a:pt x="72" y="297"/>
                  </a:cubicBezTo>
                  <a:cubicBezTo>
                    <a:pt x="72" y="211"/>
                    <a:pt x="72" y="117"/>
                    <a:pt x="72" y="27"/>
                  </a:cubicBezTo>
                  <a:cubicBezTo>
                    <a:pt x="74" y="9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4777250" y="1738525"/>
              <a:ext cx="2275" cy="14825"/>
            </a:xfrm>
            <a:custGeom>
              <a:rect b="b" l="l" r="r" t="t"/>
              <a:pathLst>
                <a:path extrusionOk="0" h="593" w="91">
                  <a:moveTo>
                    <a:pt x="45" y="0"/>
                  </a:moveTo>
                  <a:cubicBezTo>
                    <a:pt x="25" y="0"/>
                    <a:pt x="5" y="14"/>
                    <a:pt x="5" y="41"/>
                  </a:cubicBezTo>
                  <a:lnTo>
                    <a:pt x="5" y="310"/>
                  </a:lnTo>
                  <a:lnTo>
                    <a:pt x="5" y="450"/>
                  </a:lnTo>
                  <a:lnTo>
                    <a:pt x="5" y="508"/>
                  </a:lnTo>
                  <a:cubicBezTo>
                    <a:pt x="0" y="526"/>
                    <a:pt x="5" y="544"/>
                    <a:pt x="9" y="562"/>
                  </a:cubicBezTo>
                  <a:cubicBezTo>
                    <a:pt x="13" y="583"/>
                    <a:pt x="31" y="593"/>
                    <a:pt x="50" y="593"/>
                  </a:cubicBezTo>
                  <a:cubicBezTo>
                    <a:pt x="56" y="593"/>
                    <a:pt x="62" y="592"/>
                    <a:pt x="68" y="589"/>
                  </a:cubicBezTo>
                  <a:cubicBezTo>
                    <a:pt x="77" y="580"/>
                    <a:pt x="81" y="571"/>
                    <a:pt x="86" y="562"/>
                  </a:cubicBezTo>
                  <a:cubicBezTo>
                    <a:pt x="86" y="558"/>
                    <a:pt x="86" y="558"/>
                    <a:pt x="86" y="553"/>
                  </a:cubicBezTo>
                  <a:cubicBezTo>
                    <a:pt x="90" y="517"/>
                    <a:pt x="86" y="481"/>
                    <a:pt x="86" y="450"/>
                  </a:cubicBezTo>
                  <a:lnTo>
                    <a:pt x="86" y="310"/>
                  </a:lnTo>
                  <a:lnTo>
                    <a:pt x="86" y="41"/>
                  </a:lnTo>
                  <a:cubicBezTo>
                    <a:pt x="86" y="14"/>
                    <a:pt x="65" y="0"/>
                    <a:pt x="4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777475" y="1738175"/>
              <a:ext cx="2500" cy="15025"/>
            </a:xfrm>
            <a:custGeom>
              <a:rect b="b" l="l" r="r" t="t"/>
              <a:pathLst>
                <a:path extrusionOk="0" h="601" w="100">
                  <a:moveTo>
                    <a:pt x="59" y="1"/>
                  </a:moveTo>
                  <a:cubicBezTo>
                    <a:pt x="36" y="1"/>
                    <a:pt x="18" y="19"/>
                    <a:pt x="18" y="41"/>
                  </a:cubicBezTo>
                  <a:cubicBezTo>
                    <a:pt x="18" y="126"/>
                    <a:pt x="18" y="216"/>
                    <a:pt x="18" y="302"/>
                  </a:cubicBezTo>
                  <a:cubicBezTo>
                    <a:pt x="18" y="347"/>
                    <a:pt x="9" y="392"/>
                    <a:pt x="5" y="437"/>
                  </a:cubicBezTo>
                  <a:cubicBezTo>
                    <a:pt x="0" y="477"/>
                    <a:pt x="0" y="513"/>
                    <a:pt x="0" y="554"/>
                  </a:cubicBezTo>
                  <a:cubicBezTo>
                    <a:pt x="0" y="563"/>
                    <a:pt x="5" y="572"/>
                    <a:pt x="9" y="576"/>
                  </a:cubicBezTo>
                  <a:cubicBezTo>
                    <a:pt x="14" y="590"/>
                    <a:pt x="23" y="594"/>
                    <a:pt x="36" y="599"/>
                  </a:cubicBezTo>
                  <a:cubicBezTo>
                    <a:pt x="39" y="600"/>
                    <a:pt x="42" y="601"/>
                    <a:pt x="45" y="601"/>
                  </a:cubicBezTo>
                  <a:cubicBezTo>
                    <a:pt x="53" y="601"/>
                    <a:pt x="63" y="598"/>
                    <a:pt x="72" y="594"/>
                  </a:cubicBezTo>
                  <a:cubicBezTo>
                    <a:pt x="81" y="590"/>
                    <a:pt x="90" y="576"/>
                    <a:pt x="95" y="567"/>
                  </a:cubicBezTo>
                  <a:cubicBezTo>
                    <a:pt x="95" y="549"/>
                    <a:pt x="95" y="531"/>
                    <a:pt x="99" y="513"/>
                  </a:cubicBezTo>
                  <a:lnTo>
                    <a:pt x="99" y="455"/>
                  </a:lnTo>
                  <a:cubicBezTo>
                    <a:pt x="99" y="405"/>
                    <a:pt x="99" y="356"/>
                    <a:pt x="99" y="306"/>
                  </a:cubicBezTo>
                  <a:cubicBezTo>
                    <a:pt x="99" y="216"/>
                    <a:pt x="99" y="131"/>
                    <a:pt x="99" y="41"/>
                  </a:cubicBezTo>
                  <a:cubicBezTo>
                    <a:pt x="95" y="19"/>
                    <a:pt x="81" y="1"/>
                    <a:pt x="59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4842025" y="1760000"/>
              <a:ext cx="2725" cy="30950"/>
            </a:xfrm>
            <a:custGeom>
              <a:rect b="b" l="l" r="r" t="t"/>
              <a:pathLst>
                <a:path extrusionOk="0" h="1238" w="109">
                  <a:moveTo>
                    <a:pt x="68" y="0"/>
                  </a:moveTo>
                  <a:cubicBezTo>
                    <a:pt x="50" y="0"/>
                    <a:pt x="36" y="14"/>
                    <a:pt x="36" y="32"/>
                  </a:cubicBezTo>
                  <a:lnTo>
                    <a:pt x="36" y="230"/>
                  </a:lnTo>
                  <a:lnTo>
                    <a:pt x="36" y="284"/>
                  </a:lnTo>
                  <a:cubicBezTo>
                    <a:pt x="36" y="302"/>
                    <a:pt x="32" y="329"/>
                    <a:pt x="32" y="351"/>
                  </a:cubicBezTo>
                  <a:cubicBezTo>
                    <a:pt x="32" y="401"/>
                    <a:pt x="27" y="455"/>
                    <a:pt x="18" y="504"/>
                  </a:cubicBezTo>
                  <a:cubicBezTo>
                    <a:pt x="14" y="558"/>
                    <a:pt x="9" y="594"/>
                    <a:pt x="5" y="639"/>
                  </a:cubicBezTo>
                  <a:cubicBezTo>
                    <a:pt x="5" y="689"/>
                    <a:pt x="5" y="738"/>
                    <a:pt x="0" y="788"/>
                  </a:cubicBezTo>
                  <a:cubicBezTo>
                    <a:pt x="0" y="837"/>
                    <a:pt x="0" y="886"/>
                    <a:pt x="0" y="936"/>
                  </a:cubicBezTo>
                  <a:cubicBezTo>
                    <a:pt x="0" y="976"/>
                    <a:pt x="5" y="1017"/>
                    <a:pt x="5" y="1057"/>
                  </a:cubicBezTo>
                  <a:cubicBezTo>
                    <a:pt x="5" y="1098"/>
                    <a:pt x="9" y="1152"/>
                    <a:pt x="9" y="1197"/>
                  </a:cubicBezTo>
                  <a:cubicBezTo>
                    <a:pt x="14" y="1219"/>
                    <a:pt x="32" y="1237"/>
                    <a:pt x="54" y="1237"/>
                  </a:cubicBezTo>
                  <a:cubicBezTo>
                    <a:pt x="77" y="1237"/>
                    <a:pt x="95" y="1219"/>
                    <a:pt x="95" y="1197"/>
                  </a:cubicBezTo>
                  <a:cubicBezTo>
                    <a:pt x="95" y="1152"/>
                    <a:pt x="99" y="1107"/>
                    <a:pt x="99" y="1062"/>
                  </a:cubicBezTo>
                  <a:cubicBezTo>
                    <a:pt x="99" y="1017"/>
                    <a:pt x="99" y="981"/>
                    <a:pt x="104" y="940"/>
                  </a:cubicBezTo>
                  <a:cubicBezTo>
                    <a:pt x="108" y="842"/>
                    <a:pt x="104" y="738"/>
                    <a:pt x="99" y="639"/>
                  </a:cubicBezTo>
                  <a:lnTo>
                    <a:pt x="99" y="509"/>
                  </a:lnTo>
                  <a:lnTo>
                    <a:pt x="99" y="356"/>
                  </a:lnTo>
                  <a:lnTo>
                    <a:pt x="99" y="288"/>
                  </a:lnTo>
                  <a:lnTo>
                    <a:pt x="99" y="239"/>
                  </a:lnTo>
                  <a:lnTo>
                    <a:pt x="99" y="32"/>
                  </a:lnTo>
                  <a:cubicBezTo>
                    <a:pt x="99" y="14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4838600" y="1779900"/>
              <a:ext cx="1700" cy="13750"/>
            </a:xfrm>
            <a:custGeom>
              <a:rect b="b" l="l" r="r" t="t"/>
              <a:pathLst>
                <a:path extrusionOk="0" h="550" w="68">
                  <a:moveTo>
                    <a:pt x="34" y="1"/>
                  </a:moveTo>
                  <a:cubicBezTo>
                    <a:pt x="17" y="1"/>
                    <a:pt x="0" y="10"/>
                    <a:pt x="2" y="28"/>
                  </a:cubicBezTo>
                  <a:lnTo>
                    <a:pt x="2" y="32"/>
                  </a:lnTo>
                  <a:lnTo>
                    <a:pt x="2" y="284"/>
                  </a:lnTo>
                  <a:lnTo>
                    <a:pt x="2" y="464"/>
                  </a:lnTo>
                  <a:lnTo>
                    <a:pt x="2" y="518"/>
                  </a:lnTo>
                  <a:cubicBezTo>
                    <a:pt x="2" y="527"/>
                    <a:pt x="7" y="536"/>
                    <a:pt x="11" y="540"/>
                  </a:cubicBezTo>
                  <a:cubicBezTo>
                    <a:pt x="16" y="545"/>
                    <a:pt x="25" y="549"/>
                    <a:pt x="34" y="549"/>
                  </a:cubicBezTo>
                  <a:cubicBezTo>
                    <a:pt x="52" y="549"/>
                    <a:pt x="65" y="536"/>
                    <a:pt x="65" y="518"/>
                  </a:cubicBezTo>
                  <a:lnTo>
                    <a:pt x="65" y="464"/>
                  </a:lnTo>
                  <a:lnTo>
                    <a:pt x="65" y="279"/>
                  </a:lnTo>
                  <a:lnTo>
                    <a:pt x="65" y="28"/>
                  </a:lnTo>
                  <a:cubicBezTo>
                    <a:pt x="68" y="10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4803675" y="1758075"/>
              <a:ext cx="1825" cy="13425"/>
            </a:xfrm>
            <a:custGeom>
              <a:rect b="b" l="l" r="r" t="t"/>
              <a:pathLst>
                <a:path extrusionOk="0" h="537" w="73">
                  <a:moveTo>
                    <a:pt x="32" y="1"/>
                  </a:moveTo>
                  <a:cubicBezTo>
                    <a:pt x="18" y="1"/>
                    <a:pt x="0" y="14"/>
                    <a:pt x="5" y="32"/>
                  </a:cubicBezTo>
                  <a:cubicBezTo>
                    <a:pt x="9" y="109"/>
                    <a:pt x="9" y="181"/>
                    <a:pt x="9" y="257"/>
                  </a:cubicBezTo>
                  <a:lnTo>
                    <a:pt x="9" y="379"/>
                  </a:lnTo>
                  <a:cubicBezTo>
                    <a:pt x="9" y="401"/>
                    <a:pt x="9" y="419"/>
                    <a:pt x="9" y="437"/>
                  </a:cubicBezTo>
                  <a:lnTo>
                    <a:pt x="9" y="509"/>
                  </a:lnTo>
                  <a:cubicBezTo>
                    <a:pt x="14" y="523"/>
                    <a:pt x="27" y="536"/>
                    <a:pt x="41" y="536"/>
                  </a:cubicBezTo>
                  <a:cubicBezTo>
                    <a:pt x="59" y="536"/>
                    <a:pt x="72" y="523"/>
                    <a:pt x="72" y="509"/>
                  </a:cubicBezTo>
                  <a:cubicBezTo>
                    <a:pt x="72" y="464"/>
                    <a:pt x="72" y="424"/>
                    <a:pt x="68" y="383"/>
                  </a:cubicBezTo>
                  <a:cubicBezTo>
                    <a:pt x="63" y="343"/>
                    <a:pt x="68" y="302"/>
                    <a:pt x="68" y="257"/>
                  </a:cubicBezTo>
                  <a:cubicBezTo>
                    <a:pt x="68" y="185"/>
                    <a:pt x="68" y="109"/>
                    <a:pt x="63" y="32"/>
                  </a:cubicBezTo>
                  <a:cubicBezTo>
                    <a:pt x="63" y="14"/>
                    <a:pt x="50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4800750" y="1765275"/>
              <a:ext cx="1600" cy="7575"/>
            </a:xfrm>
            <a:custGeom>
              <a:rect b="b" l="l" r="r" t="t"/>
              <a:pathLst>
                <a:path extrusionOk="0" h="303" w="64">
                  <a:moveTo>
                    <a:pt x="32" y="1"/>
                  </a:moveTo>
                  <a:cubicBezTo>
                    <a:pt x="17" y="1"/>
                    <a:pt x="3" y="10"/>
                    <a:pt x="0" y="28"/>
                  </a:cubicBezTo>
                  <a:lnTo>
                    <a:pt x="0" y="199"/>
                  </a:lnTo>
                  <a:lnTo>
                    <a:pt x="0" y="271"/>
                  </a:lnTo>
                  <a:cubicBezTo>
                    <a:pt x="0" y="284"/>
                    <a:pt x="14" y="302"/>
                    <a:pt x="32" y="302"/>
                  </a:cubicBezTo>
                  <a:cubicBezTo>
                    <a:pt x="50" y="302"/>
                    <a:pt x="63" y="284"/>
                    <a:pt x="63" y="271"/>
                  </a:cubicBezTo>
                  <a:lnTo>
                    <a:pt x="63" y="208"/>
                  </a:lnTo>
                  <a:lnTo>
                    <a:pt x="63" y="28"/>
                  </a:lnTo>
                  <a:cubicBezTo>
                    <a:pt x="61" y="10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4886100" y="1761375"/>
              <a:ext cx="1725" cy="29225"/>
            </a:xfrm>
            <a:custGeom>
              <a:rect b="b" l="l" r="r" t="t"/>
              <a:pathLst>
                <a:path extrusionOk="0" h="1169" w="69">
                  <a:moveTo>
                    <a:pt x="32" y="0"/>
                  </a:moveTo>
                  <a:cubicBezTo>
                    <a:pt x="17" y="0"/>
                    <a:pt x="1" y="10"/>
                    <a:pt x="1" y="31"/>
                  </a:cubicBezTo>
                  <a:lnTo>
                    <a:pt x="1" y="598"/>
                  </a:lnTo>
                  <a:lnTo>
                    <a:pt x="1" y="849"/>
                  </a:lnTo>
                  <a:lnTo>
                    <a:pt x="1" y="980"/>
                  </a:lnTo>
                  <a:lnTo>
                    <a:pt x="1" y="1056"/>
                  </a:lnTo>
                  <a:lnTo>
                    <a:pt x="1" y="1092"/>
                  </a:lnTo>
                  <a:lnTo>
                    <a:pt x="1" y="1137"/>
                  </a:lnTo>
                  <a:cubicBezTo>
                    <a:pt x="1" y="1155"/>
                    <a:pt x="14" y="1169"/>
                    <a:pt x="32" y="1169"/>
                  </a:cubicBezTo>
                  <a:cubicBezTo>
                    <a:pt x="46" y="1169"/>
                    <a:pt x="59" y="1155"/>
                    <a:pt x="59" y="1137"/>
                  </a:cubicBezTo>
                  <a:cubicBezTo>
                    <a:pt x="59" y="1115"/>
                    <a:pt x="59" y="1088"/>
                    <a:pt x="64" y="1061"/>
                  </a:cubicBezTo>
                  <a:cubicBezTo>
                    <a:pt x="68" y="1038"/>
                    <a:pt x="64" y="1011"/>
                    <a:pt x="64" y="989"/>
                  </a:cubicBezTo>
                  <a:lnTo>
                    <a:pt x="64" y="854"/>
                  </a:lnTo>
                  <a:lnTo>
                    <a:pt x="64" y="598"/>
                  </a:lnTo>
                  <a:lnTo>
                    <a:pt x="64" y="31"/>
                  </a:lnTo>
                  <a:cubicBezTo>
                    <a:pt x="64" y="10"/>
                    <a:pt x="48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4534200" y="1369750"/>
              <a:ext cx="140100" cy="213575"/>
            </a:xfrm>
            <a:custGeom>
              <a:rect b="b" l="l" r="r" t="t"/>
              <a:pathLst>
                <a:path extrusionOk="0" h="8543" w="5604">
                  <a:moveTo>
                    <a:pt x="500" y="2906"/>
                  </a:moveTo>
                  <a:cubicBezTo>
                    <a:pt x="499" y="2909"/>
                    <a:pt x="498" y="2911"/>
                    <a:pt x="497" y="2913"/>
                  </a:cubicBezTo>
                  <a:lnTo>
                    <a:pt x="497" y="2913"/>
                  </a:lnTo>
                  <a:cubicBezTo>
                    <a:pt x="499" y="2911"/>
                    <a:pt x="500" y="2909"/>
                    <a:pt x="500" y="2906"/>
                  </a:cubicBezTo>
                  <a:close/>
                  <a:moveTo>
                    <a:pt x="4247" y="0"/>
                  </a:moveTo>
                  <a:cubicBezTo>
                    <a:pt x="4139" y="0"/>
                    <a:pt x="4027" y="9"/>
                    <a:pt x="3915" y="23"/>
                  </a:cubicBezTo>
                  <a:lnTo>
                    <a:pt x="3924" y="9"/>
                  </a:lnTo>
                  <a:lnTo>
                    <a:pt x="3924" y="9"/>
                  </a:lnTo>
                  <a:cubicBezTo>
                    <a:pt x="3366" y="81"/>
                    <a:pt x="2830" y="274"/>
                    <a:pt x="2353" y="576"/>
                  </a:cubicBezTo>
                  <a:cubicBezTo>
                    <a:pt x="2111" y="729"/>
                    <a:pt x="1877" y="904"/>
                    <a:pt x="1661" y="1098"/>
                  </a:cubicBezTo>
                  <a:cubicBezTo>
                    <a:pt x="1445" y="1291"/>
                    <a:pt x="1247" y="1503"/>
                    <a:pt x="1062" y="1732"/>
                  </a:cubicBezTo>
                  <a:cubicBezTo>
                    <a:pt x="712" y="2164"/>
                    <a:pt x="437" y="2659"/>
                    <a:pt x="262" y="3190"/>
                  </a:cubicBezTo>
                  <a:cubicBezTo>
                    <a:pt x="221" y="3320"/>
                    <a:pt x="185" y="3451"/>
                    <a:pt x="158" y="3585"/>
                  </a:cubicBezTo>
                  <a:cubicBezTo>
                    <a:pt x="122" y="3752"/>
                    <a:pt x="91" y="3923"/>
                    <a:pt x="68" y="4089"/>
                  </a:cubicBezTo>
                  <a:cubicBezTo>
                    <a:pt x="19" y="4431"/>
                    <a:pt x="1" y="4778"/>
                    <a:pt x="14" y="5124"/>
                  </a:cubicBezTo>
                  <a:cubicBezTo>
                    <a:pt x="23" y="5466"/>
                    <a:pt x="77" y="5803"/>
                    <a:pt x="167" y="6136"/>
                  </a:cubicBezTo>
                  <a:cubicBezTo>
                    <a:pt x="257" y="6460"/>
                    <a:pt x="397" y="6775"/>
                    <a:pt x="577" y="7063"/>
                  </a:cubicBezTo>
                  <a:cubicBezTo>
                    <a:pt x="730" y="7297"/>
                    <a:pt x="914" y="7513"/>
                    <a:pt x="1121" y="7702"/>
                  </a:cubicBezTo>
                  <a:cubicBezTo>
                    <a:pt x="1323" y="7882"/>
                    <a:pt x="1548" y="8030"/>
                    <a:pt x="1791" y="8147"/>
                  </a:cubicBezTo>
                  <a:cubicBezTo>
                    <a:pt x="2034" y="8260"/>
                    <a:pt x="2295" y="8349"/>
                    <a:pt x="2556" y="8408"/>
                  </a:cubicBezTo>
                  <a:cubicBezTo>
                    <a:pt x="2695" y="8444"/>
                    <a:pt x="2835" y="8466"/>
                    <a:pt x="2974" y="8484"/>
                  </a:cubicBezTo>
                  <a:cubicBezTo>
                    <a:pt x="3046" y="8498"/>
                    <a:pt x="3118" y="8507"/>
                    <a:pt x="3190" y="8516"/>
                  </a:cubicBezTo>
                  <a:cubicBezTo>
                    <a:pt x="3262" y="8520"/>
                    <a:pt x="3339" y="8525"/>
                    <a:pt x="3415" y="8534"/>
                  </a:cubicBezTo>
                  <a:lnTo>
                    <a:pt x="3397" y="8534"/>
                  </a:lnTo>
                  <a:lnTo>
                    <a:pt x="3460" y="8543"/>
                  </a:lnTo>
                  <a:cubicBezTo>
                    <a:pt x="3478" y="8543"/>
                    <a:pt x="3496" y="8538"/>
                    <a:pt x="3505" y="8525"/>
                  </a:cubicBezTo>
                  <a:cubicBezTo>
                    <a:pt x="3519" y="8511"/>
                    <a:pt x="3523" y="8498"/>
                    <a:pt x="3523" y="8480"/>
                  </a:cubicBezTo>
                  <a:cubicBezTo>
                    <a:pt x="3523" y="8466"/>
                    <a:pt x="3519" y="8448"/>
                    <a:pt x="3505" y="8439"/>
                  </a:cubicBezTo>
                  <a:cubicBezTo>
                    <a:pt x="3501" y="8435"/>
                    <a:pt x="3496" y="8430"/>
                    <a:pt x="3492" y="8426"/>
                  </a:cubicBezTo>
                  <a:cubicBezTo>
                    <a:pt x="3438" y="8426"/>
                    <a:pt x="3384" y="8421"/>
                    <a:pt x="3330" y="8417"/>
                  </a:cubicBezTo>
                  <a:cubicBezTo>
                    <a:pt x="3267" y="8412"/>
                    <a:pt x="3204" y="8403"/>
                    <a:pt x="3141" y="8390"/>
                  </a:cubicBezTo>
                  <a:lnTo>
                    <a:pt x="3087" y="8381"/>
                  </a:lnTo>
                  <a:lnTo>
                    <a:pt x="3042" y="8372"/>
                  </a:lnTo>
                  <a:lnTo>
                    <a:pt x="3060" y="8372"/>
                  </a:lnTo>
                  <a:cubicBezTo>
                    <a:pt x="2691" y="8327"/>
                    <a:pt x="2331" y="8237"/>
                    <a:pt x="1985" y="8098"/>
                  </a:cubicBezTo>
                  <a:lnTo>
                    <a:pt x="1989" y="8098"/>
                  </a:lnTo>
                  <a:cubicBezTo>
                    <a:pt x="1760" y="8003"/>
                    <a:pt x="1544" y="7877"/>
                    <a:pt x="1346" y="7729"/>
                  </a:cubicBezTo>
                  <a:cubicBezTo>
                    <a:pt x="1157" y="7580"/>
                    <a:pt x="990" y="7409"/>
                    <a:pt x="842" y="7216"/>
                  </a:cubicBezTo>
                  <a:cubicBezTo>
                    <a:pt x="676" y="7000"/>
                    <a:pt x="536" y="6766"/>
                    <a:pt x="433" y="6514"/>
                  </a:cubicBezTo>
                  <a:cubicBezTo>
                    <a:pt x="307" y="6208"/>
                    <a:pt x="221" y="5884"/>
                    <a:pt x="176" y="5556"/>
                  </a:cubicBezTo>
                  <a:lnTo>
                    <a:pt x="176" y="5574"/>
                  </a:lnTo>
                  <a:cubicBezTo>
                    <a:pt x="118" y="5093"/>
                    <a:pt x="118" y="4607"/>
                    <a:pt x="185" y="4130"/>
                  </a:cubicBezTo>
                  <a:cubicBezTo>
                    <a:pt x="185" y="4134"/>
                    <a:pt x="185" y="4139"/>
                    <a:pt x="185" y="4143"/>
                  </a:cubicBezTo>
                  <a:cubicBezTo>
                    <a:pt x="217" y="3909"/>
                    <a:pt x="262" y="3680"/>
                    <a:pt x="316" y="3446"/>
                  </a:cubicBezTo>
                  <a:cubicBezTo>
                    <a:pt x="360" y="3264"/>
                    <a:pt x="422" y="3086"/>
                    <a:pt x="497" y="2913"/>
                  </a:cubicBezTo>
                  <a:lnTo>
                    <a:pt x="497" y="2913"/>
                  </a:lnTo>
                  <a:cubicBezTo>
                    <a:pt x="495" y="2915"/>
                    <a:pt x="493" y="2918"/>
                    <a:pt x="491" y="2920"/>
                  </a:cubicBezTo>
                  <a:cubicBezTo>
                    <a:pt x="653" y="2551"/>
                    <a:pt x="855" y="2204"/>
                    <a:pt x="1098" y="1885"/>
                  </a:cubicBezTo>
                  <a:lnTo>
                    <a:pt x="1103" y="1880"/>
                  </a:lnTo>
                  <a:cubicBezTo>
                    <a:pt x="1368" y="1539"/>
                    <a:pt x="1679" y="1228"/>
                    <a:pt x="2025" y="958"/>
                  </a:cubicBezTo>
                  <a:cubicBezTo>
                    <a:pt x="2322" y="729"/>
                    <a:pt x="2646" y="535"/>
                    <a:pt x="2992" y="387"/>
                  </a:cubicBezTo>
                  <a:lnTo>
                    <a:pt x="3001" y="387"/>
                  </a:lnTo>
                  <a:cubicBezTo>
                    <a:pt x="3271" y="274"/>
                    <a:pt x="3559" y="194"/>
                    <a:pt x="3852" y="149"/>
                  </a:cubicBezTo>
                  <a:lnTo>
                    <a:pt x="3861" y="149"/>
                  </a:lnTo>
                  <a:cubicBezTo>
                    <a:pt x="3986" y="133"/>
                    <a:pt x="4114" y="125"/>
                    <a:pt x="4241" y="125"/>
                  </a:cubicBezTo>
                  <a:cubicBezTo>
                    <a:pt x="4368" y="125"/>
                    <a:pt x="4495" y="133"/>
                    <a:pt x="4621" y="149"/>
                  </a:cubicBezTo>
                  <a:lnTo>
                    <a:pt x="4607" y="149"/>
                  </a:lnTo>
                  <a:cubicBezTo>
                    <a:pt x="4837" y="185"/>
                    <a:pt x="5062" y="243"/>
                    <a:pt x="5273" y="328"/>
                  </a:cubicBezTo>
                  <a:lnTo>
                    <a:pt x="5282" y="328"/>
                  </a:lnTo>
                  <a:lnTo>
                    <a:pt x="5291" y="333"/>
                  </a:lnTo>
                  <a:lnTo>
                    <a:pt x="5282" y="333"/>
                  </a:lnTo>
                  <a:cubicBezTo>
                    <a:pt x="5350" y="364"/>
                    <a:pt x="5417" y="391"/>
                    <a:pt x="5485" y="427"/>
                  </a:cubicBezTo>
                  <a:cubicBezTo>
                    <a:pt x="5496" y="434"/>
                    <a:pt x="5506" y="436"/>
                    <a:pt x="5516" y="436"/>
                  </a:cubicBezTo>
                  <a:cubicBezTo>
                    <a:pt x="5571" y="436"/>
                    <a:pt x="5604" y="354"/>
                    <a:pt x="5543" y="319"/>
                  </a:cubicBezTo>
                  <a:cubicBezTo>
                    <a:pt x="5147" y="113"/>
                    <a:pt x="4702" y="0"/>
                    <a:pt x="42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4630825" y="13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4630825" y="13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4630700" y="13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4666350" y="1377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4561650" y="14169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4630925" y="13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4630700" y="1373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4609100" y="1379300"/>
              <a:ext cx="150" cy="25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4609100" y="137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4609100" y="1379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4561875" y="14166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4561750" y="1416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4583575" y="1572075"/>
              <a:ext cx="250" cy="125"/>
            </a:xfrm>
            <a:custGeom>
              <a:rect b="b" l="l" r="r" t="t"/>
              <a:pathLst>
                <a:path extrusionOk="0" h="5" w="10">
                  <a:moveTo>
                    <a:pt x="10" y="5"/>
                  </a:moveTo>
                  <a:cubicBezTo>
                    <a:pt x="10" y="0"/>
                    <a:pt x="5" y="0"/>
                    <a:pt x="1" y="0"/>
                  </a:cubicBezTo>
                  <a:cubicBezTo>
                    <a:pt x="5" y="0"/>
                    <a:pt x="10" y="0"/>
                    <a:pt x="10" y="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4671075" y="1370425"/>
              <a:ext cx="121250" cy="185500"/>
            </a:xfrm>
            <a:custGeom>
              <a:rect b="b" l="l" r="r" t="t"/>
              <a:pathLst>
                <a:path extrusionOk="0" h="7420" w="4850">
                  <a:moveTo>
                    <a:pt x="923" y="0"/>
                  </a:moveTo>
                  <a:cubicBezTo>
                    <a:pt x="828" y="0"/>
                    <a:pt x="729" y="9"/>
                    <a:pt x="635" y="32"/>
                  </a:cubicBezTo>
                  <a:cubicBezTo>
                    <a:pt x="423" y="77"/>
                    <a:pt x="225" y="153"/>
                    <a:pt x="41" y="261"/>
                  </a:cubicBezTo>
                  <a:cubicBezTo>
                    <a:pt x="10" y="279"/>
                    <a:pt x="1" y="315"/>
                    <a:pt x="19" y="346"/>
                  </a:cubicBezTo>
                  <a:cubicBezTo>
                    <a:pt x="31" y="365"/>
                    <a:pt x="52" y="375"/>
                    <a:pt x="74" y="375"/>
                  </a:cubicBezTo>
                  <a:cubicBezTo>
                    <a:pt x="84" y="375"/>
                    <a:pt x="94" y="373"/>
                    <a:pt x="104" y="369"/>
                  </a:cubicBezTo>
                  <a:cubicBezTo>
                    <a:pt x="176" y="328"/>
                    <a:pt x="248" y="292"/>
                    <a:pt x="324" y="256"/>
                  </a:cubicBezTo>
                  <a:lnTo>
                    <a:pt x="333" y="256"/>
                  </a:lnTo>
                  <a:cubicBezTo>
                    <a:pt x="468" y="202"/>
                    <a:pt x="608" y="162"/>
                    <a:pt x="752" y="140"/>
                  </a:cubicBezTo>
                  <a:lnTo>
                    <a:pt x="734" y="140"/>
                  </a:lnTo>
                  <a:cubicBezTo>
                    <a:pt x="795" y="133"/>
                    <a:pt x="855" y="129"/>
                    <a:pt x="915" y="129"/>
                  </a:cubicBezTo>
                  <a:cubicBezTo>
                    <a:pt x="976" y="129"/>
                    <a:pt x="1035" y="133"/>
                    <a:pt x="1094" y="140"/>
                  </a:cubicBezTo>
                  <a:cubicBezTo>
                    <a:pt x="1202" y="158"/>
                    <a:pt x="1310" y="185"/>
                    <a:pt x="1409" y="229"/>
                  </a:cubicBezTo>
                  <a:cubicBezTo>
                    <a:pt x="1539" y="283"/>
                    <a:pt x="1661" y="355"/>
                    <a:pt x="1773" y="445"/>
                  </a:cubicBezTo>
                  <a:cubicBezTo>
                    <a:pt x="1953" y="589"/>
                    <a:pt x="2110" y="751"/>
                    <a:pt x="2250" y="936"/>
                  </a:cubicBezTo>
                  <a:cubicBezTo>
                    <a:pt x="2250" y="936"/>
                    <a:pt x="2254" y="940"/>
                    <a:pt x="2254" y="940"/>
                  </a:cubicBezTo>
                  <a:lnTo>
                    <a:pt x="2254" y="945"/>
                  </a:lnTo>
                  <a:lnTo>
                    <a:pt x="2259" y="949"/>
                  </a:lnTo>
                  <a:cubicBezTo>
                    <a:pt x="2515" y="1296"/>
                    <a:pt x="2736" y="1665"/>
                    <a:pt x="2920" y="2056"/>
                  </a:cubicBezTo>
                  <a:cubicBezTo>
                    <a:pt x="3109" y="2434"/>
                    <a:pt x="3280" y="2825"/>
                    <a:pt x="3455" y="3212"/>
                  </a:cubicBezTo>
                  <a:cubicBezTo>
                    <a:pt x="3509" y="3329"/>
                    <a:pt x="3563" y="3446"/>
                    <a:pt x="3622" y="3558"/>
                  </a:cubicBezTo>
                  <a:cubicBezTo>
                    <a:pt x="3694" y="3702"/>
                    <a:pt x="3775" y="3842"/>
                    <a:pt x="3860" y="3977"/>
                  </a:cubicBezTo>
                  <a:cubicBezTo>
                    <a:pt x="4108" y="4373"/>
                    <a:pt x="4387" y="4746"/>
                    <a:pt x="4571" y="5173"/>
                  </a:cubicBezTo>
                  <a:cubicBezTo>
                    <a:pt x="4634" y="5331"/>
                    <a:pt x="4684" y="5497"/>
                    <a:pt x="4711" y="5668"/>
                  </a:cubicBezTo>
                  <a:lnTo>
                    <a:pt x="4711" y="5655"/>
                  </a:lnTo>
                  <a:cubicBezTo>
                    <a:pt x="4729" y="5785"/>
                    <a:pt x="4729" y="5916"/>
                    <a:pt x="4711" y="6046"/>
                  </a:cubicBezTo>
                  <a:cubicBezTo>
                    <a:pt x="4693" y="6154"/>
                    <a:pt x="4666" y="6262"/>
                    <a:pt x="4625" y="6366"/>
                  </a:cubicBezTo>
                  <a:cubicBezTo>
                    <a:pt x="4625" y="6366"/>
                    <a:pt x="4625" y="6370"/>
                    <a:pt x="4621" y="6370"/>
                  </a:cubicBezTo>
                  <a:lnTo>
                    <a:pt x="4621" y="6375"/>
                  </a:lnTo>
                  <a:cubicBezTo>
                    <a:pt x="4580" y="6469"/>
                    <a:pt x="4526" y="6564"/>
                    <a:pt x="4463" y="6649"/>
                  </a:cubicBezTo>
                  <a:cubicBezTo>
                    <a:pt x="4378" y="6757"/>
                    <a:pt x="4279" y="6851"/>
                    <a:pt x="4166" y="6937"/>
                  </a:cubicBezTo>
                  <a:cubicBezTo>
                    <a:pt x="4045" y="7027"/>
                    <a:pt x="3914" y="7103"/>
                    <a:pt x="3779" y="7166"/>
                  </a:cubicBezTo>
                  <a:lnTo>
                    <a:pt x="3770" y="7166"/>
                  </a:lnTo>
                  <a:cubicBezTo>
                    <a:pt x="3631" y="7220"/>
                    <a:pt x="3491" y="7261"/>
                    <a:pt x="3343" y="7283"/>
                  </a:cubicBezTo>
                  <a:lnTo>
                    <a:pt x="3334" y="7283"/>
                  </a:lnTo>
                  <a:cubicBezTo>
                    <a:pt x="3280" y="7292"/>
                    <a:pt x="3231" y="7292"/>
                    <a:pt x="3177" y="7292"/>
                  </a:cubicBezTo>
                  <a:cubicBezTo>
                    <a:pt x="3158" y="7294"/>
                    <a:pt x="3140" y="7294"/>
                    <a:pt x="3121" y="7294"/>
                  </a:cubicBezTo>
                  <a:cubicBezTo>
                    <a:pt x="3077" y="7294"/>
                    <a:pt x="3032" y="7291"/>
                    <a:pt x="2988" y="7288"/>
                  </a:cubicBezTo>
                  <a:lnTo>
                    <a:pt x="3001" y="7288"/>
                  </a:lnTo>
                  <a:cubicBezTo>
                    <a:pt x="2889" y="7270"/>
                    <a:pt x="2776" y="7247"/>
                    <a:pt x="2664" y="7220"/>
                  </a:cubicBezTo>
                  <a:lnTo>
                    <a:pt x="2628" y="7283"/>
                  </a:lnTo>
                  <a:cubicBezTo>
                    <a:pt x="2619" y="7297"/>
                    <a:pt x="2605" y="7315"/>
                    <a:pt x="2596" y="7333"/>
                  </a:cubicBezTo>
                  <a:cubicBezTo>
                    <a:pt x="2718" y="7360"/>
                    <a:pt x="2844" y="7387"/>
                    <a:pt x="2970" y="7405"/>
                  </a:cubicBezTo>
                  <a:cubicBezTo>
                    <a:pt x="3040" y="7415"/>
                    <a:pt x="3109" y="7420"/>
                    <a:pt x="3176" y="7420"/>
                  </a:cubicBezTo>
                  <a:cubicBezTo>
                    <a:pt x="3199" y="7420"/>
                    <a:pt x="3222" y="7419"/>
                    <a:pt x="3244" y="7418"/>
                  </a:cubicBezTo>
                  <a:cubicBezTo>
                    <a:pt x="3325" y="7414"/>
                    <a:pt x="3406" y="7405"/>
                    <a:pt x="3487" y="7387"/>
                  </a:cubicBezTo>
                  <a:cubicBezTo>
                    <a:pt x="3631" y="7355"/>
                    <a:pt x="3775" y="7306"/>
                    <a:pt x="3910" y="7238"/>
                  </a:cubicBezTo>
                  <a:cubicBezTo>
                    <a:pt x="4045" y="7175"/>
                    <a:pt x="4171" y="7094"/>
                    <a:pt x="4288" y="6995"/>
                  </a:cubicBezTo>
                  <a:cubicBezTo>
                    <a:pt x="4405" y="6901"/>
                    <a:pt x="4508" y="6793"/>
                    <a:pt x="4594" y="6672"/>
                  </a:cubicBezTo>
                  <a:cubicBezTo>
                    <a:pt x="4679" y="6550"/>
                    <a:pt x="4747" y="6420"/>
                    <a:pt x="4787" y="6276"/>
                  </a:cubicBezTo>
                  <a:cubicBezTo>
                    <a:pt x="4832" y="6127"/>
                    <a:pt x="4850" y="5970"/>
                    <a:pt x="4846" y="5812"/>
                  </a:cubicBezTo>
                  <a:cubicBezTo>
                    <a:pt x="4841" y="5664"/>
                    <a:pt x="4814" y="5515"/>
                    <a:pt x="4774" y="5371"/>
                  </a:cubicBezTo>
                  <a:cubicBezTo>
                    <a:pt x="4729" y="5223"/>
                    <a:pt x="4670" y="5079"/>
                    <a:pt x="4603" y="4944"/>
                  </a:cubicBezTo>
                  <a:cubicBezTo>
                    <a:pt x="4531" y="4800"/>
                    <a:pt x="4450" y="4661"/>
                    <a:pt x="4364" y="4530"/>
                  </a:cubicBezTo>
                  <a:cubicBezTo>
                    <a:pt x="4202" y="4265"/>
                    <a:pt x="4022" y="4013"/>
                    <a:pt x="3865" y="3747"/>
                  </a:cubicBezTo>
                  <a:cubicBezTo>
                    <a:pt x="3775" y="3590"/>
                    <a:pt x="3698" y="3428"/>
                    <a:pt x="3622" y="3266"/>
                  </a:cubicBezTo>
                  <a:cubicBezTo>
                    <a:pt x="3536" y="3091"/>
                    <a:pt x="3455" y="2906"/>
                    <a:pt x="3374" y="2726"/>
                  </a:cubicBezTo>
                  <a:cubicBezTo>
                    <a:pt x="3195" y="2326"/>
                    <a:pt x="3010" y="1925"/>
                    <a:pt x="2794" y="1539"/>
                  </a:cubicBezTo>
                  <a:cubicBezTo>
                    <a:pt x="2686" y="1350"/>
                    <a:pt x="2569" y="1165"/>
                    <a:pt x="2443" y="985"/>
                  </a:cubicBezTo>
                  <a:cubicBezTo>
                    <a:pt x="2326" y="814"/>
                    <a:pt x="2191" y="657"/>
                    <a:pt x="2047" y="513"/>
                  </a:cubicBezTo>
                  <a:cubicBezTo>
                    <a:pt x="1800" y="274"/>
                    <a:pt x="1503" y="86"/>
                    <a:pt x="1161" y="23"/>
                  </a:cubicBezTo>
                  <a:cubicBezTo>
                    <a:pt x="1085" y="9"/>
                    <a:pt x="1004" y="0"/>
                    <a:pt x="9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4727300" y="1393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4727300" y="1393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4727425" y="1393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4786575" y="1529675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lnTo>
                    <a:pt x="1" y="5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4786575" y="1529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4765425" y="1549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4765425" y="1549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4765325" y="1549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4754625" y="1552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4462675" y="1335550"/>
              <a:ext cx="122625" cy="133875"/>
            </a:xfrm>
            <a:custGeom>
              <a:rect b="b" l="l" r="r" t="t"/>
              <a:pathLst>
                <a:path extrusionOk="0" h="5355" w="4905">
                  <a:moveTo>
                    <a:pt x="2835" y="0"/>
                  </a:moveTo>
                  <a:cubicBezTo>
                    <a:pt x="2822" y="0"/>
                    <a:pt x="2808" y="0"/>
                    <a:pt x="2794" y="0"/>
                  </a:cubicBezTo>
                  <a:cubicBezTo>
                    <a:pt x="2542" y="0"/>
                    <a:pt x="2295" y="36"/>
                    <a:pt x="2056" y="117"/>
                  </a:cubicBezTo>
                  <a:lnTo>
                    <a:pt x="2052" y="108"/>
                  </a:lnTo>
                  <a:cubicBezTo>
                    <a:pt x="1580" y="266"/>
                    <a:pt x="1157" y="540"/>
                    <a:pt x="828" y="909"/>
                  </a:cubicBezTo>
                  <a:cubicBezTo>
                    <a:pt x="450" y="1328"/>
                    <a:pt x="190" y="1840"/>
                    <a:pt x="77" y="2394"/>
                  </a:cubicBezTo>
                  <a:cubicBezTo>
                    <a:pt x="19" y="2664"/>
                    <a:pt x="1" y="2938"/>
                    <a:pt x="19" y="3213"/>
                  </a:cubicBezTo>
                  <a:cubicBezTo>
                    <a:pt x="28" y="3347"/>
                    <a:pt x="50" y="3482"/>
                    <a:pt x="82" y="3617"/>
                  </a:cubicBezTo>
                  <a:cubicBezTo>
                    <a:pt x="113" y="3748"/>
                    <a:pt x="158" y="3874"/>
                    <a:pt x="212" y="4000"/>
                  </a:cubicBezTo>
                  <a:cubicBezTo>
                    <a:pt x="437" y="4526"/>
                    <a:pt x="851" y="4944"/>
                    <a:pt x="1377" y="5174"/>
                  </a:cubicBezTo>
                  <a:cubicBezTo>
                    <a:pt x="1637" y="5295"/>
                    <a:pt x="1923" y="5354"/>
                    <a:pt x="2213" y="5354"/>
                  </a:cubicBezTo>
                  <a:cubicBezTo>
                    <a:pt x="2224" y="5354"/>
                    <a:pt x="2235" y="5354"/>
                    <a:pt x="2245" y="5354"/>
                  </a:cubicBezTo>
                  <a:cubicBezTo>
                    <a:pt x="2389" y="5349"/>
                    <a:pt x="2529" y="5322"/>
                    <a:pt x="2668" y="5277"/>
                  </a:cubicBezTo>
                  <a:cubicBezTo>
                    <a:pt x="2812" y="5232"/>
                    <a:pt x="2952" y="5160"/>
                    <a:pt x="3078" y="5066"/>
                  </a:cubicBezTo>
                  <a:cubicBezTo>
                    <a:pt x="3091" y="5057"/>
                    <a:pt x="3100" y="5043"/>
                    <a:pt x="3105" y="5030"/>
                  </a:cubicBezTo>
                  <a:cubicBezTo>
                    <a:pt x="3114" y="4994"/>
                    <a:pt x="3091" y="4962"/>
                    <a:pt x="3060" y="4953"/>
                  </a:cubicBezTo>
                  <a:cubicBezTo>
                    <a:pt x="3054" y="4952"/>
                    <a:pt x="3048" y="4951"/>
                    <a:pt x="3041" y="4951"/>
                  </a:cubicBezTo>
                  <a:cubicBezTo>
                    <a:pt x="3032" y="4951"/>
                    <a:pt x="3023" y="4953"/>
                    <a:pt x="3015" y="4958"/>
                  </a:cubicBezTo>
                  <a:cubicBezTo>
                    <a:pt x="2925" y="5021"/>
                    <a:pt x="2835" y="5079"/>
                    <a:pt x="2736" y="5120"/>
                  </a:cubicBezTo>
                  <a:lnTo>
                    <a:pt x="2727" y="5124"/>
                  </a:lnTo>
                  <a:lnTo>
                    <a:pt x="2731" y="5124"/>
                  </a:lnTo>
                  <a:cubicBezTo>
                    <a:pt x="2614" y="5169"/>
                    <a:pt x="2497" y="5201"/>
                    <a:pt x="2376" y="5219"/>
                  </a:cubicBezTo>
                  <a:cubicBezTo>
                    <a:pt x="2311" y="5225"/>
                    <a:pt x="2246" y="5229"/>
                    <a:pt x="2182" y="5229"/>
                  </a:cubicBezTo>
                  <a:cubicBezTo>
                    <a:pt x="2107" y="5229"/>
                    <a:pt x="2032" y="5224"/>
                    <a:pt x="1958" y="5214"/>
                  </a:cubicBezTo>
                  <a:cubicBezTo>
                    <a:pt x="1787" y="5187"/>
                    <a:pt x="1625" y="5142"/>
                    <a:pt x="1467" y="5079"/>
                  </a:cubicBezTo>
                  <a:lnTo>
                    <a:pt x="1472" y="5079"/>
                  </a:lnTo>
                  <a:cubicBezTo>
                    <a:pt x="1296" y="5007"/>
                    <a:pt x="1134" y="4913"/>
                    <a:pt x="986" y="4796"/>
                  </a:cubicBezTo>
                  <a:cubicBezTo>
                    <a:pt x="693" y="4571"/>
                    <a:pt x="464" y="4274"/>
                    <a:pt x="325" y="3937"/>
                  </a:cubicBezTo>
                  <a:lnTo>
                    <a:pt x="325" y="3932"/>
                  </a:lnTo>
                  <a:cubicBezTo>
                    <a:pt x="244" y="3739"/>
                    <a:pt x="190" y="3536"/>
                    <a:pt x="163" y="3329"/>
                  </a:cubicBezTo>
                  <a:lnTo>
                    <a:pt x="163" y="3347"/>
                  </a:lnTo>
                  <a:cubicBezTo>
                    <a:pt x="131" y="3109"/>
                    <a:pt x="136" y="2866"/>
                    <a:pt x="167" y="2628"/>
                  </a:cubicBezTo>
                  <a:cubicBezTo>
                    <a:pt x="167" y="2632"/>
                    <a:pt x="167" y="2637"/>
                    <a:pt x="167" y="2641"/>
                  </a:cubicBezTo>
                  <a:cubicBezTo>
                    <a:pt x="203" y="2376"/>
                    <a:pt x="275" y="2115"/>
                    <a:pt x="379" y="1863"/>
                  </a:cubicBezTo>
                  <a:cubicBezTo>
                    <a:pt x="482" y="1620"/>
                    <a:pt x="612" y="1391"/>
                    <a:pt x="774" y="1179"/>
                  </a:cubicBezTo>
                  <a:lnTo>
                    <a:pt x="779" y="1179"/>
                  </a:lnTo>
                  <a:cubicBezTo>
                    <a:pt x="779" y="1175"/>
                    <a:pt x="783" y="1175"/>
                    <a:pt x="783" y="1170"/>
                  </a:cubicBezTo>
                  <a:cubicBezTo>
                    <a:pt x="936" y="977"/>
                    <a:pt x="1112" y="801"/>
                    <a:pt x="1305" y="648"/>
                  </a:cubicBezTo>
                  <a:lnTo>
                    <a:pt x="1305" y="648"/>
                  </a:lnTo>
                  <a:lnTo>
                    <a:pt x="1301" y="653"/>
                  </a:lnTo>
                  <a:cubicBezTo>
                    <a:pt x="1481" y="513"/>
                    <a:pt x="1679" y="396"/>
                    <a:pt x="1886" y="306"/>
                  </a:cubicBezTo>
                  <a:cubicBezTo>
                    <a:pt x="2088" y="221"/>
                    <a:pt x="2299" y="167"/>
                    <a:pt x="2515" y="135"/>
                  </a:cubicBezTo>
                  <a:lnTo>
                    <a:pt x="2497" y="135"/>
                  </a:lnTo>
                  <a:cubicBezTo>
                    <a:pt x="2596" y="122"/>
                    <a:pt x="2694" y="115"/>
                    <a:pt x="2792" y="115"/>
                  </a:cubicBezTo>
                  <a:cubicBezTo>
                    <a:pt x="2890" y="115"/>
                    <a:pt x="2988" y="122"/>
                    <a:pt x="3087" y="135"/>
                  </a:cubicBezTo>
                  <a:lnTo>
                    <a:pt x="3069" y="135"/>
                  </a:lnTo>
                  <a:cubicBezTo>
                    <a:pt x="3244" y="158"/>
                    <a:pt x="3420" y="207"/>
                    <a:pt x="3582" y="275"/>
                  </a:cubicBezTo>
                  <a:lnTo>
                    <a:pt x="3568" y="270"/>
                  </a:lnTo>
                  <a:lnTo>
                    <a:pt x="3568" y="270"/>
                  </a:lnTo>
                  <a:cubicBezTo>
                    <a:pt x="3716" y="333"/>
                    <a:pt x="3856" y="414"/>
                    <a:pt x="3986" y="513"/>
                  </a:cubicBezTo>
                  <a:cubicBezTo>
                    <a:pt x="4112" y="612"/>
                    <a:pt x="4225" y="725"/>
                    <a:pt x="4324" y="851"/>
                  </a:cubicBezTo>
                  <a:cubicBezTo>
                    <a:pt x="4427" y="990"/>
                    <a:pt x="4517" y="1143"/>
                    <a:pt x="4585" y="1305"/>
                  </a:cubicBezTo>
                  <a:cubicBezTo>
                    <a:pt x="4585" y="1310"/>
                    <a:pt x="4585" y="1314"/>
                    <a:pt x="4589" y="1314"/>
                  </a:cubicBezTo>
                  <a:cubicBezTo>
                    <a:pt x="4670" y="1521"/>
                    <a:pt x="4729" y="1732"/>
                    <a:pt x="4756" y="1953"/>
                  </a:cubicBezTo>
                  <a:cubicBezTo>
                    <a:pt x="4774" y="2074"/>
                    <a:pt x="4778" y="2196"/>
                    <a:pt x="4774" y="2322"/>
                  </a:cubicBezTo>
                  <a:cubicBezTo>
                    <a:pt x="4774" y="2353"/>
                    <a:pt x="4796" y="2380"/>
                    <a:pt x="4828" y="2385"/>
                  </a:cubicBezTo>
                  <a:lnTo>
                    <a:pt x="4859" y="2358"/>
                  </a:lnTo>
                  <a:lnTo>
                    <a:pt x="4895" y="2335"/>
                  </a:lnTo>
                  <a:cubicBezTo>
                    <a:pt x="4895" y="2331"/>
                    <a:pt x="4895" y="2326"/>
                    <a:pt x="4895" y="2322"/>
                  </a:cubicBezTo>
                  <a:cubicBezTo>
                    <a:pt x="4904" y="2011"/>
                    <a:pt x="4859" y="1705"/>
                    <a:pt x="4756" y="1413"/>
                  </a:cubicBezTo>
                  <a:cubicBezTo>
                    <a:pt x="4675" y="1184"/>
                    <a:pt x="4562" y="972"/>
                    <a:pt x="4418" y="783"/>
                  </a:cubicBezTo>
                  <a:cubicBezTo>
                    <a:pt x="4153" y="432"/>
                    <a:pt x="3779" y="185"/>
                    <a:pt x="3357" y="72"/>
                  </a:cubicBezTo>
                  <a:cubicBezTo>
                    <a:pt x="3190" y="27"/>
                    <a:pt x="3011" y="0"/>
                    <a:pt x="28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4482025" y="1364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4470550" y="1433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4470675" y="1433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4482025" y="1364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4470675" y="1433725"/>
              <a:ext cx="25" cy="250"/>
            </a:xfrm>
            <a:custGeom>
              <a:rect b="b" l="l" r="r" t="t"/>
              <a:pathLst>
                <a:path extrusionOk="0" h="10" w="1">
                  <a:moveTo>
                    <a:pt x="0" y="5"/>
                  </a:moveTo>
                  <a:lnTo>
                    <a:pt x="0" y="10"/>
                  </a:lnTo>
                  <a:cubicBezTo>
                    <a:pt x="0" y="5"/>
                    <a:pt x="0" y="5"/>
                    <a:pt x="0" y="1"/>
                  </a:cubicBezTo>
                  <a:lnTo>
                    <a:pt x="0" y="1"/>
                  </a:lnTo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499125" y="1462400"/>
              <a:ext cx="250" cy="150"/>
            </a:xfrm>
            <a:custGeom>
              <a:rect b="b" l="l" r="r" t="t"/>
              <a:pathLst>
                <a:path extrusionOk="0" h="6" w="10">
                  <a:moveTo>
                    <a:pt x="9" y="5"/>
                  </a:moveTo>
                  <a:lnTo>
                    <a:pt x="0" y="1"/>
                  </a:lnTo>
                  <a:lnTo>
                    <a:pt x="9" y="5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531050" y="1463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530825" y="1463650"/>
              <a:ext cx="150" cy="25"/>
            </a:xfrm>
            <a:custGeom>
              <a:rect b="b" l="l" r="r" t="t"/>
              <a:pathLst>
                <a:path extrusionOk="0" h="1" w="6">
                  <a:moveTo>
                    <a:pt x="1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4619900" y="1580375"/>
              <a:ext cx="7900" cy="2850"/>
            </a:xfrm>
            <a:custGeom>
              <a:rect b="b" l="l" r="r" t="t"/>
              <a:pathLst>
                <a:path extrusionOk="0" h="114" w="316">
                  <a:moveTo>
                    <a:pt x="28" y="1"/>
                  </a:moveTo>
                  <a:cubicBezTo>
                    <a:pt x="14" y="10"/>
                    <a:pt x="5" y="23"/>
                    <a:pt x="5" y="41"/>
                  </a:cubicBezTo>
                  <a:cubicBezTo>
                    <a:pt x="1" y="59"/>
                    <a:pt x="5" y="73"/>
                    <a:pt x="14" y="86"/>
                  </a:cubicBezTo>
                  <a:cubicBezTo>
                    <a:pt x="23" y="100"/>
                    <a:pt x="41" y="109"/>
                    <a:pt x="55" y="113"/>
                  </a:cubicBezTo>
                  <a:lnTo>
                    <a:pt x="262" y="113"/>
                  </a:lnTo>
                  <a:cubicBezTo>
                    <a:pt x="275" y="113"/>
                    <a:pt x="293" y="104"/>
                    <a:pt x="302" y="91"/>
                  </a:cubicBezTo>
                  <a:cubicBezTo>
                    <a:pt x="311" y="77"/>
                    <a:pt x="316" y="59"/>
                    <a:pt x="316" y="46"/>
                  </a:cubicBezTo>
                  <a:cubicBezTo>
                    <a:pt x="311" y="28"/>
                    <a:pt x="302" y="14"/>
                    <a:pt x="293" y="5"/>
                  </a:cubicBezTo>
                  <a:lnTo>
                    <a:pt x="2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4611575" y="1579475"/>
              <a:ext cx="15325" cy="3750"/>
            </a:xfrm>
            <a:custGeom>
              <a:rect b="b" l="l" r="r" t="t"/>
              <a:pathLst>
                <a:path extrusionOk="0" h="150" w="613">
                  <a:moveTo>
                    <a:pt x="55" y="1"/>
                  </a:moveTo>
                  <a:cubicBezTo>
                    <a:pt x="46" y="5"/>
                    <a:pt x="37" y="5"/>
                    <a:pt x="32" y="14"/>
                  </a:cubicBezTo>
                  <a:lnTo>
                    <a:pt x="28" y="10"/>
                  </a:lnTo>
                  <a:cubicBezTo>
                    <a:pt x="14" y="19"/>
                    <a:pt x="5" y="37"/>
                    <a:pt x="5" y="55"/>
                  </a:cubicBezTo>
                  <a:cubicBezTo>
                    <a:pt x="1" y="86"/>
                    <a:pt x="23" y="118"/>
                    <a:pt x="59" y="122"/>
                  </a:cubicBezTo>
                  <a:cubicBezTo>
                    <a:pt x="221" y="131"/>
                    <a:pt x="379" y="140"/>
                    <a:pt x="541" y="149"/>
                  </a:cubicBezTo>
                  <a:cubicBezTo>
                    <a:pt x="554" y="149"/>
                    <a:pt x="572" y="145"/>
                    <a:pt x="586" y="136"/>
                  </a:cubicBezTo>
                  <a:cubicBezTo>
                    <a:pt x="599" y="127"/>
                    <a:pt x="608" y="113"/>
                    <a:pt x="608" y="95"/>
                  </a:cubicBezTo>
                  <a:cubicBezTo>
                    <a:pt x="613" y="73"/>
                    <a:pt x="604" y="55"/>
                    <a:pt x="586" y="41"/>
                  </a:cubicBezTo>
                  <a:cubicBezTo>
                    <a:pt x="469" y="41"/>
                    <a:pt x="356" y="37"/>
                    <a:pt x="244" y="28"/>
                  </a:cubicBezTo>
                  <a:cubicBezTo>
                    <a:pt x="181" y="23"/>
                    <a:pt x="113" y="14"/>
                    <a:pt x="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4612925" y="1579700"/>
              <a:ext cx="17800" cy="4025"/>
            </a:xfrm>
            <a:custGeom>
              <a:rect b="b" l="l" r="r" t="t"/>
              <a:pathLst>
                <a:path extrusionOk="0" h="161" w="712">
                  <a:moveTo>
                    <a:pt x="41" y="1"/>
                  </a:moveTo>
                  <a:cubicBezTo>
                    <a:pt x="23" y="10"/>
                    <a:pt x="10" y="28"/>
                    <a:pt x="5" y="46"/>
                  </a:cubicBezTo>
                  <a:cubicBezTo>
                    <a:pt x="1" y="82"/>
                    <a:pt x="28" y="113"/>
                    <a:pt x="59" y="118"/>
                  </a:cubicBezTo>
                  <a:cubicBezTo>
                    <a:pt x="253" y="140"/>
                    <a:pt x="446" y="154"/>
                    <a:pt x="640" y="158"/>
                  </a:cubicBezTo>
                  <a:cubicBezTo>
                    <a:pt x="643" y="160"/>
                    <a:pt x="647" y="160"/>
                    <a:pt x="651" y="160"/>
                  </a:cubicBezTo>
                  <a:cubicBezTo>
                    <a:pt x="662" y="160"/>
                    <a:pt x="675" y="156"/>
                    <a:pt x="685" y="149"/>
                  </a:cubicBezTo>
                  <a:cubicBezTo>
                    <a:pt x="698" y="140"/>
                    <a:pt x="707" y="122"/>
                    <a:pt x="712" y="109"/>
                  </a:cubicBezTo>
                  <a:cubicBezTo>
                    <a:pt x="712" y="73"/>
                    <a:pt x="689" y="41"/>
                    <a:pt x="658" y="37"/>
                  </a:cubicBezTo>
                  <a:cubicBezTo>
                    <a:pt x="590" y="37"/>
                    <a:pt x="523" y="32"/>
                    <a:pt x="455" y="28"/>
                  </a:cubicBezTo>
                  <a:cubicBezTo>
                    <a:pt x="365" y="28"/>
                    <a:pt x="275" y="28"/>
                    <a:pt x="185" y="19"/>
                  </a:cubicBezTo>
                  <a:cubicBezTo>
                    <a:pt x="136" y="14"/>
                    <a:pt x="86" y="5"/>
                    <a:pt x="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4592125" y="1453200"/>
              <a:ext cx="156800" cy="135550"/>
            </a:xfrm>
            <a:custGeom>
              <a:rect b="b" l="l" r="r" t="t"/>
              <a:pathLst>
                <a:path extrusionOk="0" h="5422" w="6272">
                  <a:moveTo>
                    <a:pt x="5705" y="0"/>
                  </a:moveTo>
                  <a:cubicBezTo>
                    <a:pt x="5754" y="144"/>
                    <a:pt x="5799" y="297"/>
                    <a:pt x="5844" y="450"/>
                  </a:cubicBezTo>
                  <a:lnTo>
                    <a:pt x="5840" y="441"/>
                  </a:lnTo>
                  <a:lnTo>
                    <a:pt x="5840" y="441"/>
                  </a:lnTo>
                  <a:cubicBezTo>
                    <a:pt x="5943" y="823"/>
                    <a:pt x="6029" y="1210"/>
                    <a:pt x="6083" y="1602"/>
                  </a:cubicBezTo>
                  <a:lnTo>
                    <a:pt x="6083" y="1588"/>
                  </a:lnTo>
                  <a:cubicBezTo>
                    <a:pt x="6114" y="1826"/>
                    <a:pt x="6132" y="2065"/>
                    <a:pt x="6141" y="2308"/>
                  </a:cubicBezTo>
                  <a:cubicBezTo>
                    <a:pt x="6146" y="2533"/>
                    <a:pt x="6137" y="2753"/>
                    <a:pt x="6110" y="2974"/>
                  </a:cubicBezTo>
                  <a:lnTo>
                    <a:pt x="6110" y="2983"/>
                  </a:lnTo>
                  <a:cubicBezTo>
                    <a:pt x="6083" y="3190"/>
                    <a:pt x="6024" y="3392"/>
                    <a:pt x="5948" y="3590"/>
                  </a:cubicBezTo>
                  <a:cubicBezTo>
                    <a:pt x="5876" y="3756"/>
                    <a:pt x="5781" y="3918"/>
                    <a:pt x="5669" y="4062"/>
                  </a:cubicBezTo>
                  <a:lnTo>
                    <a:pt x="5669" y="4067"/>
                  </a:lnTo>
                  <a:cubicBezTo>
                    <a:pt x="5669" y="4067"/>
                    <a:pt x="5669" y="4071"/>
                    <a:pt x="5669" y="4071"/>
                  </a:cubicBezTo>
                  <a:cubicBezTo>
                    <a:pt x="5547" y="4224"/>
                    <a:pt x="5408" y="4368"/>
                    <a:pt x="5250" y="4490"/>
                  </a:cubicBezTo>
                  <a:cubicBezTo>
                    <a:pt x="5025" y="4661"/>
                    <a:pt x="4778" y="4800"/>
                    <a:pt x="4517" y="4913"/>
                  </a:cubicBezTo>
                  <a:cubicBezTo>
                    <a:pt x="4310" y="4994"/>
                    <a:pt x="4099" y="5065"/>
                    <a:pt x="3883" y="5124"/>
                  </a:cubicBezTo>
                  <a:cubicBezTo>
                    <a:pt x="3653" y="5182"/>
                    <a:pt x="3419" y="5232"/>
                    <a:pt x="3186" y="5263"/>
                  </a:cubicBezTo>
                  <a:lnTo>
                    <a:pt x="3204" y="5263"/>
                  </a:lnTo>
                  <a:cubicBezTo>
                    <a:pt x="3024" y="5287"/>
                    <a:pt x="2843" y="5299"/>
                    <a:pt x="2663" y="5299"/>
                  </a:cubicBezTo>
                  <a:cubicBezTo>
                    <a:pt x="2499" y="5299"/>
                    <a:pt x="2336" y="5289"/>
                    <a:pt x="2173" y="5268"/>
                  </a:cubicBezTo>
                  <a:lnTo>
                    <a:pt x="2187" y="5268"/>
                  </a:lnTo>
                  <a:cubicBezTo>
                    <a:pt x="1935" y="5236"/>
                    <a:pt x="1687" y="5169"/>
                    <a:pt x="1449" y="5074"/>
                  </a:cubicBezTo>
                  <a:cubicBezTo>
                    <a:pt x="1148" y="4944"/>
                    <a:pt x="873" y="4760"/>
                    <a:pt x="644" y="4526"/>
                  </a:cubicBezTo>
                  <a:cubicBezTo>
                    <a:pt x="554" y="4436"/>
                    <a:pt x="473" y="4341"/>
                    <a:pt x="396" y="4238"/>
                  </a:cubicBezTo>
                  <a:cubicBezTo>
                    <a:pt x="302" y="4116"/>
                    <a:pt x="212" y="3986"/>
                    <a:pt x="126" y="3851"/>
                  </a:cubicBezTo>
                  <a:cubicBezTo>
                    <a:pt x="114" y="3832"/>
                    <a:pt x="93" y="3822"/>
                    <a:pt x="71" y="3822"/>
                  </a:cubicBezTo>
                  <a:cubicBezTo>
                    <a:pt x="61" y="3822"/>
                    <a:pt x="51" y="3824"/>
                    <a:pt x="41" y="3828"/>
                  </a:cubicBezTo>
                  <a:cubicBezTo>
                    <a:pt x="14" y="3846"/>
                    <a:pt x="1" y="3887"/>
                    <a:pt x="19" y="3914"/>
                  </a:cubicBezTo>
                  <a:cubicBezTo>
                    <a:pt x="203" y="4224"/>
                    <a:pt x="432" y="4503"/>
                    <a:pt x="693" y="4746"/>
                  </a:cubicBezTo>
                  <a:cubicBezTo>
                    <a:pt x="815" y="4850"/>
                    <a:pt x="941" y="4944"/>
                    <a:pt x="1076" y="5025"/>
                  </a:cubicBezTo>
                  <a:cubicBezTo>
                    <a:pt x="1206" y="5101"/>
                    <a:pt x="1346" y="5169"/>
                    <a:pt x="1490" y="5223"/>
                  </a:cubicBezTo>
                  <a:cubicBezTo>
                    <a:pt x="1782" y="5331"/>
                    <a:pt x="2088" y="5394"/>
                    <a:pt x="2394" y="5412"/>
                  </a:cubicBezTo>
                  <a:cubicBezTo>
                    <a:pt x="2484" y="5418"/>
                    <a:pt x="2574" y="5421"/>
                    <a:pt x="2665" y="5421"/>
                  </a:cubicBezTo>
                  <a:cubicBezTo>
                    <a:pt x="2895" y="5421"/>
                    <a:pt x="3126" y="5401"/>
                    <a:pt x="3352" y="5362"/>
                  </a:cubicBezTo>
                  <a:cubicBezTo>
                    <a:pt x="3631" y="5317"/>
                    <a:pt x="3901" y="5250"/>
                    <a:pt x="4171" y="5169"/>
                  </a:cubicBezTo>
                  <a:cubicBezTo>
                    <a:pt x="4427" y="5088"/>
                    <a:pt x="4679" y="4980"/>
                    <a:pt x="4917" y="4854"/>
                  </a:cubicBezTo>
                  <a:cubicBezTo>
                    <a:pt x="5147" y="4728"/>
                    <a:pt x="5358" y="4575"/>
                    <a:pt x="5547" y="4391"/>
                  </a:cubicBezTo>
                  <a:cubicBezTo>
                    <a:pt x="5736" y="4211"/>
                    <a:pt x="5889" y="3999"/>
                    <a:pt x="6006" y="3765"/>
                  </a:cubicBezTo>
                  <a:cubicBezTo>
                    <a:pt x="6065" y="3644"/>
                    <a:pt x="6114" y="3513"/>
                    <a:pt x="6155" y="3383"/>
                  </a:cubicBezTo>
                  <a:cubicBezTo>
                    <a:pt x="6195" y="3244"/>
                    <a:pt x="6222" y="3100"/>
                    <a:pt x="6240" y="2951"/>
                  </a:cubicBezTo>
                  <a:cubicBezTo>
                    <a:pt x="6258" y="2794"/>
                    <a:pt x="6267" y="2632"/>
                    <a:pt x="6272" y="2470"/>
                  </a:cubicBezTo>
                  <a:cubicBezTo>
                    <a:pt x="6272" y="2303"/>
                    <a:pt x="6263" y="2132"/>
                    <a:pt x="6249" y="1966"/>
                  </a:cubicBezTo>
                  <a:cubicBezTo>
                    <a:pt x="6222" y="1615"/>
                    <a:pt x="6168" y="1269"/>
                    <a:pt x="6092" y="927"/>
                  </a:cubicBezTo>
                  <a:cubicBezTo>
                    <a:pt x="6033" y="666"/>
                    <a:pt x="5966" y="414"/>
                    <a:pt x="5889" y="162"/>
                  </a:cubicBezTo>
                  <a:cubicBezTo>
                    <a:pt x="5849" y="139"/>
                    <a:pt x="5813" y="117"/>
                    <a:pt x="5781" y="86"/>
                  </a:cubicBezTo>
                  <a:cubicBezTo>
                    <a:pt x="5754" y="63"/>
                    <a:pt x="5736" y="41"/>
                    <a:pt x="5718" y="14"/>
                  </a:cubicBezTo>
                  <a:lnTo>
                    <a:pt x="5705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4744750" y="1527750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5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4733725" y="1554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4733600" y="1554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4704925" y="1575775"/>
              <a:ext cx="150" cy="25"/>
            </a:xfrm>
            <a:custGeom>
              <a:rect b="b" l="l" r="r" t="t"/>
              <a:pathLst>
                <a:path extrusionOk="0" h="1" w="6">
                  <a:moveTo>
                    <a:pt x="1" y="1"/>
                  </a:moveTo>
                  <a:lnTo>
                    <a:pt x="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4551975" y="1506725"/>
              <a:ext cx="43225" cy="51425"/>
            </a:xfrm>
            <a:custGeom>
              <a:rect b="b" l="l" r="r" t="t"/>
              <a:pathLst>
                <a:path extrusionOk="0" h="2057" w="1729">
                  <a:moveTo>
                    <a:pt x="846" y="0"/>
                  </a:moveTo>
                  <a:cubicBezTo>
                    <a:pt x="801" y="5"/>
                    <a:pt x="756" y="9"/>
                    <a:pt x="716" y="14"/>
                  </a:cubicBezTo>
                  <a:lnTo>
                    <a:pt x="702" y="18"/>
                  </a:lnTo>
                  <a:cubicBezTo>
                    <a:pt x="635" y="32"/>
                    <a:pt x="567" y="54"/>
                    <a:pt x="504" y="81"/>
                  </a:cubicBezTo>
                  <a:cubicBezTo>
                    <a:pt x="446" y="108"/>
                    <a:pt x="387" y="144"/>
                    <a:pt x="338" y="185"/>
                  </a:cubicBezTo>
                  <a:cubicBezTo>
                    <a:pt x="284" y="230"/>
                    <a:pt x="234" y="279"/>
                    <a:pt x="194" y="333"/>
                  </a:cubicBezTo>
                  <a:cubicBezTo>
                    <a:pt x="122" y="423"/>
                    <a:pt x="72" y="527"/>
                    <a:pt x="45" y="639"/>
                  </a:cubicBezTo>
                  <a:cubicBezTo>
                    <a:pt x="1" y="851"/>
                    <a:pt x="19" y="1076"/>
                    <a:pt x="104" y="1278"/>
                  </a:cubicBezTo>
                  <a:cubicBezTo>
                    <a:pt x="185" y="1480"/>
                    <a:pt x="315" y="1665"/>
                    <a:pt x="486" y="1809"/>
                  </a:cubicBezTo>
                  <a:cubicBezTo>
                    <a:pt x="567" y="1881"/>
                    <a:pt x="662" y="1939"/>
                    <a:pt x="761" y="1984"/>
                  </a:cubicBezTo>
                  <a:cubicBezTo>
                    <a:pt x="860" y="2025"/>
                    <a:pt x="963" y="2052"/>
                    <a:pt x="1071" y="2056"/>
                  </a:cubicBezTo>
                  <a:cubicBezTo>
                    <a:pt x="1080" y="2057"/>
                    <a:pt x="1089" y="2057"/>
                    <a:pt x="1097" y="2057"/>
                  </a:cubicBezTo>
                  <a:cubicBezTo>
                    <a:pt x="1193" y="2057"/>
                    <a:pt x="1291" y="2035"/>
                    <a:pt x="1377" y="1998"/>
                  </a:cubicBezTo>
                  <a:cubicBezTo>
                    <a:pt x="1494" y="1948"/>
                    <a:pt x="1598" y="1876"/>
                    <a:pt x="1683" y="1782"/>
                  </a:cubicBezTo>
                  <a:cubicBezTo>
                    <a:pt x="1728" y="1737"/>
                    <a:pt x="1685" y="1673"/>
                    <a:pt x="1636" y="1673"/>
                  </a:cubicBezTo>
                  <a:cubicBezTo>
                    <a:pt x="1621" y="1673"/>
                    <a:pt x="1606" y="1678"/>
                    <a:pt x="1593" y="1692"/>
                  </a:cubicBezTo>
                  <a:cubicBezTo>
                    <a:pt x="1562" y="1728"/>
                    <a:pt x="1526" y="1764"/>
                    <a:pt x="1485" y="1795"/>
                  </a:cubicBezTo>
                  <a:lnTo>
                    <a:pt x="1481" y="1795"/>
                  </a:lnTo>
                  <a:cubicBezTo>
                    <a:pt x="1436" y="1831"/>
                    <a:pt x="1386" y="1863"/>
                    <a:pt x="1332" y="1885"/>
                  </a:cubicBezTo>
                  <a:lnTo>
                    <a:pt x="1346" y="1881"/>
                  </a:lnTo>
                  <a:lnTo>
                    <a:pt x="1346" y="1881"/>
                  </a:lnTo>
                  <a:cubicBezTo>
                    <a:pt x="1292" y="1903"/>
                    <a:pt x="1238" y="1917"/>
                    <a:pt x="1184" y="1926"/>
                  </a:cubicBezTo>
                  <a:cubicBezTo>
                    <a:pt x="1154" y="1930"/>
                    <a:pt x="1125" y="1933"/>
                    <a:pt x="1095" y="1933"/>
                  </a:cubicBezTo>
                  <a:cubicBezTo>
                    <a:pt x="1066" y="1933"/>
                    <a:pt x="1035" y="1930"/>
                    <a:pt x="1004" y="1926"/>
                  </a:cubicBezTo>
                  <a:cubicBezTo>
                    <a:pt x="941" y="1917"/>
                    <a:pt x="878" y="1899"/>
                    <a:pt x="819" y="1872"/>
                  </a:cubicBezTo>
                  <a:lnTo>
                    <a:pt x="819" y="1872"/>
                  </a:lnTo>
                  <a:cubicBezTo>
                    <a:pt x="819" y="1872"/>
                    <a:pt x="824" y="1876"/>
                    <a:pt x="824" y="1876"/>
                  </a:cubicBezTo>
                  <a:lnTo>
                    <a:pt x="815" y="1872"/>
                  </a:lnTo>
                  <a:cubicBezTo>
                    <a:pt x="743" y="1840"/>
                    <a:pt x="671" y="1795"/>
                    <a:pt x="608" y="1746"/>
                  </a:cubicBezTo>
                  <a:cubicBezTo>
                    <a:pt x="527" y="1683"/>
                    <a:pt x="450" y="1611"/>
                    <a:pt x="387" y="1530"/>
                  </a:cubicBezTo>
                  <a:cubicBezTo>
                    <a:pt x="329" y="1449"/>
                    <a:pt x="275" y="1359"/>
                    <a:pt x="234" y="1264"/>
                  </a:cubicBezTo>
                  <a:cubicBezTo>
                    <a:pt x="234" y="1264"/>
                    <a:pt x="234" y="1260"/>
                    <a:pt x="234" y="1260"/>
                  </a:cubicBezTo>
                  <a:lnTo>
                    <a:pt x="234" y="1255"/>
                  </a:lnTo>
                  <a:cubicBezTo>
                    <a:pt x="198" y="1170"/>
                    <a:pt x="171" y="1076"/>
                    <a:pt x="158" y="981"/>
                  </a:cubicBezTo>
                  <a:cubicBezTo>
                    <a:pt x="149" y="905"/>
                    <a:pt x="149" y="824"/>
                    <a:pt x="158" y="747"/>
                  </a:cubicBezTo>
                  <a:cubicBezTo>
                    <a:pt x="171" y="680"/>
                    <a:pt x="189" y="617"/>
                    <a:pt x="216" y="554"/>
                  </a:cubicBezTo>
                  <a:cubicBezTo>
                    <a:pt x="239" y="500"/>
                    <a:pt x="266" y="450"/>
                    <a:pt x="302" y="401"/>
                  </a:cubicBezTo>
                  <a:cubicBezTo>
                    <a:pt x="338" y="356"/>
                    <a:pt x="378" y="315"/>
                    <a:pt x="423" y="279"/>
                  </a:cubicBezTo>
                  <a:lnTo>
                    <a:pt x="428" y="275"/>
                  </a:lnTo>
                  <a:cubicBezTo>
                    <a:pt x="482" y="234"/>
                    <a:pt x="545" y="203"/>
                    <a:pt x="603" y="176"/>
                  </a:cubicBezTo>
                  <a:cubicBezTo>
                    <a:pt x="657" y="158"/>
                    <a:pt x="711" y="144"/>
                    <a:pt x="765" y="135"/>
                  </a:cubicBezTo>
                  <a:lnTo>
                    <a:pt x="770" y="135"/>
                  </a:lnTo>
                  <a:cubicBezTo>
                    <a:pt x="795" y="133"/>
                    <a:pt x="818" y="132"/>
                    <a:pt x="842" y="132"/>
                  </a:cubicBezTo>
                  <a:cubicBezTo>
                    <a:pt x="865" y="132"/>
                    <a:pt x="889" y="133"/>
                    <a:pt x="914" y="135"/>
                  </a:cubicBezTo>
                  <a:cubicBezTo>
                    <a:pt x="954" y="140"/>
                    <a:pt x="990" y="149"/>
                    <a:pt x="1031" y="167"/>
                  </a:cubicBezTo>
                  <a:cubicBezTo>
                    <a:pt x="1067" y="180"/>
                    <a:pt x="1098" y="198"/>
                    <a:pt x="1130" y="221"/>
                  </a:cubicBezTo>
                  <a:cubicBezTo>
                    <a:pt x="1148" y="234"/>
                    <a:pt x="1161" y="248"/>
                    <a:pt x="1175" y="261"/>
                  </a:cubicBezTo>
                  <a:cubicBezTo>
                    <a:pt x="1186" y="273"/>
                    <a:pt x="1202" y="278"/>
                    <a:pt x="1217" y="278"/>
                  </a:cubicBezTo>
                  <a:cubicBezTo>
                    <a:pt x="1233" y="278"/>
                    <a:pt x="1249" y="273"/>
                    <a:pt x="1260" y="261"/>
                  </a:cubicBezTo>
                  <a:cubicBezTo>
                    <a:pt x="1269" y="252"/>
                    <a:pt x="1274" y="243"/>
                    <a:pt x="1278" y="234"/>
                  </a:cubicBezTo>
                  <a:cubicBezTo>
                    <a:pt x="1269" y="234"/>
                    <a:pt x="1260" y="230"/>
                    <a:pt x="1251" y="225"/>
                  </a:cubicBezTo>
                  <a:cubicBezTo>
                    <a:pt x="1242" y="221"/>
                    <a:pt x="1229" y="212"/>
                    <a:pt x="1220" y="207"/>
                  </a:cubicBezTo>
                  <a:cubicBezTo>
                    <a:pt x="1197" y="189"/>
                    <a:pt x="1179" y="167"/>
                    <a:pt x="1166" y="140"/>
                  </a:cubicBezTo>
                  <a:cubicBezTo>
                    <a:pt x="1157" y="126"/>
                    <a:pt x="1148" y="113"/>
                    <a:pt x="1143" y="99"/>
                  </a:cubicBezTo>
                  <a:cubicBezTo>
                    <a:pt x="1143" y="90"/>
                    <a:pt x="1139" y="86"/>
                    <a:pt x="1139" y="77"/>
                  </a:cubicBezTo>
                  <a:cubicBezTo>
                    <a:pt x="1125" y="72"/>
                    <a:pt x="1116" y="63"/>
                    <a:pt x="1103" y="59"/>
                  </a:cubicBezTo>
                  <a:cubicBezTo>
                    <a:pt x="1040" y="32"/>
                    <a:pt x="972" y="14"/>
                    <a:pt x="905" y="5"/>
                  </a:cubicBezTo>
                  <a:cubicBezTo>
                    <a:pt x="882" y="5"/>
                    <a:pt x="864" y="5"/>
                    <a:pt x="846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4570875" y="1510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4562550" y="1513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4557700" y="1538100"/>
              <a:ext cx="25" cy="250"/>
            </a:xfrm>
            <a:custGeom>
              <a:rect b="b" l="l" r="r" t="t"/>
              <a:pathLst>
                <a:path extrusionOk="0" h="10" w="1">
                  <a:moveTo>
                    <a:pt x="1" y="9"/>
                  </a:moveTo>
                  <a:lnTo>
                    <a:pt x="1" y="9"/>
                  </a:lnTo>
                  <a:cubicBezTo>
                    <a:pt x="1" y="5"/>
                    <a:pt x="1" y="5"/>
                    <a:pt x="1" y="0"/>
                  </a:cubicBezTo>
                  <a:lnTo>
                    <a:pt x="1" y="5"/>
                  </a:lnTo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4588975" y="1551600"/>
              <a:ext cx="150" cy="25"/>
            </a:xfrm>
            <a:custGeom>
              <a:rect b="b" l="l" r="r" t="t"/>
              <a:pathLst>
                <a:path extrusionOk="0" h="1" w="6">
                  <a:moveTo>
                    <a:pt x="1" y="0"/>
                  </a:move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4572325" y="15535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4573575" y="1518875"/>
              <a:ext cx="11275" cy="25200"/>
            </a:xfrm>
            <a:custGeom>
              <a:rect b="b" l="l" r="r" t="t"/>
              <a:pathLst>
                <a:path extrusionOk="0" h="1008" w="451">
                  <a:moveTo>
                    <a:pt x="122" y="0"/>
                  </a:moveTo>
                  <a:cubicBezTo>
                    <a:pt x="108" y="0"/>
                    <a:pt x="99" y="5"/>
                    <a:pt x="90" y="9"/>
                  </a:cubicBezTo>
                  <a:cubicBezTo>
                    <a:pt x="77" y="18"/>
                    <a:pt x="63" y="32"/>
                    <a:pt x="59" y="45"/>
                  </a:cubicBezTo>
                  <a:cubicBezTo>
                    <a:pt x="0" y="212"/>
                    <a:pt x="0" y="392"/>
                    <a:pt x="54" y="558"/>
                  </a:cubicBezTo>
                  <a:cubicBezTo>
                    <a:pt x="81" y="644"/>
                    <a:pt x="117" y="725"/>
                    <a:pt x="167" y="801"/>
                  </a:cubicBezTo>
                  <a:cubicBezTo>
                    <a:pt x="212" y="873"/>
                    <a:pt x="275" y="936"/>
                    <a:pt x="342" y="990"/>
                  </a:cubicBezTo>
                  <a:cubicBezTo>
                    <a:pt x="351" y="1003"/>
                    <a:pt x="369" y="1008"/>
                    <a:pt x="387" y="1008"/>
                  </a:cubicBezTo>
                  <a:cubicBezTo>
                    <a:pt x="401" y="1008"/>
                    <a:pt x="419" y="1003"/>
                    <a:pt x="428" y="990"/>
                  </a:cubicBezTo>
                  <a:cubicBezTo>
                    <a:pt x="441" y="981"/>
                    <a:pt x="446" y="963"/>
                    <a:pt x="446" y="945"/>
                  </a:cubicBezTo>
                  <a:cubicBezTo>
                    <a:pt x="450" y="931"/>
                    <a:pt x="441" y="913"/>
                    <a:pt x="428" y="904"/>
                  </a:cubicBezTo>
                  <a:cubicBezTo>
                    <a:pt x="383" y="864"/>
                    <a:pt x="342" y="823"/>
                    <a:pt x="306" y="778"/>
                  </a:cubicBezTo>
                  <a:cubicBezTo>
                    <a:pt x="261" y="725"/>
                    <a:pt x="230" y="666"/>
                    <a:pt x="198" y="603"/>
                  </a:cubicBezTo>
                  <a:cubicBezTo>
                    <a:pt x="176" y="536"/>
                    <a:pt x="153" y="468"/>
                    <a:pt x="144" y="401"/>
                  </a:cubicBezTo>
                  <a:cubicBezTo>
                    <a:pt x="135" y="342"/>
                    <a:pt x="135" y="284"/>
                    <a:pt x="144" y="225"/>
                  </a:cubicBezTo>
                  <a:cubicBezTo>
                    <a:pt x="149" y="176"/>
                    <a:pt x="162" y="126"/>
                    <a:pt x="180" y="77"/>
                  </a:cubicBezTo>
                  <a:cubicBezTo>
                    <a:pt x="189" y="45"/>
                    <a:pt x="171" y="9"/>
                    <a:pt x="140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4563725" y="1520000"/>
              <a:ext cx="13025" cy="4750"/>
            </a:xfrm>
            <a:custGeom>
              <a:rect b="b" l="l" r="r" t="t"/>
              <a:pathLst>
                <a:path extrusionOk="0" h="190" w="521">
                  <a:moveTo>
                    <a:pt x="268" y="0"/>
                  </a:moveTo>
                  <a:cubicBezTo>
                    <a:pt x="237" y="0"/>
                    <a:pt x="205" y="5"/>
                    <a:pt x="174" y="14"/>
                  </a:cubicBezTo>
                  <a:cubicBezTo>
                    <a:pt x="133" y="23"/>
                    <a:pt x="97" y="41"/>
                    <a:pt x="61" y="63"/>
                  </a:cubicBezTo>
                  <a:cubicBezTo>
                    <a:pt x="0" y="97"/>
                    <a:pt x="36" y="180"/>
                    <a:pt x="92" y="180"/>
                  </a:cubicBezTo>
                  <a:cubicBezTo>
                    <a:pt x="102" y="180"/>
                    <a:pt x="113" y="177"/>
                    <a:pt x="124" y="171"/>
                  </a:cubicBezTo>
                  <a:cubicBezTo>
                    <a:pt x="160" y="149"/>
                    <a:pt x="196" y="135"/>
                    <a:pt x="237" y="126"/>
                  </a:cubicBezTo>
                  <a:lnTo>
                    <a:pt x="300" y="126"/>
                  </a:lnTo>
                  <a:cubicBezTo>
                    <a:pt x="318" y="131"/>
                    <a:pt x="340" y="135"/>
                    <a:pt x="363" y="144"/>
                  </a:cubicBezTo>
                  <a:cubicBezTo>
                    <a:pt x="385" y="153"/>
                    <a:pt x="408" y="167"/>
                    <a:pt x="426" y="180"/>
                  </a:cubicBezTo>
                  <a:cubicBezTo>
                    <a:pt x="437" y="186"/>
                    <a:pt x="448" y="189"/>
                    <a:pt x="459" y="189"/>
                  </a:cubicBezTo>
                  <a:cubicBezTo>
                    <a:pt x="480" y="189"/>
                    <a:pt x="499" y="178"/>
                    <a:pt x="511" y="158"/>
                  </a:cubicBezTo>
                  <a:cubicBezTo>
                    <a:pt x="520" y="144"/>
                    <a:pt x="520" y="126"/>
                    <a:pt x="520" y="113"/>
                  </a:cubicBezTo>
                  <a:cubicBezTo>
                    <a:pt x="511" y="95"/>
                    <a:pt x="502" y="81"/>
                    <a:pt x="489" y="72"/>
                  </a:cubicBezTo>
                  <a:cubicBezTo>
                    <a:pt x="462" y="54"/>
                    <a:pt x="435" y="36"/>
                    <a:pt x="403" y="27"/>
                  </a:cubicBezTo>
                  <a:cubicBezTo>
                    <a:pt x="385" y="18"/>
                    <a:pt x="363" y="14"/>
                    <a:pt x="345" y="9"/>
                  </a:cubicBezTo>
                  <a:cubicBezTo>
                    <a:pt x="327" y="5"/>
                    <a:pt x="309" y="5"/>
                    <a:pt x="29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4622375" y="1586000"/>
              <a:ext cx="23075" cy="36025"/>
            </a:xfrm>
            <a:custGeom>
              <a:rect b="b" l="l" r="r" t="t"/>
              <a:pathLst>
                <a:path extrusionOk="0" h="1441" w="923">
                  <a:moveTo>
                    <a:pt x="765" y="1"/>
                  </a:moveTo>
                  <a:cubicBezTo>
                    <a:pt x="729" y="14"/>
                    <a:pt x="711" y="46"/>
                    <a:pt x="720" y="82"/>
                  </a:cubicBezTo>
                  <a:cubicBezTo>
                    <a:pt x="729" y="127"/>
                    <a:pt x="743" y="172"/>
                    <a:pt x="747" y="217"/>
                  </a:cubicBezTo>
                  <a:cubicBezTo>
                    <a:pt x="756" y="302"/>
                    <a:pt x="756" y="392"/>
                    <a:pt x="747" y="478"/>
                  </a:cubicBezTo>
                  <a:cubicBezTo>
                    <a:pt x="734" y="568"/>
                    <a:pt x="707" y="658"/>
                    <a:pt x="675" y="743"/>
                  </a:cubicBezTo>
                  <a:cubicBezTo>
                    <a:pt x="635" y="829"/>
                    <a:pt x="590" y="905"/>
                    <a:pt x="536" y="982"/>
                  </a:cubicBezTo>
                  <a:cubicBezTo>
                    <a:pt x="419" y="1130"/>
                    <a:pt x="271" y="1247"/>
                    <a:pt x="95" y="1319"/>
                  </a:cubicBezTo>
                  <a:cubicBezTo>
                    <a:pt x="77" y="1323"/>
                    <a:pt x="59" y="1332"/>
                    <a:pt x="41" y="1337"/>
                  </a:cubicBezTo>
                  <a:cubicBezTo>
                    <a:pt x="23" y="1341"/>
                    <a:pt x="10" y="1355"/>
                    <a:pt x="1" y="1368"/>
                  </a:cubicBezTo>
                  <a:cubicBezTo>
                    <a:pt x="5" y="1368"/>
                    <a:pt x="10" y="1373"/>
                    <a:pt x="14" y="1373"/>
                  </a:cubicBezTo>
                  <a:cubicBezTo>
                    <a:pt x="19" y="1368"/>
                    <a:pt x="19" y="1368"/>
                    <a:pt x="23" y="1364"/>
                  </a:cubicBezTo>
                  <a:cubicBezTo>
                    <a:pt x="27" y="1363"/>
                    <a:pt x="30" y="1362"/>
                    <a:pt x="34" y="1362"/>
                  </a:cubicBezTo>
                  <a:cubicBezTo>
                    <a:pt x="44" y="1362"/>
                    <a:pt x="53" y="1366"/>
                    <a:pt x="59" y="1373"/>
                  </a:cubicBezTo>
                  <a:cubicBezTo>
                    <a:pt x="82" y="1395"/>
                    <a:pt x="100" y="1418"/>
                    <a:pt x="118" y="1440"/>
                  </a:cubicBezTo>
                  <a:cubicBezTo>
                    <a:pt x="239" y="1395"/>
                    <a:pt x="352" y="1328"/>
                    <a:pt x="450" y="1247"/>
                  </a:cubicBezTo>
                  <a:cubicBezTo>
                    <a:pt x="563" y="1153"/>
                    <a:pt x="657" y="1036"/>
                    <a:pt x="734" y="910"/>
                  </a:cubicBezTo>
                  <a:cubicBezTo>
                    <a:pt x="882" y="649"/>
                    <a:pt x="923" y="338"/>
                    <a:pt x="846" y="46"/>
                  </a:cubicBezTo>
                  <a:cubicBezTo>
                    <a:pt x="837" y="19"/>
                    <a:pt x="810" y="1"/>
                    <a:pt x="783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4630825" y="161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4630700" y="1615375"/>
              <a:ext cx="150" cy="125"/>
            </a:xfrm>
            <a:custGeom>
              <a:rect b="b" l="l" r="r" t="t"/>
              <a:pathLst>
                <a:path extrusionOk="0" h="5" w="6">
                  <a:moveTo>
                    <a:pt x="1" y="5"/>
                  </a:moveTo>
                  <a:cubicBezTo>
                    <a:pt x="1" y="5"/>
                    <a:pt x="1" y="0"/>
                    <a:pt x="5" y="0"/>
                  </a:cubicBezTo>
                  <a:cubicBezTo>
                    <a:pt x="1" y="0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4678275" y="1584200"/>
              <a:ext cx="43425" cy="28825"/>
            </a:xfrm>
            <a:custGeom>
              <a:rect b="b" l="l" r="r" t="t"/>
              <a:pathLst>
                <a:path extrusionOk="0" h="1153" w="1737">
                  <a:moveTo>
                    <a:pt x="63" y="1"/>
                  </a:moveTo>
                  <a:cubicBezTo>
                    <a:pt x="27" y="5"/>
                    <a:pt x="0" y="32"/>
                    <a:pt x="0" y="64"/>
                  </a:cubicBezTo>
                  <a:lnTo>
                    <a:pt x="0" y="68"/>
                  </a:lnTo>
                  <a:cubicBezTo>
                    <a:pt x="0" y="172"/>
                    <a:pt x="14" y="275"/>
                    <a:pt x="41" y="374"/>
                  </a:cubicBezTo>
                  <a:cubicBezTo>
                    <a:pt x="63" y="464"/>
                    <a:pt x="104" y="550"/>
                    <a:pt x="153" y="626"/>
                  </a:cubicBezTo>
                  <a:cubicBezTo>
                    <a:pt x="252" y="766"/>
                    <a:pt x="387" y="878"/>
                    <a:pt x="540" y="950"/>
                  </a:cubicBezTo>
                  <a:cubicBezTo>
                    <a:pt x="711" y="1027"/>
                    <a:pt x="887" y="1081"/>
                    <a:pt x="1071" y="1103"/>
                  </a:cubicBezTo>
                  <a:cubicBezTo>
                    <a:pt x="1265" y="1135"/>
                    <a:pt x="1458" y="1148"/>
                    <a:pt x="1656" y="1153"/>
                  </a:cubicBezTo>
                  <a:cubicBezTo>
                    <a:pt x="1737" y="1153"/>
                    <a:pt x="1737" y="1031"/>
                    <a:pt x="1656" y="1031"/>
                  </a:cubicBezTo>
                  <a:cubicBezTo>
                    <a:pt x="1485" y="1022"/>
                    <a:pt x="1314" y="1013"/>
                    <a:pt x="1143" y="991"/>
                  </a:cubicBezTo>
                  <a:lnTo>
                    <a:pt x="1161" y="991"/>
                  </a:lnTo>
                  <a:cubicBezTo>
                    <a:pt x="986" y="968"/>
                    <a:pt x="815" y="928"/>
                    <a:pt x="648" y="860"/>
                  </a:cubicBezTo>
                  <a:lnTo>
                    <a:pt x="653" y="860"/>
                  </a:lnTo>
                  <a:lnTo>
                    <a:pt x="644" y="856"/>
                  </a:lnTo>
                  <a:cubicBezTo>
                    <a:pt x="563" y="824"/>
                    <a:pt x="491" y="779"/>
                    <a:pt x="423" y="730"/>
                  </a:cubicBezTo>
                  <a:cubicBezTo>
                    <a:pt x="375" y="690"/>
                    <a:pt x="332" y="647"/>
                    <a:pt x="292" y="599"/>
                  </a:cubicBezTo>
                  <a:lnTo>
                    <a:pt x="292" y="599"/>
                  </a:lnTo>
                  <a:cubicBezTo>
                    <a:pt x="292" y="599"/>
                    <a:pt x="293" y="599"/>
                    <a:pt x="293" y="599"/>
                  </a:cubicBezTo>
                  <a:lnTo>
                    <a:pt x="288" y="595"/>
                  </a:lnTo>
                  <a:lnTo>
                    <a:pt x="288" y="595"/>
                  </a:lnTo>
                  <a:cubicBezTo>
                    <a:pt x="290" y="596"/>
                    <a:pt x="291" y="598"/>
                    <a:pt x="292" y="599"/>
                  </a:cubicBezTo>
                  <a:lnTo>
                    <a:pt x="292" y="599"/>
                  </a:lnTo>
                  <a:cubicBezTo>
                    <a:pt x="288" y="599"/>
                    <a:pt x="288" y="595"/>
                    <a:pt x="284" y="595"/>
                  </a:cubicBezTo>
                  <a:cubicBezTo>
                    <a:pt x="284" y="590"/>
                    <a:pt x="279" y="590"/>
                    <a:pt x="279" y="590"/>
                  </a:cubicBezTo>
                  <a:lnTo>
                    <a:pt x="279" y="590"/>
                  </a:lnTo>
                  <a:lnTo>
                    <a:pt x="279" y="590"/>
                  </a:lnTo>
                  <a:lnTo>
                    <a:pt x="284" y="590"/>
                  </a:lnTo>
                  <a:cubicBezTo>
                    <a:pt x="248" y="545"/>
                    <a:pt x="221" y="491"/>
                    <a:pt x="194" y="437"/>
                  </a:cubicBezTo>
                  <a:cubicBezTo>
                    <a:pt x="162" y="365"/>
                    <a:pt x="144" y="284"/>
                    <a:pt x="135" y="203"/>
                  </a:cubicBezTo>
                  <a:cubicBezTo>
                    <a:pt x="131" y="158"/>
                    <a:pt x="126" y="113"/>
                    <a:pt x="126" y="64"/>
                  </a:cubicBezTo>
                  <a:cubicBezTo>
                    <a:pt x="126" y="32"/>
                    <a:pt x="95" y="5"/>
                    <a:pt x="63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638450" y="1491100"/>
              <a:ext cx="28600" cy="22475"/>
            </a:xfrm>
            <a:custGeom>
              <a:rect b="b" l="l" r="r" t="t"/>
              <a:pathLst>
                <a:path extrusionOk="0" h="899" w="1144">
                  <a:moveTo>
                    <a:pt x="181" y="468"/>
                  </a:moveTo>
                  <a:cubicBezTo>
                    <a:pt x="181" y="468"/>
                    <a:pt x="181" y="468"/>
                    <a:pt x="181" y="469"/>
                  </a:cubicBezTo>
                  <a:lnTo>
                    <a:pt x="181" y="469"/>
                  </a:lnTo>
                  <a:cubicBezTo>
                    <a:pt x="181" y="468"/>
                    <a:pt x="181" y="468"/>
                    <a:pt x="181" y="468"/>
                  </a:cubicBezTo>
                  <a:close/>
                  <a:moveTo>
                    <a:pt x="986" y="0"/>
                  </a:moveTo>
                  <a:cubicBezTo>
                    <a:pt x="955" y="9"/>
                    <a:pt x="937" y="45"/>
                    <a:pt x="946" y="77"/>
                  </a:cubicBezTo>
                  <a:cubicBezTo>
                    <a:pt x="964" y="135"/>
                    <a:pt x="977" y="189"/>
                    <a:pt x="986" y="247"/>
                  </a:cubicBezTo>
                  <a:cubicBezTo>
                    <a:pt x="991" y="306"/>
                    <a:pt x="991" y="360"/>
                    <a:pt x="986" y="418"/>
                  </a:cubicBezTo>
                  <a:cubicBezTo>
                    <a:pt x="977" y="459"/>
                    <a:pt x="968" y="499"/>
                    <a:pt x="950" y="540"/>
                  </a:cubicBezTo>
                  <a:cubicBezTo>
                    <a:pt x="937" y="571"/>
                    <a:pt x="919" y="603"/>
                    <a:pt x="901" y="630"/>
                  </a:cubicBezTo>
                  <a:cubicBezTo>
                    <a:pt x="878" y="652"/>
                    <a:pt x="860" y="675"/>
                    <a:pt x="833" y="697"/>
                  </a:cubicBezTo>
                  <a:cubicBezTo>
                    <a:pt x="779" y="738"/>
                    <a:pt x="716" y="765"/>
                    <a:pt x="649" y="774"/>
                  </a:cubicBezTo>
                  <a:cubicBezTo>
                    <a:pt x="631" y="776"/>
                    <a:pt x="613" y="777"/>
                    <a:pt x="595" y="777"/>
                  </a:cubicBezTo>
                  <a:cubicBezTo>
                    <a:pt x="577" y="777"/>
                    <a:pt x="559" y="776"/>
                    <a:pt x="541" y="774"/>
                  </a:cubicBezTo>
                  <a:cubicBezTo>
                    <a:pt x="505" y="765"/>
                    <a:pt x="469" y="756"/>
                    <a:pt x="437" y="742"/>
                  </a:cubicBezTo>
                  <a:cubicBezTo>
                    <a:pt x="401" y="729"/>
                    <a:pt x="370" y="706"/>
                    <a:pt x="343" y="688"/>
                  </a:cubicBezTo>
                  <a:cubicBezTo>
                    <a:pt x="311" y="661"/>
                    <a:pt x="280" y="630"/>
                    <a:pt x="257" y="603"/>
                  </a:cubicBezTo>
                  <a:lnTo>
                    <a:pt x="257" y="603"/>
                  </a:lnTo>
                  <a:lnTo>
                    <a:pt x="253" y="598"/>
                  </a:lnTo>
                  <a:cubicBezTo>
                    <a:pt x="253" y="598"/>
                    <a:pt x="253" y="595"/>
                    <a:pt x="250" y="594"/>
                  </a:cubicBezTo>
                  <a:lnTo>
                    <a:pt x="250" y="594"/>
                  </a:lnTo>
                  <a:cubicBezTo>
                    <a:pt x="224" y="559"/>
                    <a:pt x="203" y="520"/>
                    <a:pt x="185" y="477"/>
                  </a:cubicBezTo>
                  <a:lnTo>
                    <a:pt x="185" y="477"/>
                  </a:lnTo>
                  <a:cubicBezTo>
                    <a:pt x="186" y="478"/>
                    <a:pt x="187" y="478"/>
                    <a:pt x="187" y="478"/>
                  </a:cubicBezTo>
                  <a:cubicBezTo>
                    <a:pt x="187" y="478"/>
                    <a:pt x="186" y="477"/>
                    <a:pt x="185" y="476"/>
                  </a:cubicBezTo>
                  <a:lnTo>
                    <a:pt x="185" y="476"/>
                  </a:lnTo>
                  <a:cubicBezTo>
                    <a:pt x="158" y="413"/>
                    <a:pt x="140" y="351"/>
                    <a:pt x="131" y="283"/>
                  </a:cubicBezTo>
                  <a:cubicBezTo>
                    <a:pt x="127" y="256"/>
                    <a:pt x="127" y="234"/>
                    <a:pt x="122" y="212"/>
                  </a:cubicBezTo>
                  <a:cubicBezTo>
                    <a:pt x="122" y="176"/>
                    <a:pt x="95" y="149"/>
                    <a:pt x="64" y="149"/>
                  </a:cubicBezTo>
                  <a:cubicBezTo>
                    <a:pt x="28" y="149"/>
                    <a:pt x="1" y="176"/>
                    <a:pt x="1" y="212"/>
                  </a:cubicBezTo>
                  <a:cubicBezTo>
                    <a:pt x="5" y="319"/>
                    <a:pt x="28" y="427"/>
                    <a:pt x="73" y="531"/>
                  </a:cubicBezTo>
                  <a:cubicBezTo>
                    <a:pt x="109" y="616"/>
                    <a:pt x="158" y="688"/>
                    <a:pt x="226" y="751"/>
                  </a:cubicBezTo>
                  <a:cubicBezTo>
                    <a:pt x="328" y="846"/>
                    <a:pt x="464" y="899"/>
                    <a:pt x="602" y="899"/>
                  </a:cubicBezTo>
                  <a:cubicBezTo>
                    <a:pt x="622" y="899"/>
                    <a:pt x="642" y="898"/>
                    <a:pt x="662" y="895"/>
                  </a:cubicBezTo>
                  <a:cubicBezTo>
                    <a:pt x="739" y="886"/>
                    <a:pt x="811" y="859"/>
                    <a:pt x="874" y="819"/>
                  </a:cubicBezTo>
                  <a:cubicBezTo>
                    <a:pt x="946" y="774"/>
                    <a:pt x="1000" y="715"/>
                    <a:pt x="1040" y="643"/>
                  </a:cubicBezTo>
                  <a:cubicBezTo>
                    <a:pt x="1144" y="463"/>
                    <a:pt x="1121" y="239"/>
                    <a:pt x="1063" y="45"/>
                  </a:cubicBezTo>
                  <a:cubicBezTo>
                    <a:pt x="1054" y="18"/>
                    <a:pt x="1031" y="0"/>
                    <a:pt x="10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708200" y="1480750"/>
              <a:ext cx="23625" cy="19750"/>
            </a:xfrm>
            <a:custGeom>
              <a:rect b="b" l="l" r="r" t="t"/>
              <a:pathLst>
                <a:path extrusionOk="0" h="790" w="945">
                  <a:moveTo>
                    <a:pt x="832" y="0"/>
                  </a:moveTo>
                  <a:cubicBezTo>
                    <a:pt x="796" y="9"/>
                    <a:pt x="778" y="45"/>
                    <a:pt x="787" y="77"/>
                  </a:cubicBezTo>
                  <a:cubicBezTo>
                    <a:pt x="801" y="122"/>
                    <a:pt x="810" y="167"/>
                    <a:pt x="814" y="212"/>
                  </a:cubicBezTo>
                  <a:cubicBezTo>
                    <a:pt x="823" y="261"/>
                    <a:pt x="823" y="315"/>
                    <a:pt x="814" y="369"/>
                  </a:cubicBezTo>
                  <a:cubicBezTo>
                    <a:pt x="810" y="405"/>
                    <a:pt x="801" y="441"/>
                    <a:pt x="787" y="477"/>
                  </a:cubicBezTo>
                  <a:cubicBezTo>
                    <a:pt x="774" y="500"/>
                    <a:pt x="760" y="527"/>
                    <a:pt x="747" y="549"/>
                  </a:cubicBezTo>
                  <a:cubicBezTo>
                    <a:pt x="729" y="572"/>
                    <a:pt x="711" y="590"/>
                    <a:pt x="688" y="608"/>
                  </a:cubicBezTo>
                  <a:cubicBezTo>
                    <a:pt x="648" y="635"/>
                    <a:pt x="603" y="657"/>
                    <a:pt x="553" y="661"/>
                  </a:cubicBezTo>
                  <a:cubicBezTo>
                    <a:pt x="538" y="664"/>
                    <a:pt x="523" y="665"/>
                    <a:pt x="508" y="665"/>
                  </a:cubicBezTo>
                  <a:cubicBezTo>
                    <a:pt x="465" y="665"/>
                    <a:pt x="424" y="656"/>
                    <a:pt x="387" y="639"/>
                  </a:cubicBezTo>
                  <a:cubicBezTo>
                    <a:pt x="360" y="626"/>
                    <a:pt x="333" y="612"/>
                    <a:pt x="310" y="594"/>
                  </a:cubicBezTo>
                  <a:cubicBezTo>
                    <a:pt x="283" y="572"/>
                    <a:pt x="261" y="549"/>
                    <a:pt x="238" y="522"/>
                  </a:cubicBezTo>
                  <a:cubicBezTo>
                    <a:pt x="211" y="486"/>
                    <a:pt x="193" y="450"/>
                    <a:pt x="176" y="414"/>
                  </a:cubicBezTo>
                  <a:cubicBezTo>
                    <a:pt x="158" y="360"/>
                    <a:pt x="140" y="306"/>
                    <a:pt x="131" y="252"/>
                  </a:cubicBezTo>
                  <a:cubicBezTo>
                    <a:pt x="131" y="230"/>
                    <a:pt x="126" y="207"/>
                    <a:pt x="126" y="180"/>
                  </a:cubicBezTo>
                  <a:cubicBezTo>
                    <a:pt x="126" y="140"/>
                    <a:pt x="95" y="119"/>
                    <a:pt x="63" y="119"/>
                  </a:cubicBezTo>
                  <a:cubicBezTo>
                    <a:pt x="32" y="119"/>
                    <a:pt x="0" y="140"/>
                    <a:pt x="0" y="180"/>
                  </a:cubicBezTo>
                  <a:cubicBezTo>
                    <a:pt x="5" y="275"/>
                    <a:pt x="27" y="369"/>
                    <a:pt x="59" y="455"/>
                  </a:cubicBezTo>
                  <a:cubicBezTo>
                    <a:pt x="90" y="531"/>
                    <a:pt x="135" y="599"/>
                    <a:pt x="193" y="657"/>
                  </a:cubicBezTo>
                  <a:cubicBezTo>
                    <a:pt x="278" y="741"/>
                    <a:pt x="394" y="790"/>
                    <a:pt x="514" y="790"/>
                  </a:cubicBezTo>
                  <a:cubicBezTo>
                    <a:pt x="529" y="790"/>
                    <a:pt x="543" y="789"/>
                    <a:pt x="558" y="787"/>
                  </a:cubicBezTo>
                  <a:cubicBezTo>
                    <a:pt x="693" y="769"/>
                    <a:pt x="810" y="693"/>
                    <a:pt x="873" y="572"/>
                  </a:cubicBezTo>
                  <a:cubicBezTo>
                    <a:pt x="913" y="504"/>
                    <a:pt x="936" y="423"/>
                    <a:pt x="940" y="342"/>
                  </a:cubicBezTo>
                  <a:cubicBezTo>
                    <a:pt x="945" y="243"/>
                    <a:pt x="936" y="140"/>
                    <a:pt x="904" y="45"/>
                  </a:cubicBezTo>
                  <a:cubicBezTo>
                    <a:pt x="895" y="18"/>
                    <a:pt x="873" y="0"/>
                    <a:pt x="8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642850" y="1455950"/>
              <a:ext cx="18800" cy="12100"/>
            </a:xfrm>
            <a:custGeom>
              <a:rect b="b" l="l" r="r" t="t"/>
              <a:pathLst>
                <a:path extrusionOk="0" h="484" w="752">
                  <a:moveTo>
                    <a:pt x="596" y="1"/>
                  </a:moveTo>
                  <a:cubicBezTo>
                    <a:pt x="589" y="1"/>
                    <a:pt x="583" y="1"/>
                    <a:pt x="576" y="3"/>
                  </a:cubicBezTo>
                  <a:lnTo>
                    <a:pt x="549" y="3"/>
                  </a:lnTo>
                  <a:cubicBezTo>
                    <a:pt x="518" y="3"/>
                    <a:pt x="486" y="7"/>
                    <a:pt x="455" y="12"/>
                  </a:cubicBezTo>
                  <a:cubicBezTo>
                    <a:pt x="392" y="25"/>
                    <a:pt x="329" y="38"/>
                    <a:pt x="270" y="61"/>
                  </a:cubicBezTo>
                  <a:lnTo>
                    <a:pt x="252" y="70"/>
                  </a:lnTo>
                  <a:cubicBezTo>
                    <a:pt x="212" y="151"/>
                    <a:pt x="167" y="227"/>
                    <a:pt x="117" y="308"/>
                  </a:cubicBezTo>
                  <a:cubicBezTo>
                    <a:pt x="86" y="358"/>
                    <a:pt x="54" y="412"/>
                    <a:pt x="18" y="461"/>
                  </a:cubicBezTo>
                  <a:cubicBezTo>
                    <a:pt x="9" y="466"/>
                    <a:pt x="5" y="475"/>
                    <a:pt x="0" y="484"/>
                  </a:cubicBezTo>
                  <a:lnTo>
                    <a:pt x="32" y="461"/>
                  </a:lnTo>
                  <a:cubicBezTo>
                    <a:pt x="171" y="389"/>
                    <a:pt x="320" y="331"/>
                    <a:pt x="473" y="290"/>
                  </a:cubicBezTo>
                  <a:cubicBezTo>
                    <a:pt x="495" y="281"/>
                    <a:pt x="522" y="277"/>
                    <a:pt x="545" y="272"/>
                  </a:cubicBezTo>
                  <a:cubicBezTo>
                    <a:pt x="590" y="263"/>
                    <a:pt x="630" y="254"/>
                    <a:pt x="671" y="236"/>
                  </a:cubicBezTo>
                  <a:cubicBezTo>
                    <a:pt x="720" y="218"/>
                    <a:pt x="752" y="164"/>
                    <a:pt x="747" y="110"/>
                  </a:cubicBezTo>
                  <a:cubicBezTo>
                    <a:pt x="743" y="88"/>
                    <a:pt x="734" y="70"/>
                    <a:pt x="720" y="56"/>
                  </a:cubicBezTo>
                  <a:cubicBezTo>
                    <a:pt x="702" y="29"/>
                    <a:pt x="675" y="12"/>
                    <a:pt x="644" y="7"/>
                  </a:cubicBezTo>
                  <a:cubicBezTo>
                    <a:pt x="628" y="4"/>
                    <a:pt x="612" y="1"/>
                    <a:pt x="5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4701225" y="1447600"/>
              <a:ext cx="36575" cy="15725"/>
            </a:xfrm>
            <a:custGeom>
              <a:rect b="b" l="l" r="r" t="t"/>
              <a:pathLst>
                <a:path extrusionOk="0" h="629" w="1463">
                  <a:moveTo>
                    <a:pt x="366" y="1"/>
                  </a:moveTo>
                  <a:cubicBezTo>
                    <a:pt x="340" y="1"/>
                    <a:pt x="314" y="2"/>
                    <a:pt x="288" y="4"/>
                  </a:cubicBezTo>
                  <a:cubicBezTo>
                    <a:pt x="257" y="4"/>
                    <a:pt x="221" y="8"/>
                    <a:pt x="189" y="13"/>
                  </a:cubicBezTo>
                  <a:lnTo>
                    <a:pt x="189" y="8"/>
                  </a:lnTo>
                  <a:lnTo>
                    <a:pt x="162" y="17"/>
                  </a:lnTo>
                  <a:cubicBezTo>
                    <a:pt x="144" y="22"/>
                    <a:pt x="122" y="26"/>
                    <a:pt x="104" y="35"/>
                  </a:cubicBezTo>
                  <a:cubicBezTo>
                    <a:pt x="72" y="49"/>
                    <a:pt x="50" y="71"/>
                    <a:pt x="36" y="98"/>
                  </a:cubicBezTo>
                  <a:cubicBezTo>
                    <a:pt x="0" y="175"/>
                    <a:pt x="50" y="260"/>
                    <a:pt x="126" y="269"/>
                  </a:cubicBezTo>
                  <a:cubicBezTo>
                    <a:pt x="171" y="274"/>
                    <a:pt x="212" y="274"/>
                    <a:pt x="257" y="274"/>
                  </a:cubicBezTo>
                  <a:lnTo>
                    <a:pt x="333" y="274"/>
                  </a:lnTo>
                  <a:cubicBezTo>
                    <a:pt x="486" y="278"/>
                    <a:pt x="643" y="301"/>
                    <a:pt x="792" y="341"/>
                  </a:cubicBezTo>
                  <a:cubicBezTo>
                    <a:pt x="913" y="377"/>
                    <a:pt x="1030" y="431"/>
                    <a:pt x="1143" y="494"/>
                  </a:cubicBezTo>
                  <a:cubicBezTo>
                    <a:pt x="1201" y="530"/>
                    <a:pt x="1255" y="566"/>
                    <a:pt x="1309" y="611"/>
                  </a:cubicBezTo>
                  <a:cubicBezTo>
                    <a:pt x="1327" y="622"/>
                    <a:pt x="1346" y="628"/>
                    <a:pt x="1366" y="628"/>
                  </a:cubicBezTo>
                  <a:cubicBezTo>
                    <a:pt x="1391" y="628"/>
                    <a:pt x="1415" y="618"/>
                    <a:pt x="1431" y="597"/>
                  </a:cubicBezTo>
                  <a:cubicBezTo>
                    <a:pt x="1462" y="561"/>
                    <a:pt x="1458" y="507"/>
                    <a:pt x="1417" y="476"/>
                  </a:cubicBezTo>
                  <a:cubicBezTo>
                    <a:pt x="1332" y="404"/>
                    <a:pt x="1237" y="337"/>
                    <a:pt x="1138" y="274"/>
                  </a:cubicBezTo>
                  <a:cubicBezTo>
                    <a:pt x="1039" y="211"/>
                    <a:pt x="931" y="152"/>
                    <a:pt x="823" y="107"/>
                  </a:cubicBezTo>
                  <a:cubicBezTo>
                    <a:pt x="711" y="58"/>
                    <a:pt x="594" y="26"/>
                    <a:pt x="477" y="8"/>
                  </a:cubicBezTo>
                  <a:cubicBezTo>
                    <a:pt x="440" y="3"/>
                    <a:pt x="403" y="1"/>
                    <a:pt x="3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4673325" y="1395825"/>
              <a:ext cx="81450" cy="81850"/>
            </a:xfrm>
            <a:custGeom>
              <a:rect b="b" l="l" r="r" t="t"/>
              <a:pathLst>
                <a:path extrusionOk="0" h="3274" w="3258">
                  <a:moveTo>
                    <a:pt x="72" y="1"/>
                  </a:moveTo>
                  <a:cubicBezTo>
                    <a:pt x="59" y="1"/>
                    <a:pt x="50" y="5"/>
                    <a:pt x="41" y="10"/>
                  </a:cubicBezTo>
                  <a:lnTo>
                    <a:pt x="41" y="5"/>
                  </a:lnTo>
                  <a:cubicBezTo>
                    <a:pt x="9" y="19"/>
                    <a:pt x="0" y="59"/>
                    <a:pt x="18" y="86"/>
                  </a:cubicBezTo>
                  <a:cubicBezTo>
                    <a:pt x="167" y="343"/>
                    <a:pt x="333" y="590"/>
                    <a:pt x="513" y="824"/>
                  </a:cubicBezTo>
                  <a:cubicBezTo>
                    <a:pt x="878" y="1292"/>
                    <a:pt x="1319" y="1688"/>
                    <a:pt x="1813" y="2007"/>
                  </a:cubicBezTo>
                  <a:cubicBezTo>
                    <a:pt x="2061" y="2165"/>
                    <a:pt x="2317" y="2304"/>
                    <a:pt x="2551" y="2484"/>
                  </a:cubicBezTo>
                  <a:lnTo>
                    <a:pt x="2560" y="2493"/>
                  </a:lnTo>
                  <a:lnTo>
                    <a:pt x="2556" y="2493"/>
                  </a:lnTo>
                  <a:cubicBezTo>
                    <a:pt x="2691" y="2596"/>
                    <a:pt x="2812" y="2713"/>
                    <a:pt x="2916" y="2844"/>
                  </a:cubicBezTo>
                  <a:cubicBezTo>
                    <a:pt x="2916" y="2848"/>
                    <a:pt x="2920" y="2848"/>
                    <a:pt x="2920" y="2853"/>
                  </a:cubicBezTo>
                  <a:cubicBezTo>
                    <a:pt x="2992" y="2947"/>
                    <a:pt x="3051" y="3051"/>
                    <a:pt x="3100" y="3154"/>
                  </a:cubicBezTo>
                  <a:cubicBezTo>
                    <a:pt x="3109" y="3181"/>
                    <a:pt x="3118" y="3204"/>
                    <a:pt x="3127" y="3226"/>
                  </a:cubicBezTo>
                  <a:cubicBezTo>
                    <a:pt x="3134" y="3256"/>
                    <a:pt x="3160" y="3274"/>
                    <a:pt x="3187" y="3274"/>
                  </a:cubicBezTo>
                  <a:cubicBezTo>
                    <a:pt x="3193" y="3274"/>
                    <a:pt x="3198" y="3273"/>
                    <a:pt x="3203" y="3271"/>
                  </a:cubicBezTo>
                  <a:cubicBezTo>
                    <a:pt x="3239" y="3262"/>
                    <a:pt x="3257" y="3226"/>
                    <a:pt x="3248" y="3195"/>
                  </a:cubicBezTo>
                  <a:cubicBezTo>
                    <a:pt x="3177" y="3006"/>
                    <a:pt x="3073" y="2830"/>
                    <a:pt x="2938" y="2677"/>
                  </a:cubicBezTo>
                  <a:cubicBezTo>
                    <a:pt x="2808" y="2533"/>
                    <a:pt x="2659" y="2408"/>
                    <a:pt x="2497" y="2295"/>
                  </a:cubicBezTo>
                  <a:cubicBezTo>
                    <a:pt x="2335" y="2183"/>
                    <a:pt x="2164" y="2084"/>
                    <a:pt x="1998" y="1980"/>
                  </a:cubicBezTo>
                  <a:cubicBezTo>
                    <a:pt x="1827" y="1877"/>
                    <a:pt x="1665" y="1764"/>
                    <a:pt x="1508" y="1643"/>
                  </a:cubicBezTo>
                  <a:cubicBezTo>
                    <a:pt x="1332" y="1512"/>
                    <a:pt x="1170" y="1364"/>
                    <a:pt x="1013" y="1206"/>
                  </a:cubicBezTo>
                  <a:cubicBezTo>
                    <a:pt x="860" y="1053"/>
                    <a:pt x="716" y="891"/>
                    <a:pt x="581" y="716"/>
                  </a:cubicBezTo>
                  <a:cubicBezTo>
                    <a:pt x="414" y="500"/>
                    <a:pt x="261" y="271"/>
                    <a:pt x="126" y="32"/>
                  </a:cubicBezTo>
                  <a:cubicBezTo>
                    <a:pt x="113" y="14"/>
                    <a:pt x="95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4575475" y="1395825"/>
              <a:ext cx="100125" cy="119750"/>
            </a:xfrm>
            <a:custGeom>
              <a:rect b="b" l="l" r="r" t="t"/>
              <a:pathLst>
                <a:path extrusionOk="0" h="4790" w="4005">
                  <a:moveTo>
                    <a:pt x="3941" y="1"/>
                  </a:moveTo>
                  <a:cubicBezTo>
                    <a:pt x="3905" y="1"/>
                    <a:pt x="3879" y="28"/>
                    <a:pt x="3879" y="64"/>
                  </a:cubicBezTo>
                  <a:lnTo>
                    <a:pt x="3879" y="73"/>
                  </a:lnTo>
                  <a:cubicBezTo>
                    <a:pt x="3883" y="176"/>
                    <a:pt x="3879" y="280"/>
                    <a:pt x="3865" y="388"/>
                  </a:cubicBezTo>
                  <a:lnTo>
                    <a:pt x="3865" y="370"/>
                  </a:lnTo>
                  <a:cubicBezTo>
                    <a:pt x="3820" y="640"/>
                    <a:pt x="3744" y="905"/>
                    <a:pt x="3636" y="1157"/>
                  </a:cubicBezTo>
                  <a:cubicBezTo>
                    <a:pt x="3478" y="1508"/>
                    <a:pt x="3303" y="1845"/>
                    <a:pt x="3100" y="2169"/>
                  </a:cubicBezTo>
                  <a:cubicBezTo>
                    <a:pt x="2898" y="2511"/>
                    <a:pt x="2673" y="2839"/>
                    <a:pt x="2434" y="3154"/>
                  </a:cubicBezTo>
                  <a:cubicBezTo>
                    <a:pt x="2106" y="3586"/>
                    <a:pt x="1728" y="3973"/>
                    <a:pt x="1310" y="4306"/>
                  </a:cubicBezTo>
                  <a:cubicBezTo>
                    <a:pt x="1233" y="4364"/>
                    <a:pt x="1157" y="4418"/>
                    <a:pt x="1076" y="4472"/>
                  </a:cubicBezTo>
                  <a:cubicBezTo>
                    <a:pt x="1004" y="4513"/>
                    <a:pt x="927" y="4553"/>
                    <a:pt x="851" y="4585"/>
                  </a:cubicBezTo>
                  <a:lnTo>
                    <a:pt x="864" y="4576"/>
                  </a:lnTo>
                  <a:lnTo>
                    <a:pt x="864" y="4576"/>
                  </a:lnTo>
                  <a:cubicBezTo>
                    <a:pt x="774" y="4616"/>
                    <a:pt x="685" y="4643"/>
                    <a:pt x="590" y="4661"/>
                  </a:cubicBezTo>
                  <a:cubicBezTo>
                    <a:pt x="563" y="4664"/>
                    <a:pt x="536" y="4665"/>
                    <a:pt x="509" y="4665"/>
                  </a:cubicBezTo>
                  <a:cubicBezTo>
                    <a:pt x="482" y="4665"/>
                    <a:pt x="455" y="4664"/>
                    <a:pt x="428" y="4661"/>
                  </a:cubicBezTo>
                  <a:cubicBezTo>
                    <a:pt x="392" y="4652"/>
                    <a:pt x="356" y="4643"/>
                    <a:pt x="325" y="4634"/>
                  </a:cubicBezTo>
                  <a:cubicBezTo>
                    <a:pt x="298" y="4621"/>
                    <a:pt x="275" y="4607"/>
                    <a:pt x="253" y="4589"/>
                  </a:cubicBezTo>
                  <a:cubicBezTo>
                    <a:pt x="235" y="4576"/>
                    <a:pt x="212" y="4553"/>
                    <a:pt x="199" y="4535"/>
                  </a:cubicBezTo>
                  <a:cubicBezTo>
                    <a:pt x="172" y="4504"/>
                    <a:pt x="154" y="4468"/>
                    <a:pt x="136" y="4432"/>
                  </a:cubicBezTo>
                  <a:cubicBezTo>
                    <a:pt x="136" y="4427"/>
                    <a:pt x="136" y="4423"/>
                    <a:pt x="131" y="4418"/>
                  </a:cubicBezTo>
                  <a:cubicBezTo>
                    <a:pt x="127" y="4405"/>
                    <a:pt x="118" y="4391"/>
                    <a:pt x="104" y="4382"/>
                  </a:cubicBezTo>
                  <a:cubicBezTo>
                    <a:pt x="96" y="4377"/>
                    <a:pt x="86" y="4373"/>
                    <a:pt x="75" y="4373"/>
                  </a:cubicBezTo>
                  <a:cubicBezTo>
                    <a:pt x="68" y="4373"/>
                    <a:pt x="62" y="4374"/>
                    <a:pt x="55" y="4378"/>
                  </a:cubicBezTo>
                  <a:cubicBezTo>
                    <a:pt x="23" y="4387"/>
                    <a:pt x="1" y="4418"/>
                    <a:pt x="10" y="4454"/>
                  </a:cubicBezTo>
                  <a:cubicBezTo>
                    <a:pt x="32" y="4508"/>
                    <a:pt x="64" y="4562"/>
                    <a:pt x="100" y="4612"/>
                  </a:cubicBezTo>
                  <a:cubicBezTo>
                    <a:pt x="167" y="4697"/>
                    <a:pt x="266" y="4756"/>
                    <a:pt x="374" y="4778"/>
                  </a:cubicBezTo>
                  <a:cubicBezTo>
                    <a:pt x="414" y="4785"/>
                    <a:pt x="456" y="4789"/>
                    <a:pt x="498" y="4789"/>
                  </a:cubicBezTo>
                  <a:cubicBezTo>
                    <a:pt x="514" y="4789"/>
                    <a:pt x="529" y="4788"/>
                    <a:pt x="545" y="4787"/>
                  </a:cubicBezTo>
                  <a:cubicBezTo>
                    <a:pt x="662" y="4778"/>
                    <a:pt x="779" y="4747"/>
                    <a:pt x="887" y="4702"/>
                  </a:cubicBezTo>
                  <a:cubicBezTo>
                    <a:pt x="995" y="4657"/>
                    <a:pt x="1094" y="4603"/>
                    <a:pt x="1193" y="4544"/>
                  </a:cubicBezTo>
                  <a:cubicBezTo>
                    <a:pt x="1251" y="4504"/>
                    <a:pt x="1310" y="4459"/>
                    <a:pt x="1364" y="4418"/>
                  </a:cubicBezTo>
                  <a:cubicBezTo>
                    <a:pt x="1436" y="4364"/>
                    <a:pt x="1503" y="4306"/>
                    <a:pt x="1571" y="4247"/>
                  </a:cubicBezTo>
                  <a:cubicBezTo>
                    <a:pt x="1706" y="4135"/>
                    <a:pt x="1836" y="4014"/>
                    <a:pt x="1958" y="3892"/>
                  </a:cubicBezTo>
                  <a:cubicBezTo>
                    <a:pt x="2201" y="3636"/>
                    <a:pt x="2430" y="3370"/>
                    <a:pt x="2637" y="3087"/>
                  </a:cubicBezTo>
                  <a:cubicBezTo>
                    <a:pt x="2808" y="2862"/>
                    <a:pt x="2961" y="2628"/>
                    <a:pt x="3109" y="2385"/>
                  </a:cubicBezTo>
                  <a:cubicBezTo>
                    <a:pt x="3258" y="2147"/>
                    <a:pt x="3397" y="1913"/>
                    <a:pt x="3523" y="1670"/>
                  </a:cubicBezTo>
                  <a:cubicBezTo>
                    <a:pt x="3663" y="1413"/>
                    <a:pt x="3775" y="1148"/>
                    <a:pt x="3870" y="878"/>
                  </a:cubicBezTo>
                  <a:cubicBezTo>
                    <a:pt x="3959" y="617"/>
                    <a:pt x="4004" y="343"/>
                    <a:pt x="4004" y="64"/>
                  </a:cubicBezTo>
                  <a:cubicBezTo>
                    <a:pt x="4000" y="32"/>
                    <a:pt x="3973" y="1"/>
                    <a:pt x="39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4738325" y="231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4736075" y="2322425"/>
              <a:ext cx="5325" cy="15225"/>
            </a:xfrm>
            <a:custGeom>
              <a:rect b="b" l="l" r="r" t="t"/>
              <a:pathLst>
                <a:path extrusionOk="0" h="609" w="213">
                  <a:moveTo>
                    <a:pt x="1" y="1"/>
                  </a:moveTo>
                  <a:lnTo>
                    <a:pt x="1" y="1"/>
                  </a:lnTo>
                  <a:cubicBezTo>
                    <a:pt x="10" y="199"/>
                    <a:pt x="37" y="392"/>
                    <a:pt x="77" y="590"/>
                  </a:cubicBezTo>
                  <a:lnTo>
                    <a:pt x="91" y="595"/>
                  </a:lnTo>
                  <a:cubicBezTo>
                    <a:pt x="127" y="599"/>
                    <a:pt x="158" y="604"/>
                    <a:pt x="194" y="608"/>
                  </a:cubicBezTo>
                  <a:lnTo>
                    <a:pt x="212" y="608"/>
                  </a:lnTo>
                  <a:cubicBezTo>
                    <a:pt x="172" y="437"/>
                    <a:pt x="145" y="262"/>
                    <a:pt x="131" y="86"/>
                  </a:cubicBezTo>
                  <a:cubicBezTo>
                    <a:pt x="127" y="59"/>
                    <a:pt x="127" y="28"/>
                    <a:pt x="122" y="5"/>
                  </a:cubicBezTo>
                  <a:cubicBezTo>
                    <a:pt x="82" y="5"/>
                    <a:pt x="41" y="5"/>
                    <a:pt x="1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4741150" y="2337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766775" y="2319175"/>
              <a:ext cx="8700" cy="15200"/>
            </a:xfrm>
            <a:custGeom>
              <a:rect b="b" l="l" r="r" t="t"/>
              <a:pathLst>
                <a:path extrusionOk="0" h="608" w="348">
                  <a:moveTo>
                    <a:pt x="109" y="0"/>
                  </a:moveTo>
                  <a:lnTo>
                    <a:pt x="113" y="5"/>
                  </a:lnTo>
                  <a:cubicBezTo>
                    <a:pt x="77" y="18"/>
                    <a:pt x="37" y="27"/>
                    <a:pt x="1" y="36"/>
                  </a:cubicBezTo>
                  <a:cubicBezTo>
                    <a:pt x="55" y="234"/>
                    <a:pt x="136" y="428"/>
                    <a:pt x="244" y="608"/>
                  </a:cubicBezTo>
                  <a:cubicBezTo>
                    <a:pt x="248" y="603"/>
                    <a:pt x="253" y="599"/>
                    <a:pt x="257" y="594"/>
                  </a:cubicBezTo>
                  <a:cubicBezTo>
                    <a:pt x="284" y="581"/>
                    <a:pt x="311" y="563"/>
                    <a:pt x="334" y="545"/>
                  </a:cubicBezTo>
                  <a:lnTo>
                    <a:pt x="347" y="536"/>
                  </a:lnTo>
                  <a:cubicBezTo>
                    <a:pt x="284" y="428"/>
                    <a:pt x="230" y="315"/>
                    <a:pt x="185" y="203"/>
                  </a:cubicBezTo>
                  <a:cubicBezTo>
                    <a:pt x="158" y="135"/>
                    <a:pt x="136" y="68"/>
                    <a:pt x="122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736200" y="2330975"/>
              <a:ext cx="108550" cy="41075"/>
            </a:xfrm>
            <a:custGeom>
              <a:rect b="b" l="l" r="r" t="t"/>
              <a:pathLst>
                <a:path extrusionOk="0" h="1643" w="4342">
                  <a:moveTo>
                    <a:pt x="3847" y="730"/>
                  </a:moveTo>
                  <a:lnTo>
                    <a:pt x="3856" y="734"/>
                  </a:lnTo>
                  <a:lnTo>
                    <a:pt x="3856" y="730"/>
                  </a:lnTo>
                  <a:close/>
                  <a:moveTo>
                    <a:pt x="1534" y="1"/>
                  </a:moveTo>
                  <a:cubicBezTo>
                    <a:pt x="1507" y="1"/>
                    <a:pt x="1480" y="19"/>
                    <a:pt x="1476" y="46"/>
                  </a:cubicBezTo>
                  <a:cubicBezTo>
                    <a:pt x="1467" y="77"/>
                    <a:pt x="1485" y="113"/>
                    <a:pt x="1521" y="122"/>
                  </a:cubicBezTo>
                  <a:cubicBezTo>
                    <a:pt x="2034" y="221"/>
                    <a:pt x="2542" y="334"/>
                    <a:pt x="3046" y="473"/>
                  </a:cubicBezTo>
                  <a:cubicBezTo>
                    <a:pt x="3181" y="509"/>
                    <a:pt x="3316" y="545"/>
                    <a:pt x="3451" y="586"/>
                  </a:cubicBezTo>
                  <a:cubicBezTo>
                    <a:pt x="3586" y="626"/>
                    <a:pt x="3716" y="671"/>
                    <a:pt x="3847" y="725"/>
                  </a:cubicBezTo>
                  <a:lnTo>
                    <a:pt x="3856" y="730"/>
                  </a:lnTo>
                  <a:lnTo>
                    <a:pt x="3860" y="730"/>
                  </a:lnTo>
                  <a:cubicBezTo>
                    <a:pt x="3959" y="766"/>
                    <a:pt x="4049" y="815"/>
                    <a:pt x="4134" y="873"/>
                  </a:cubicBezTo>
                  <a:cubicBezTo>
                    <a:pt x="4157" y="891"/>
                    <a:pt x="4179" y="914"/>
                    <a:pt x="4197" y="936"/>
                  </a:cubicBezTo>
                  <a:cubicBezTo>
                    <a:pt x="4202" y="945"/>
                    <a:pt x="4211" y="959"/>
                    <a:pt x="4215" y="968"/>
                  </a:cubicBezTo>
                  <a:cubicBezTo>
                    <a:pt x="4215" y="977"/>
                    <a:pt x="4220" y="981"/>
                    <a:pt x="4220" y="990"/>
                  </a:cubicBezTo>
                  <a:lnTo>
                    <a:pt x="4220" y="1004"/>
                  </a:lnTo>
                  <a:cubicBezTo>
                    <a:pt x="4220" y="1013"/>
                    <a:pt x="4215" y="1022"/>
                    <a:pt x="4215" y="1026"/>
                  </a:cubicBezTo>
                  <a:cubicBezTo>
                    <a:pt x="4211" y="1040"/>
                    <a:pt x="4202" y="1049"/>
                    <a:pt x="4197" y="1058"/>
                  </a:cubicBezTo>
                  <a:cubicBezTo>
                    <a:pt x="4179" y="1080"/>
                    <a:pt x="4161" y="1098"/>
                    <a:pt x="4139" y="1112"/>
                  </a:cubicBezTo>
                  <a:cubicBezTo>
                    <a:pt x="4076" y="1161"/>
                    <a:pt x="4004" y="1197"/>
                    <a:pt x="3932" y="1224"/>
                  </a:cubicBezTo>
                  <a:cubicBezTo>
                    <a:pt x="3635" y="1346"/>
                    <a:pt x="3325" y="1427"/>
                    <a:pt x="3010" y="1467"/>
                  </a:cubicBezTo>
                  <a:lnTo>
                    <a:pt x="3023" y="1467"/>
                  </a:lnTo>
                  <a:cubicBezTo>
                    <a:pt x="2751" y="1503"/>
                    <a:pt x="2476" y="1521"/>
                    <a:pt x="2201" y="1521"/>
                  </a:cubicBezTo>
                  <a:cubicBezTo>
                    <a:pt x="1918" y="1521"/>
                    <a:pt x="1635" y="1502"/>
                    <a:pt x="1354" y="1463"/>
                  </a:cubicBezTo>
                  <a:lnTo>
                    <a:pt x="1359" y="1463"/>
                  </a:lnTo>
                  <a:cubicBezTo>
                    <a:pt x="1210" y="1445"/>
                    <a:pt x="1062" y="1418"/>
                    <a:pt x="913" y="1391"/>
                  </a:cubicBezTo>
                  <a:cubicBezTo>
                    <a:pt x="783" y="1368"/>
                    <a:pt x="657" y="1332"/>
                    <a:pt x="536" y="1287"/>
                  </a:cubicBezTo>
                  <a:cubicBezTo>
                    <a:pt x="473" y="1260"/>
                    <a:pt x="414" y="1229"/>
                    <a:pt x="365" y="1188"/>
                  </a:cubicBezTo>
                  <a:lnTo>
                    <a:pt x="351" y="1179"/>
                  </a:lnTo>
                  <a:lnTo>
                    <a:pt x="360" y="1188"/>
                  </a:lnTo>
                  <a:cubicBezTo>
                    <a:pt x="329" y="1166"/>
                    <a:pt x="302" y="1139"/>
                    <a:pt x="279" y="1107"/>
                  </a:cubicBezTo>
                  <a:cubicBezTo>
                    <a:pt x="257" y="1076"/>
                    <a:pt x="239" y="1044"/>
                    <a:pt x="221" y="1008"/>
                  </a:cubicBezTo>
                  <a:cubicBezTo>
                    <a:pt x="194" y="941"/>
                    <a:pt x="176" y="869"/>
                    <a:pt x="171" y="797"/>
                  </a:cubicBezTo>
                  <a:cubicBezTo>
                    <a:pt x="170" y="798"/>
                    <a:pt x="170" y="798"/>
                    <a:pt x="169" y="799"/>
                  </a:cubicBezTo>
                  <a:lnTo>
                    <a:pt x="169" y="799"/>
                  </a:lnTo>
                  <a:cubicBezTo>
                    <a:pt x="157" y="717"/>
                    <a:pt x="153" y="631"/>
                    <a:pt x="144" y="545"/>
                  </a:cubicBezTo>
                  <a:cubicBezTo>
                    <a:pt x="140" y="433"/>
                    <a:pt x="135" y="316"/>
                    <a:pt x="126" y="203"/>
                  </a:cubicBezTo>
                  <a:cubicBezTo>
                    <a:pt x="126" y="160"/>
                    <a:pt x="95" y="139"/>
                    <a:pt x="63" y="139"/>
                  </a:cubicBezTo>
                  <a:cubicBezTo>
                    <a:pt x="32" y="139"/>
                    <a:pt x="0" y="160"/>
                    <a:pt x="0" y="203"/>
                  </a:cubicBezTo>
                  <a:cubicBezTo>
                    <a:pt x="9" y="325"/>
                    <a:pt x="14" y="446"/>
                    <a:pt x="23" y="572"/>
                  </a:cubicBezTo>
                  <a:cubicBezTo>
                    <a:pt x="27" y="671"/>
                    <a:pt x="36" y="770"/>
                    <a:pt x="54" y="873"/>
                  </a:cubicBezTo>
                  <a:cubicBezTo>
                    <a:pt x="68" y="954"/>
                    <a:pt x="95" y="1035"/>
                    <a:pt x="135" y="1112"/>
                  </a:cubicBezTo>
                  <a:cubicBezTo>
                    <a:pt x="153" y="1148"/>
                    <a:pt x="176" y="1179"/>
                    <a:pt x="203" y="1211"/>
                  </a:cubicBezTo>
                  <a:cubicBezTo>
                    <a:pt x="234" y="1242"/>
                    <a:pt x="266" y="1274"/>
                    <a:pt x="306" y="1301"/>
                  </a:cubicBezTo>
                  <a:cubicBezTo>
                    <a:pt x="392" y="1364"/>
                    <a:pt x="491" y="1409"/>
                    <a:pt x="594" y="1440"/>
                  </a:cubicBezTo>
                  <a:cubicBezTo>
                    <a:pt x="738" y="1481"/>
                    <a:pt x="882" y="1517"/>
                    <a:pt x="1030" y="1539"/>
                  </a:cubicBezTo>
                  <a:cubicBezTo>
                    <a:pt x="1354" y="1593"/>
                    <a:pt x="1687" y="1629"/>
                    <a:pt x="2020" y="1638"/>
                  </a:cubicBezTo>
                  <a:cubicBezTo>
                    <a:pt x="2095" y="1641"/>
                    <a:pt x="2169" y="1643"/>
                    <a:pt x="2243" y="1643"/>
                  </a:cubicBezTo>
                  <a:cubicBezTo>
                    <a:pt x="2511" y="1643"/>
                    <a:pt x="2777" y="1624"/>
                    <a:pt x="3041" y="1589"/>
                  </a:cubicBezTo>
                  <a:cubicBezTo>
                    <a:pt x="3361" y="1548"/>
                    <a:pt x="3676" y="1463"/>
                    <a:pt x="3977" y="1341"/>
                  </a:cubicBezTo>
                  <a:cubicBezTo>
                    <a:pt x="4089" y="1301"/>
                    <a:pt x="4188" y="1238"/>
                    <a:pt x="4274" y="1157"/>
                  </a:cubicBezTo>
                  <a:cubicBezTo>
                    <a:pt x="4296" y="1130"/>
                    <a:pt x="4314" y="1098"/>
                    <a:pt x="4328" y="1062"/>
                  </a:cubicBezTo>
                  <a:cubicBezTo>
                    <a:pt x="4341" y="1026"/>
                    <a:pt x="4341" y="990"/>
                    <a:pt x="4332" y="954"/>
                  </a:cubicBezTo>
                  <a:cubicBezTo>
                    <a:pt x="4328" y="923"/>
                    <a:pt x="4314" y="896"/>
                    <a:pt x="4292" y="869"/>
                  </a:cubicBezTo>
                  <a:cubicBezTo>
                    <a:pt x="4269" y="837"/>
                    <a:pt x="4242" y="810"/>
                    <a:pt x="4211" y="783"/>
                  </a:cubicBezTo>
                  <a:cubicBezTo>
                    <a:pt x="4134" y="730"/>
                    <a:pt x="4053" y="680"/>
                    <a:pt x="3963" y="644"/>
                  </a:cubicBezTo>
                  <a:cubicBezTo>
                    <a:pt x="3707" y="536"/>
                    <a:pt x="3442" y="446"/>
                    <a:pt x="3172" y="379"/>
                  </a:cubicBezTo>
                  <a:cubicBezTo>
                    <a:pt x="2636" y="226"/>
                    <a:pt x="2097" y="109"/>
                    <a:pt x="15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4735775" y="2331325"/>
              <a:ext cx="39700" cy="8350"/>
            </a:xfrm>
            <a:custGeom>
              <a:rect b="b" l="l" r="r" t="t"/>
              <a:pathLst>
                <a:path extrusionOk="0" h="334" w="1588">
                  <a:moveTo>
                    <a:pt x="1515" y="0"/>
                  </a:moveTo>
                  <a:cubicBezTo>
                    <a:pt x="1502" y="0"/>
                    <a:pt x="1488" y="5"/>
                    <a:pt x="1479" y="9"/>
                  </a:cubicBezTo>
                  <a:lnTo>
                    <a:pt x="1484" y="5"/>
                  </a:lnTo>
                  <a:lnTo>
                    <a:pt x="1484" y="5"/>
                  </a:lnTo>
                  <a:cubicBezTo>
                    <a:pt x="1457" y="27"/>
                    <a:pt x="1430" y="45"/>
                    <a:pt x="1398" y="63"/>
                  </a:cubicBezTo>
                  <a:cubicBezTo>
                    <a:pt x="1317" y="108"/>
                    <a:pt x="1227" y="140"/>
                    <a:pt x="1137" y="167"/>
                  </a:cubicBezTo>
                  <a:lnTo>
                    <a:pt x="1133" y="167"/>
                  </a:lnTo>
                  <a:cubicBezTo>
                    <a:pt x="1003" y="198"/>
                    <a:pt x="873" y="213"/>
                    <a:pt x="739" y="213"/>
                  </a:cubicBezTo>
                  <a:cubicBezTo>
                    <a:pt x="721" y="213"/>
                    <a:pt x="702" y="212"/>
                    <a:pt x="683" y="212"/>
                  </a:cubicBezTo>
                  <a:cubicBezTo>
                    <a:pt x="490" y="203"/>
                    <a:pt x="296" y="185"/>
                    <a:pt x="103" y="149"/>
                  </a:cubicBezTo>
                  <a:cubicBezTo>
                    <a:pt x="97" y="148"/>
                    <a:pt x="92" y="147"/>
                    <a:pt x="87" y="147"/>
                  </a:cubicBezTo>
                  <a:cubicBezTo>
                    <a:pt x="15" y="147"/>
                    <a:pt x="1" y="262"/>
                    <a:pt x="85" y="270"/>
                  </a:cubicBezTo>
                  <a:cubicBezTo>
                    <a:pt x="308" y="315"/>
                    <a:pt x="535" y="334"/>
                    <a:pt x="759" y="334"/>
                  </a:cubicBezTo>
                  <a:cubicBezTo>
                    <a:pt x="783" y="334"/>
                    <a:pt x="807" y="334"/>
                    <a:pt x="831" y="333"/>
                  </a:cubicBezTo>
                  <a:cubicBezTo>
                    <a:pt x="962" y="329"/>
                    <a:pt x="1088" y="311"/>
                    <a:pt x="1209" y="275"/>
                  </a:cubicBezTo>
                  <a:cubicBezTo>
                    <a:pt x="1331" y="239"/>
                    <a:pt x="1448" y="185"/>
                    <a:pt x="1551" y="113"/>
                  </a:cubicBezTo>
                  <a:cubicBezTo>
                    <a:pt x="1578" y="90"/>
                    <a:pt x="1587" y="54"/>
                    <a:pt x="1565" y="23"/>
                  </a:cubicBezTo>
                  <a:cubicBezTo>
                    <a:pt x="1556" y="9"/>
                    <a:pt x="1538" y="0"/>
                    <a:pt x="15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4519125" y="2267000"/>
              <a:ext cx="13875" cy="19800"/>
            </a:xfrm>
            <a:custGeom>
              <a:rect b="b" l="l" r="r" t="t"/>
              <a:pathLst>
                <a:path extrusionOk="0" h="792" w="555">
                  <a:moveTo>
                    <a:pt x="478" y="0"/>
                  </a:moveTo>
                  <a:lnTo>
                    <a:pt x="437" y="54"/>
                  </a:lnTo>
                  <a:lnTo>
                    <a:pt x="437" y="63"/>
                  </a:lnTo>
                  <a:cubicBezTo>
                    <a:pt x="437" y="63"/>
                    <a:pt x="437" y="63"/>
                    <a:pt x="433" y="68"/>
                  </a:cubicBezTo>
                  <a:cubicBezTo>
                    <a:pt x="275" y="261"/>
                    <a:pt x="131" y="468"/>
                    <a:pt x="1" y="684"/>
                  </a:cubicBezTo>
                  <a:cubicBezTo>
                    <a:pt x="1" y="688"/>
                    <a:pt x="5" y="693"/>
                    <a:pt x="5" y="697"/>
                  </a:cubicBezTo>
                  <a:cubicBezTo>
                    <a:pt x="28" y="724"/>
                    <a:pt x="50" y="751"/>
                    <a:pt x="73" y="778"/>
                  </a:cubicBezTo>
                  <a:lnTo>
                    <a:pt x="77" y="783"/>
                  </a:lnTo>
                  <a:lnTo>
                    <a:pt x="82" y="792"/>
                  </a:lnTo>
                  <a:cubicBezTo>
                    <a:pt x="167" y="634"/>
                    <a:pt x="266" y="486"/>
                    <a:pt x="374" y="346"/>
                  </a:cubicBezTo>
                  <a:cubicBezTo>
                    <a:pt x="433" y="265"/>
                    <a:pt x="496" y="189"/>
                    <a:pt x="554" y="108"/>
                  </a:cubicBezTo>
                  <a:lnTo>
                    <a:pt x="550" y="99"/>
                  </a:lnTo>
                  <a:cubicBezTo>
                    <a:pt x="527" y="68"/>
                    <a:pt x="500" y="36"/>
                    <a:pt x="478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4521050" y="2286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4530050" y="2268450"/>
              <a:ext cx="125" cy="125"/>
            </a:xfrm>
            <a:custGeom>
              <a:rect b="b" l="l" r="r" t="t"/>
              <a:pathLst>
                <a:path extrusionOk="0" h="5" w="5">
                  <a:moveTo>
                    <a:pt x="5" y="1"/>
                  </a:moveTo>
                  <a:cubicBezTo>
                    <a:pt x="5" y="1"/>
                    <a:pt x="0" y="1"/>
                    <a:pt x="0" y="5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4547025" y="2289025"/>
              <a:ext cx="8450" cy="16900"/>
            </a:xfrm>
            <a:custGeom>
              <a:rect b="b" l="l" r="r" t="t"/>
              <a:pathLst>
                <a:path extrusionOk="0" h="676" w="338">
                  <a:moveTo>
                    <a:pt x="239" y="1"/>
                  </a:moveTo>
                  <a:cubicBezTo>
                    <a:pt x="122" y="208"/>
                    <a:pt x="46" y="428"/>
                    <a:pt x="1" y="658"/>
                  </a:cubicBezTo>
                  <a:lnTo>
                    <a:pt x="14" y="658"/>
                  </a:lnTo>
                  <a:cubicBezTo>
                    <a:pt x="46" y="662"/>
                    <a:pt x="77" y="671"/>
                    <a:pt x="109" y="676"/>
                  </a:cubicBezTo>
                  <a:lnTo>
                    <a:pt x="122" y="676"/>
                  </a:lnTo>
                  <a:cubicBezTo>
                    <a:pt x="149" y="550"/>
                    <a:pt x="181" y="433"/>
                    <a:pt x="225" y="316"/>
                  </a:cubicBezTo>
                  <a:cubicBezTo>
                    <a:pt x="257" y="235"/>
                    <a:pt x="297" y="158"/>
                    <a:pt x="338" y="82"/>
                  </a:cubicBezTo>
                  <a:cubicBezTo>
                    <a:pt x="329" y="73"/>
                    <a:pt x="315" y="64"/>
                    <a:pt x="306" y="55"/>
                  </a:cubicBezTo>
                  <a:cubicBezTo>
                    <a:pt x="293" y="46"/>
                    <a:pt x="266" y="28"/>
                    <a:pt x="248" y="1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4505425" y="2281450"/>
              <a:ext cx="81900" cy="89925"/>
            </a:xfrm>
            <a:custGeom>
              <a:rect b="b" l="l" r="r" t="t"/>
              <a:pathLst>
                <a:path extrusionOk="0" h="3597" w="3276">
                  <a:moveTo>
                    <a:pt x="568" y="1"/>
                  </a:moveTo>
                  <a:cubicBezTo>
                    <a:pt x="552" y="1"/>
                    <a:pt x="535" y="8"/>
                    <a:pt x="522" y="25"/>
                  </a:cubicBezTo>
                  <a:cubicBezTo>
                    <a:pt x="450" y="124"/>
                    <a:pt x="373" y="218"/>
                    <a:pt x="297" y="317"/>
                  </a:cubicBezTo>
                  <a:cubicBezTo>
                    <a:pt x="230" y="394"/>
                    <a:pt x="171" y="475"/>
                    <a:pt x="117" y="560"/>
                  </a:cubicBezTo>
                  <a:cubicBezTo>
                    <a:pt x="72" y="632"/>
                    <a:pt x="36" y="709"/>
                    <a:pt x="18" y="794"/>
                  </a:cubicBezTo>
                  <a:cubicBezTo>
                    <a:pt x="5" y="830"/>
                    <a:pt x="0" y="871"/>
                    <a:pt x="0" y="911"/>
                  </a:cubicBezTo>
                  <a:cubicBezTo>
                    <a:pt x="0" y="956"/>
                    <a:pt x="5" y="1006"/>
                    <a:pt x="18" y="1051"/>
                  </a:cubicBezTo>
                  <a:cubicBezTo>
                    <a:pt x="41" y="1154"/>
                    <a:pt x="81" y="1253"/>
                    <a:pt x="140" y="1347"/>
                  </a:cubicBezTo>
                  <a:cubicBezTo>
                    <a:pt x="216" y="1473"/>
                    <a:pt x="301" y="1595"/>
                    <a:pt x="396" y="1707"/>
                  </a:cubicBezTo>
                  <a:cubicBezTo>
                    <a:pt x="603" y="1968"/>
                    <a:pt x="823" y="2216"/>
                    <a:pt x="1066" y="2445"/>
                  </a:cubicBezTo>
                  <a:cubicBezTo>
                    <a:pt x="1309" y="2684"/>
                    <a:pt x="1575" y="2899"/>
                    <a:pt x="1858" y="3088"/>
                  </a:cubicBezTo>
                  <a:cubicBezTo>
                    <a:pt x="2128" y="3273"/>
                    <a:pt x="2416" y="3426"/>
                    <a:pt x="2722" y="3534"/>
                  </a:cubicBezTo>
                  <a:cubicBezTo>
                    <a:pt x="2830" y="3579"/>
                    <a:pt x="2947" y="3597"/>
                    <a:pt x="3064" y="3597"/>
                  </a:cubicBezTo>
                  <a:cubicBezTo>
                    <a:pt x="3100" y="3592"/>
                    <a:pt x="3136" y="3579"/>
                    <a:pt x="3172" y="3561"/>
                  </a:cubicBezTo>
                  <a:cubicBezTo>
                    <a:pt x="3203" y="3543"/>
                    <a:pt x="3226" y="3516"/>
                    <a:pt x="3244" y="3489"/>
                  </a:cubicBezTo>
                  <a:cubicBezTo>
                    <a:pt x="3262" y="3457"/>
                    <a:pt x="3271" y="3426"/>
                    <a:pt x="3271" y="3394"/>
                  </a:cubicBezTo>
                  <a:cubicBezTo>
                    <a:pt x="3275" y="3354"/>
                    <a:pt x="3275" y="3318"/>
                    <a:pt x="3266" y="3277"/>
                  </a:cubicBezTo>
                  <a:cubicBezTo>
                    <a:pt x="3248" y="3183"/>
                    <a:pt x="3221" y="3093"/>
                    <a:pt x="3181" y="3007"/>
                  </a:cubicBezTo>
                  <a:cubicBezTo>
                    <a:pt x="3059" y="2755"/>
                    <a:pt x="2924" y="2513"/>
                    <a:pt x="2767" y="2279"/>
                  </a:cubicBezTo>
                  <a:cubicBezTo>
                    <a:pt x="2470" y="1811"/>
                    <a:pt x="2146" y="1361"/>
                    <a:pt x="1813" y="916"/>
                  </a:cubicBezTo>
                  <a:cubicBezTo>
                    <a:pt x="1809" y="911"/>
                    <a:pt x="1809" y="911"/>
                    <a:pt x="1804" y="907"/>
                  </a:cubicBezTo>
                  <a:cubicBezTo>
                    <a:pt x="1791" y="894"/>
                    <a:pt x="1776" y="888"/>
                    <a:pt x="1761" y="888"/>
                  </a:cubicBezTo>
                  <a:cubicBezTo>
                    <a:pt x="1749" y="888"/>
                    <a:pt x="1737" y="892"/>
                    <a:pt x="1728" y="898"/>
                  </a:cubicBezTo>
                  <a:cubicBezTo>
                    <a:pt x="1696" y="916"/>
                    <a:pt x="1687" y="956"/>
                    <a:pt x="1710" y="983"/>
                  </a:cubicBezTo>
                  <a:cubicBezTo>
                    <a:pt x="2020" y="1401"/>
                    <a:pt x="2326" y="1829"/>
                    <a:pt x="2609" y="2265"/>
                  </a:cubicBezTo>
                  <a:cubicBezTo>
                    <a:pt x="2686" y="2382"/>
                    <a:pt x="2758" y="2499"/>
                    <a:pt x="2834" y="2621"/>
                  </a:cubicBezTo>
                  <a:cubicBezTo>
                    <a:pt x="2906" y="2738"/>
                    <a:pt x="2974" y="2859"/>
                    <a:pt x="3037" y="2985"/>
                  </a:cubicBezTo>
                  <a:lnTo>
                    <a:pt x="3037" y="2998"/>
                  </a:lnTo>
                  <a:cubicBezTo>
                    <a:pt x="3038" y="2998"/>
                    <a:pt x="3039" y="2998"/>
                    <a:pt x="3040" y="2999"/>
                  </a:cubicBezTo>
                  <a:lnTo>
                    <a:pt x="3040" y="2999"/>
                  </a:lnTo>
                  <a:cubicBezTo>
                    <a:pt x="3041" y="3000"/>
                    <a:pt x="3041" y="3002"/>
                    <a:pt x="3041" y="3003"/>
                  </a:cubicBezTo>
                  <a:cubicBezTo>
                    <a:pt x="3086" y="3093"/>
                    <a:pt x="3122" y="3192"/>
                    <a:pt x="3145" y="3291"/>
                  </a:cubicBezTo>
                  <a:cubicBezTo>
                    <a:pt x="3149" y="3322"/>
                    <a:pt x="3154" y="3349"/>
                    <a:pt x="3149" y="3381"/>
                  </a:cubicBezTo>
                  <a:cubicBezTo>
                    <a:pt x="3149" y="3394"/>
                    <a:pt x="3145" y="3403"/>
                    <a:pt x="3145" y="3417"/>
                  </a:cubicBezTo>
                  <a:cubicBezTo>
                    <a:pt x="3140" y="3421"/>
                    <a:pt x="3136" y="3430"/>
                    <a:pt x="3131" y="3439"/>
                  </a:cubicBezTo>
                  <a:cubicBezTo>
                    <a:pt x="3131" y="3439"/>
                    <a:pt x="3127" y="3444"/>
                    <a:pt x="3122" y="3448"/>
                  </a:cubicBezTo>
                  <a:lnTo>
                    <a:pt x="3104" y="3462"/>
                  </a:lnTo>
                  <a:cubicBezTo>
                    <a:pt x="3095" y="3466"/>
                    <a:pt x="3082" y="3471"/>
                    <a:pt x="3068" y="3471"/>
                  </a:cubicBezTo>
                  <a:cubicBezTo>
                    <a:pt x="3046" y="3475"/>
                    <a:pt x="3019" y="3475"/>
                    <a:pt x="2992" y="3475"/>
                  </a:cubicBezTo>
                  <a:cubicBezTo>
                    <a:pt x="2915" y="3466"/>
                    <a:pt x="2834" y="3444"/>
                    <a:pt x="2762" y="3417"/>
                  </a:cubicBezTo>
                  <a:cubicBezTo>
                    <a:pt x="2461" y="3309"/>
                    <a:pt x="2177" y="3160"/>
                    <a:pt x="1916" y="2980"/>
                  </a:cubicBezTo>
                  <a:lnTo>
                    <a:pt x="1916" y="2980"/>
                  </a:lnTo>
                  <a:lnTo>
                    <a:pt x="1925" y="2989"/>
                  </a:lnTo>
                  <a:cubicBezTo>
                    <a:pt x="1467" y="2670"/>
                    <a:pt x="1048" y="2297"/>
                    <a:pt x="684" y="1869"/>
                  </a:cubicBezTo>
                  <a:lnTo>
                    <a:pt x="684" y="1869"/>
                  </a:lnTo>
                  <a:lnTo>
                    <a:pt x="688" y="1874"/>
                  </a:lnTo>
                  <a:cubicBezTo>
                    <a:pt x="594" y="1761"/>
                    <a:pt x="499" y="1644"/>
                    <a:pt x="409" y="1523"/>
                  </a:cubicBezTo>
                  <a:cubicBezTo>
                    <a:pt x="328" y="1419"/>
                    <a:pt x="257" y="1307"/>
                    <a:pt x="198" y="1190"/>
                  </a:cubicBezTo>
                  <a:cubicBezTo>
                    <a:pt x="167" y="1131"/>
                    <a:pt x="149" y="1069"/>
                    <a:pt x="135" y="1006"/>
                  </a:cubicBezTo>
                  <a:cubicBezTo>
                    <a:pt x="126" y="965"/>
                    <a:pt x="126" y="925"/>
                    <a:pt x="126" y="889"/>
                  </a:cubicBezTo>
                  <a:cubicBezTo>
                    <a:pt x="131" y="848"/>
                    <a:pt x="140" y="812"/>
                    <a:pt x="149" y="776"/>
                  </a:cubicBezTo>
                  <a:cubicBezTo>
                    <a:pt x="175" y="707"/>
                    <a:pt x="209" y="646"/>
                    <a:pt x="248" y="585"/>
                  </a:cubicBezTo>
                  <a:lnTo>
                    <a:pt x="248" y="585"/>
                  </a:lnTo>
                  <a:cubicBezTo>
                    <a:pt x="296" y="515"/>
                    <a:pt x="353" y="446"/>
                    <a:pt x="405" y="380"/>
                  </a:cubicBezTo>
                  <a:cubicBezTo>
                    <a:pt x="477" y="290"/>
                    <a:pt x="549" y="200"/>
                    <a:pt x="616" y="110"/>
                  </a:cubicBezTo>
                  <a:cubicBezTo>
                    <a:pt x="660" y="63"/>
                    <a:pt x="616" y="1"/>
                    <a:pt x="5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4517900" y="2282150"/>
              <a:ext cx="32825" cy="24225"/>
            </a:xfrm>
            <a:custGeom>
              <a:rect b="b" l="l" r="r" t="t"/>
              <a:pathLst>
                <a:path extrusionOk="0" h="969" w="1313">
                  <a:moveTo>
                    <a:pt x="72" y="0"/>
                  </a:moveTo>
                  <a:cubicBezTo>
                    <a:pt x="58" y="0"/>
                    <a:pt x="44" y="5"/>
                    <a:pt x="32" y="15"/>
                  </a:cubicBezTo>
                  <a:cubicBezTo>
                    <a:pt x="5" y="37"/>
                    <a:pt x="0" y="78"/>
                    <a:pt x="23" y="105"/>
                  </a:cubicBezTo>
                  <a:cubicBezTo>
                    <a:pt x="176" y="303"/>
                    <a:pt x="347" y="487"/>
                    <a:pt x="540" y="649"/>
                  </a:cubicBezTo>
                  <a:cubicBezTo>
                    <a:pt x="639" y="730"/>
                    <a:pt x="743" y="802"/>
                    <a:pt x="860" y="861"/>
                  </a:cubicBezTo>
                  <a:cubicBezTo>
                    <a:pt x="972" y="915"/>
                    <a:pt x="1094" y="951"/>
                    <a:pt x="1220" y="969"/>
                  </a:cubicBezTo>
                  <a:cubicBezTo>
                    <a:pt x="1221" y="969"/>
                    <a:pt x="1223" y="969"/>
                    <a:pt x="1225" y="969"/>
                  </a:cubicBezTo>
                  <a:cubicBezTo>
                    <a:pt x="1284" y="969"/>
                    <a:pt x="1313" y="900"/>
                    <a:pt x="1269" y="861"/>
                  </a:cubicBezTo>
                  <a:cubicBezTo>
                    <a:pt x="1260" y="852"/>
                    <a:pt x="1247" y="843"/>
                    <a:pt x="1233" y="843"/>
                  </a:cubicBezTo>
                  <a:lnTo>
                    <a:pt x="1238" y="847"/>
                  </a:lnTo>
                  <a:cubicBezTo>
                    <a:pt x="1202" y="843"/>
                    <a:pt x="1170" y="834"/>
                    <a:pt x="1139" y="829"/>
                  </a:cubicBezTo>
                  <a:cubicBezTo>
                    <a:pt x="1049" y="807"/>
                    <a:pt x="959" y="771"/>
                    <a:pt x="873" y="730"/>
                  </a:cubicBezTo>
                  <a:lnTo>
                    <a:pt x="873" y="730"/>
                  </a:lnTo>
                  <a:lnTo>
                    <a:pt x="887" y="735"/>
                  </a:lnTo>
                  <a:lnTo>
                    <a:pt x="873" y="726"/>
                  </a:lnTo>
                  <a:cubicBezTo>
                    <a:pt x="738" y="654"/>
                    <a:pt x="617" y="564"/>
                    <a:pt x="509" y="460"/>
                  </a:cubicBezTo>
                  <a:cubicBezTo>
                    <a:pt x="369" y="325"/>
                    <a:pt x="239" y="177"/>
                    <a:pt x="122" y="24"/>
                  </a:cubicBezTo>
                  <a:cubicBezTo>
                    <a:pt x="109" y="9"/>
                    <a:pt x="91" y="0"/>
                    <a:pt x="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4772075" y="1985250"/>
              <a:ext cx="57275" cy="333950"/>
            </a:xfrm>
            <a:custGeom>
              <a:rect b="b" l="l" r="r" t="t"/>
              <a:pathLst>
                <a:path extrusionOk="0" h="13358" w="2291">
                  <a:moveTo>
                    <a:pt x="567" y="9007"/>
                  </a:moveTo>
                  <a:cubicBezTo>
                    <a:pt x="567" y="9008"/>
                    <a:pt x="567" y="9009"/>
                    <a:pt x="567" y="9010"/>
                  </a:cubicBezTo>
                  <a:lnTo>
                    <a:pt x="567" y="9010"/>
                  </a:lnTo>
                  <a:cubicBezTo>
                    <a:pt x="567" y="9009"/>
                    <a:pt x="567" y="9008"/>
                    <a:pt x="567" y="9007"/>
                  </a:cubicBezTo>
                  <a:close/>
                  <a:moveTo>
                    <a:pt x="2290" y="1"/>
                  </a:moveTo>
                  <a:lnTo>
                    <a:pt x="2290" y="1"/>
                  </a:lnTo>
                  <a:cubicBezTo>
                    <a:pt x="2250" y="23"/>
                    <a:pt x="2205" y="46"/>
                    <a:pt x="2155" y="64"/>
                  </a:cubicBezTo>
                  <a:lnTo>
                    <a:pt x="2160" y="64"/>
                  </a:lnTo>
                  <a:cubicBezTo>
                    <a:pt x="2119" y="352"/>
                    <a:pt x="2079" y="640"/>
                    <a:pt x="2034" y="923"/>
                  </a:cubicBezTo>
                  <a:cubicBezTo>
                    <a:pt x="2020" y="1027"/>
                    <a:pt x="2002" y="1126"/>
                    <a:pt x="1984" y="1229"/>
                  </a:cubicBezTo>
                  <a:lnTo>
                    <a:pt x="1962" y="1382"/>
                  </a:lnTo>
                  <a:lnTo>
                    <a:pt x="1948" y="1459"/>
                  </a:lnTo>
                  <a:cubicBezTo>
                    <a:pt x="1944" y="1472"/>
                    <a:pt x="1944" y="1490"/>
                    <a:pt x="1939" y="1504"/>
                  </a:cubicBezTo>
                  <a:cubicBezTo>
                    <a:pt x="1935" y="1535"/>
                    <a:pt x="1930" y="1562"/>
                    <a:pt x="1926" y="1594"/>
                  </a:cubicBezTo>
                  <a:cubicBezTo>
                    <a:pt x="1782" y="2435"/>
                    <a:pt x="1611" y="3280"/>
                    <a:pt x="1431" y="4117"/>
                  </a:cubicBezTo>
                  <a:cubicBezTo>
                    <a:pt x="1080" y="5791"/>
                    <a:pt x="698" y="7464"/>
                    <a:pt x="414" y="9156"/>
                  </a:cubicBezTo>
                  <a:cubicBezTo>
                    <a:pt x="302" y="9839"/>
                    <a:pt x="203" y="10523"/>
                    <a:pt x="131" y="11212"/>
                  </a:cubicBezTo>
                  <a:cubicBezTo>
                    <a:pt x="95" y="11562"/>
                    <a:pt x="63" y="11909"/>
                    <a:pt x="41" y="12260"/>
                  </a:cubicBezTo>
                  <a:cubicBezTo>
                    <a:pt x="32" y="12431"/>
                    <a:pt x="23" y="12602"/>
                    <a:pt x="14" y="12773"/>
                  </a:cubicBezTo>
                  <a:cubicBezTo>
                    <a:pt x="9" y="12858"/>
                    <a:pt x="9" y="12944"/>
                    <a:pt x="5" y="13029"/>
                  </a:cubicBezTo>
                  <a:cubicBezTo>
                    <a:pt x="5" y="13074"/>
                    <a:pt x="5" y="13114"/>
                    <a:pt x="0" y="13159"/>
                  </a:cubicBezTo>
                  <a:cubicBezTo>
                    <a:pt x="0" y="13200"/>
                    <a:pt x="0" y="13245"/>
                    <a:pt x="0" y="13290"/>
                  </a:cubicBezTo>
                  <a:cubicBezTo>
                    <a:pt x="0" y="13308"/>
                    <a:pt x="9" y="13321"/>
                    <a:pt x="18" y="13335"/>
                  </a:cubicBezTo>
                  <a:cubicBezTo>
                    <a:pt x="32" y="13348"/>
                    <a:pt x="45" y="13353"/>
                    <a:pt x="63" y="13357"/>
                  </a:cubicBezTo>
                  <a:cubicBezTo>
                    <a:pt x="95" y="13357"/>
                    <a:pt x="126" y="13330"/>
                    <a:pt x="126" y="13294"/>
                  </a:cubicBezTo>
                  <a:lnTo>
                    <a:pt x="126" y="13191"/>
                  </a:lnTo>
                  <a:cubicBezTo>
                    <a:pt x="126" y="13155"/>
                    <a:pt x="126" y="13105"/>
                    <a:pt x="131" y="13060"/>
                  </a:cubicBezTo>
                  <a:cubicBezTo>
                    <a:pt x="131" y="12966"/>
                    <a:pt x="135" y="12872"/>
                    <a:pt x="140" y="12777"/>
                  </a:cubicBezTo>
                  <a:cubicBezTo>
                    <a:pt x="149" y="12597"/>
                    <a:pt x="158" y="12422"/>
                    <a:pt x="171" y="12242"/>
                  </a:cubicBezTo>
                  <a:cubicBezTo>
                    <a:pt x="194" y="11882"/>
                    <a:pt x="225" y="11522"/>
                    <a:pt x="261" y="11167"/>
                  </a:cubicBezTo>
                  <a:cubicBezTo>
                    <a:pt x="338" y="10443"/>
                    <a:pt x="445" y="9724"/>
                    <a:pt x="567" y="9010"/>
                  </a:cubicBezTo>
                  <a:lnTo>
                    <a:pt x="567" y="9010"/>
                  </a:lnTo>
                  <a:cubicBezTo>
                    <a:pt x="566" y="9012"/>
                    <a:pt x="565" y="9014"/>
                    <a:pt x="564" y="9017"/>
                  </a:cubicBezTo>
                  <a:lnTo>
                    <a:pt x="564" y="9017"/>
                  </a:lnTo>
                  <a:cubicBezTo>
                    <a:pt x="856" y="7324"/>
                    <a:pt x="1238" y="5653"/>
                    <a:pt x="1588" y="3978"/>
                  </a:cubicBezTo>
                  <a:cubicBezTo>
                    <a:pt x="1759" y="3164"/>
                    <a:pt x="1926" y="2345"/>
                    <a:pt x="2065" y="1526"/>
                  </a:cubicBezTo>
                  <a:cubicBezTo>
                    <a:pt x="2065" y="1522"/>
                    <a:pt x="2065" y="1517"/>
                    <a:pt x="2065" y="1517"/>
                  </a:cubicBezTo>
                  <a:cubicBezTo>
                    <a:pt x="2151" y="1009"/>
                    <a:pt x="2227" y="509"/>
                    <a:pt x="2290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4721800" y="2011350"/>
              <a:ext cx="17450" cy="311950"/>
            </a:xfrm>
            <a:custGeom>
              <a:rect b="b" l="l" r="r" t="t"/>
              <a:pathLst>
                <a:path extrusionOk="0" h="12478" w="698">
                  <a:moveTo>
                    <a:pt x="698" y="1"/>
                  </a:moveTo>
                  <a:lnTo>
                    <a:pt x="698" y="1"/>
                  </a:lnTo>
                  <a:cubicBezTo>
                    <a:pt x="657" y="10"/>
                    <a:pt x="617" y="14"/>
                    <a:pt x="572" y="19"/>
                  </a:cubicBezTo>
                  <a:lnTo>
                    <a:pt x="572" y="23"/>
                  </a:lnTo>
                  <a:cubicBezTo>
                    <a:pt x="383" y="1485"/>
                    <a:pt x="221" y="2956"/>
                    <a:pt x="117" y="4427"/>
                  </a:cubicBezTo>
                  <a:cubicBezTo>
                    <a:pt x="59" y="5278"/>
                    <a:pt x="18" y="6132"/>
                    <a:pt x="5" y="6983"/>
                  </a:cubicBezTo>
                  <a:cubicBezTo>
                    <a:pt x="0" y="7401"/>
                    <a:pt x="0" y="7819"/>
                    <a:pt x="5" y="8233"/>
                  </a:cubicBezTo>
                  <a:cubicBezTo>
                    <a:pt x="9" y="8638"/>
                    <a:pt x="14" y="9043"/>
                    <a:pt x="23" y="9443"/>
                  </a:cubicBezTo>
                  <a:cubicBezTo>
                    <a:pt x="36" y="9956"/>
                    <a:pt x="59" y="10469"/>
                    <a:pt x="113" y="10977"/>
                  </a:cubicBezTo>
                  <a:cubicBezTo>
                    <a:pt x="135" y="11234"/>
                    <a:pt x="171" y="11486"/>
                    <a:pt x="212" y="11742"/>
                  </a:cubicBezTo>
                  <a:cubicBezTo>
                    <a:pt x="234" y="11864"/>
                    <a:pt x="257" y="11985"/>
                    <a:pt x="284" y="12111"/>
                  </a:cubicBezTo>
                  <a:cubicBezTo>
                    <a:pt x="302" y="12219"/>
                    <a:pt x="329" y="12322"/>
                    <a:pt x="360" y="12426"/>
                  </a:cubicBezTo>
                  <a:cubicBezTo>
                    <a:pt x="365" y="12444"/>
                    <a:pt x="374" y="12457"/>
                    <a:pt x="387" y="12466"/>
                  </a:cubicBezTo>
                  <a:cubicBezTo>
                    <a:pt x="397" y="12473"/>
                    <a:pt x="409" y="12477"/>
                    <a:pt x="422" y="12477"/>
                  </a:cubicBezTo>
                  <a:cubicBezTo>
                    <a:pt x="427" y="12477"/>
                    <a:pt x="432" y="12477"/>
                    <a:pt x="437" y="12475"/>
                  </a:cubicBezTo>
                  <a:cubicBezTo>
                    <a:pt x="468" y="12466"/>
                    <a:pt x="491" y="12430"/>
                    <a:pt x="482" y="12399"/>
                  </a:cubicBezTo>
                  <a:cubicBezTo>
                    <a:pt x="450" y="12295"/>
                    <a:pt x="423" y="12187"/>
                    <a:pt x="405" y="12079"/>
                  </a:cubicBezTo>
                  <a:cubicBezTo>
                    <a:pt x="374" y="11949"/>
                    <a:pt x="351" y="11819"/>
                    <a:pt x="329" y="11688"/>
                  </a:cubicBezTo>
                  <a:cubicBezTo>
                    <a:pt x="288" y="11423"/>
                    <a:pt x="252" y="11162"/>
                    <a:pt x="230" y="10896"/>
                  </a:cubicBezTo>
                  <a:lnTo>
                    <a:pt x="230" y="10905"/>
                  </a:lnTo>
                  <a:cubicBezTo>
                    <a:pt x="149" y="10096"/>
                    <a:pt x="140" y="9286"/>
                    <a:pt x="131" y="8476"/>
                  </a:cubicBezTo>
                  <a:cubicBezTo>
                    <a:pt x="126" y="8062"/>
                    <a:pt x="122" y="7653"/>
                    <a:pt x="126" y="7239"/>
                  </a:cubicBezTo>
                  <a:cubicBezTo>
                    <a:pt x="131" y="6812"/>
                    <a:pt x="140" y="6389"/>
                    <a:pt x="158" y="5966"/>
                  </a:cubicBezTo>
                  <a:cubicBezTo>
                    <a:pt x="225" y="4256"/>
                    <a:pt x="387" y="2556"/>
                    <a:pt x="590" y="860"/>
                  </a:cubicBezTo>
                  <a:cubicBezTo>
                    <a:pt x="626" y="572"/>
                    <a:pt x="662" y="284"/>
                    <a:pt x="69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727525" y="2283975"/>
              <a:ext cx="25" cy="250"/>
            </a:xfrm>
            <a:custGeom>
              <a:rect b="b" l="l" r="r" t="t"/>
              <a:pathLst>
                <a:path extrusionOk="0" h="10" w="1">
                  <a:moveTo>
                    <a:pt x="1" y="9"/>
                  </a:moveTo>
                  <a:lnTo>
                    <a:pt x="1" y="0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4731250" y="2316775"/>
              <a:ext cx="44400" cy="8325"/>
            </a:xfrm>
            <a:custGeom>
              <a:rect b="b" l="l" r="r" t="t"/>
              <a:pathLst>
                <a:path extrusionOk="0" h="333" w="1776">
                  <a:moveTo>
                    <a:pt x="1678" y="0"/>
                  </a:moveTo>
                  <a:cubicBezTo>
                    <a:pt x="1671" y="0"/>
                    <a:pt x="1662" y="3"/>
                    <a:pt x="1656" y="6"/>
                  </a:cubicBezTo>
                  <a:cubicBezTo>
                    <a:pt x="1611" y="33"/>
                    <a:pt x="1566" y="56"/>
                    <a:pt x="1516" y="78"/>
                  </a:cubicBezTo>
                  <a:cubicBezTo>
                    <a:pt x="1377" y="132"/>
                    <a:pt x="1233" y="173"/>
                    <a:pt x="1084" y="191"/>
                  </a:cubicBezTo>
                  <a:lnTo>
                    <a:pt x="1089" y="191"/>
                  </a:lnTo>
                  <a:cubicBezTo>
                    <a:pt x="976" y="204"/>
                    <a:pt x="863" y="210"/>
                    <a:pt x="749" y="210"/>
                  </a:cubicBezTo>
                  <a:cubicBezTo>
                    <a:pt x="521" y="210"/>
                    <a:pt x="291" y="188"/>
                    <a:pt x="63" y="164"/>
                  </a:cubicBezTo>
                  <a:cubicBezTo>
                    <a:pt x="50" y="164"/>
                    <a:pt x="32" y="168"/>
                    <a:pt x="23" y="182"/>
                  </a:cubicBezTo>
                  <a:cubicBezTo>
                    <a:pt x="9" y="191"/>
                    <a:pt x="0" y="209"/>
                    <a:pt x="0" y="227"/>
                  </a:cubicBezTo>
                  <a:cubicBezTo>
                    <a:pt x="0" y="240"/>
                    <a:pt x="9" y="258"/>
                    <a:pt x="23" y="267"/>
                  </a:cubicBezTo>
                  <a:cubicBezTo>
                    <a:pt x="32" y="281"/>
                    <a:pt x="50" y="285"/>
                    <a:pt x="63" y="285"/>
                  </a:cubicBezTo>
                  <a:cubicBezTo>
                    <a:pt x="287" y="318"/>
                    <a:pt x="512" y="333"/>
                    <a:pt x="738" y="333"/>
                  </a:cubicBezTo>
                  <a:cubicBezTo>
                    <a:pt x="793" y="333"/>
                    <a:pt x="849" y="332"/>
                    <a:pt x="904" y="330"/>
                  </a:cubicBezTo>
                  <a:cubicBezTo>
                    <a:pt x="1188" y="326"/>
                    <a:pt x="1467" y="249"/>
                    <a:pt x="1719" y="114"/>
                  </a:cubicBezTo>
                  <a:cubicBezTo>
                    <a:pt x="1776" y="84"/>
                    <a:pt x="1752" y="2"/>
                    <a:pt x="1692" y="2"/>
                  </a:cubicBezTo>
                  <a:cubicBezTo>
                    <a:pt x="1690" y="2"/>
                    <a:pt x="1689" y="2"/>
                    <a:pt x="1687" y="2"/>
                  </a:cubicBezTo>
                  <a:cubicBezTo>
                    <a:pt x="1685" y="1"/>
                    <a:pt x="1682" y="0"/>
                    <a:pt x="167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4525950" y="1992225"/>
              <a:ext cx="89250" cy="273175"/>
            </a:xfrm>
            <a:custGeom>
              <a:rect b="b" l="l" r="r" t="t"/>
              <a:pathLst>
                <a:path extrusionOk="0" h="10927" w="3570">
                  <a:moveTo>
                    <a:pt x="3448" y="1"/>
                  </a:moveTo>
                  <a:cubicBezTo>
                    <a:pt x="3426" y="455"/>
                    <a:pt x="3390" y="910"/>
                    <a:pt x="3340" y="1364"/>
                  </a:cubicBezTo>
                  <a:lnTo>
                    <a:pt x="3345" y="1364"/>
                  </a:lnTo>
                  <a:cubicBezTo>
                    <a:pt x="3178" y="2808"/>
                    <a:pt x="2877" y="4230"/>
                    <a:pt x="2450" y="5620"/>
                  </a:cubicBezTo>
                  <a:cubicBezTo>
                    <a:pt x="2279" y="6173"/>
                    <a:pt x="2090" y="6717"/>
                    <a:pt x="1874" y="7257"/>
                  </a:cubicBezTo>
                  <a:cubicBezTo>
                    <a:pt x="1640" y="7842"/>
                    <a:pt x="1383" y="8422"/>
                    <a:pt x="1086" y="8985"/>
                  </a:cubicBezTo>
                  <a:cubicBezTo>
                    <a:pt x="763" y="9614"/>
                    <a:pt x="371" y="10213"/>
                    <a:pt x="25" y="10838"/>
                  </a:cubicBezTo>
                  <a:cubicBezTo>
                    <a:pt x="0" y="10884"/>
                    <a:pt x="39" y="10926"/>
                    <a:pt x="80" y="10926"/>
                  </a:cubicBezTo>
                  <a:cubicBezTo>
                    <a:pt x="99" y="10926"/>
                    <a:pt x="119" y="10918"/>
                    <a:pt x="133" y="10897"/>
                  </a:cubicBezTo>
                  <a:cubicBezTo>
                    <a:pt x="326" y="10550"/>
                    <a:pt x="529" y="10213"/>
                    <a:pt x="731" y="9875"/>
                  </a:cubicBezTo>
                  <a:cubicBezTo>
                    <a:pt x="830" y="9704"/>
                    <a:pt x="934" y="9533"/>
                    <a:pt x="1028" y="9358"/>
                  </a:cubicBezTo>
                  <a:cubicBezTo>
                    <a:pt x="1122" y="9187"/>
                    <a:pt x="1208" y="9025"/>
                    <a:pt x="1293" y="8854"/>
                  </a:cubicBezTo>
                  <a:cubicBezTo>
                    <a:pt x="1608" y="8224"/>
                    <a:pt x="1887" y="7577"/>
                    <a:pt x="2135" y="6920"/>
                  </a:cubicBezTo>
                  <a:cubicBezTo>
                    <a:pt x="2643" y="5557"/>
                    <a:pt x="3025" y="4149"/>
                    <a:pt x="3273" y="2714"/>
                  </a:cubicBezTo>
                  <a:cubicBezTo>
                    <a:pt x="3426" y="1836"/>
                    <a:pt x="3525" y="950"/>
                    <a:pt x="3570" y="59"/>
                  </a:cubicBezTo>
                  <a:cubicBezTo>
                    <a:pt x="3543" y="46"/>
                    <a:pt x="3511" y="32"/>
                    <a:pt x="3484" y="19"/>
                  </a:cubicBezTo>
                  <a:lnTo>
                    <a:pt x="3448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4609550" y="2026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4609450" y="2026300"/>
              <a:ext cx="125" cy="150"/>
            </a:xfrm>
            <a:custGeom>
              <a:rect b="b" l="l" r="r" t="t"/>
              <a:pathLst>
                <a:path extrusionOk="0" h="6" w="5">
                  <a:moveTo>
                    <a:pt x="5" y="5"/>
                  </a:moveTo>
                  <a:cubicBezTo>
                    <a:pt x="0" y="5"/>
                    <a:pt x="0" y="5"/>
                    <a:pt x="5" y="1"/>
                  </a:cubicBezTo>
                  <a:cubicBezTo>
                    <a:pt x="0" y="5"/>
                    <a:pt x="0" y="5"/>
                    <a:pt x="5" y="5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4572775" y="2173425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5"/>
                  </a:moveTo>
                  <a:lnTo>
                    <a:pt x="1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4572675" y="2173525"/>
              <a:ext cx="250" cy="375"/>
            </a:xfrm>
            <a:custGeom>
              <a:rect b="b" l="l" r="r" t="t"/>
              <a:pathLst>
                <a:path extrusionOk="0" h="15" w="10">
                  <a:moveTo>
                    <a:pt x="5" y="1"/>
                  </a:moveTo>
                  <a:lnTo>
                    <a:pt x="5" y="1"/>
                  </a:lnTo>
                  <a:cubicBezTo>
                    <a:pt x="0" y="5"/>
                    <a:pt x="0" y="10"/>
                    <a:pt x="0" y="14"/>
                  </a:cubicBezTo>
                  <a:cubicBezTo>
                    <a:pt x="0" y="10"/>
                    <a:pt x="9" y="1"/>
                    <a:pt x="5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4558600" y="2012150"/>
              <a:ext cx="146025" cy="282050"/>
            </a:xfrm>
            <a:custGeom>
              <a:rect b="b" l="l" r="r" t="t"/>
              <a:pathLst>
                <a:path extrusionOk="0" h="11282" w="5841">
                  <a:moveTo>
                    <a:pt x="5714" y="0"/>
                  </a:moveTo>
                  <a:cubicBezTo>
                    <a:pt x="5714" y="50"/>
                    <a:pt x="5710" y="99"/>
                    <a:pt x="5701" y="149"/>
                  </a:cubicBezTo>
                  <a:lnTo>
                    <a:pt x="5705" y="145"/>
                  </a:lnTo>
                  <a:lnTo>
                    <a:pt x="5705" y="145"/>
                  </a:lnTo>
                  <a:cubicBezTo>
                    <a:pt x="5664" y="471"/>
                    <a:pt x="5601" y="798"/>
                    <a:pt x="5516" y="1116"/>
                  </a:cubicBezTo>
                  <a:cubicBezTo>
                    <a:pt x="5431" y="1453"/>
                    <a:pt x="5323" y="1782"/>
                    <a:pt x="5210" y="2106"/>
                  </a:cubicBezTo>
                  <a:cubicBezTo>
                    <a:pt x="4999" y="2726"/>
                    <a:pt x="4756" y="3334"/>
                    <a:pt x="4527" y="3945"/>
                  </a:cubicBezTo>
                  <a:cubicBezTo>
                    <a:pt x="4477" y="4080"/>
                    <a:pt x="4423" y="4215"/>
                    <a:pt x="4369" y="4346"/>
                  </a:cubicBezTo>
                  <a:cubicBezTo>
                    <a:pt x="3816" y="5745"/>
                    <a:pt x="3118" y="7085"/>
                    <a:pt x="2291" y="8345"/>
                  </a:cubicBezTo>
                  <a:cubicBezTo>
                    <a:pt x="2151" y="8557"/>
                    <a:pt x="2003" y="8768"/>
                    <a:pt x="1859" y="8979"/>
                  </a:cubicBezTo>
                  <a:cubicBezTo>
                    <a:pt x="1710" y="9186"/>
                    <a:pt x="1557" y="9393"/>
                    <a:pt x="1409" y="9596"/>
                  </a:cubicBezTo>
                  <a:lnTo>
                    <a:pt x="1418" y="9582"/>
                  </a:lnTo>
                  <a:lnTo>
                    <a:pt x="1418" y="9582"/>
                  </a:lnTo>
                  <a:cubicBezTo>
                    <a:pt x="1000" y="10149"/>
                    <a:pt x="532" y="10684"/>
                    <a:pt x="23" y="11175"/>
                  </a:cubicBezTo>
                  <a:cubicBezTo>
                    <a:pt x="1" y="11202"/>
                    <a:pt x="1" y="11238"/>
                    <a:pt x="23" y="11265"/>
                  </a:cubicBezTo>
                  <a:cubicBezTo>
                    <a:pt x="37" y="11276"/>
                    <a:pt x="54" y="11282"/>
                    <a:pt x="70" y="11282"/>
                  </a:cubicBezTo>
                  <a:cubicBezTo>
                    <a:pt x="86" y="11282"/>
                    <a:pt x="102" y="11276"/>
                    <a:pt x="113" y="11265"/>
                  </a:cubicBezTo>
                  <a:cubicBezTo>
                    <a:pt x="383" y="11008"/>
                    <a:pt x="640" y="10734"/>
                    <a:pt x="883" y="10450"/>
                  </a:cubicBezTo>
                  <a:cubicBezTo>
                    <a:pt x="1126" y="10172"/>
                    <a:pt x="1351" y="9884"/>
                    <a:pt x="1571" y="9587"/>
                  </a:cubicBezTo>
                  <a:cubicBezTo>
                    <a:pt x="1791" y="9294"/>
                    <a:pt x="2012" y="8984"/>
                    <a:pt x="2223" y="8673"/>
                  </a:cubicBezTo>
                  <a:cubicBezTo>
                    <a:pt x="2430" y="8363"/>
                    <a:pt x="2637" y="8039"/>
                    <a:pt x="2835" y="7715"/>
                  </a:cubicBezTo>
                  <a:cubicBezTo>
                    <a:pt x="3226" y="7072"/>
                    <a:pt x="3582" y="6406"/>
                    <a:pt x="3906" y="5722"/>
                  </a:cubicBezTo>
                  <a:cubicBezTo>
                    <a:pt x="4068" y="5385"/>
                    <a:pt x="4221" y="5039"/>
                    <a:pt x="4365" y="4688"/>
                  </a:cubicBezTo>
                  <a:cubicBezTo>
                    <a:pt x="4437" y="4517"/>
                    <a:pt x="4509" y="4341"/>
                    <a:pt x="4576" y="4170"/>
                  </a:cubicBezTo>
                  <a:cubicBezTo>
                    <a:pt x="4634" y="4013"/>
                    <a:pt x="4693" y="3855"/>
                    <a:pt x="4751" y="3698"/>
                  </a:cubicBezTo>
                  <a:cubicBezTo>
                    <a:pt x="4990" y="3077"/>
                    <a:pt x="5233" y="2456"/>
                    <a:pt x="5440" y="1822"/>
                  </a:cubicBezTo>
                  <a:cubicBezTo>
                    <a:pt x="5543" y="1498"/>
                    <a:pt x="5638" y="1165"/>
                    <a:pt x="5714" y="832"/>
                  </a:cubicBezTo>
                  <a:cubicBezTo>
                    <a:pt x="5773" y="562"/>
                    <a:pt x="5818" y="288"/>
                    <a:pt x="5840" y="14"/>
                  </a:cubicBezTo>
                  <a:cubicBezTo>
                    <a:pt x="5800" y="14"/>
                    <a:pt x="5759" y="5"/>
                    <a:pt x="571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4701100" y="2015750"/>
              <a:ext cx="25" cy="350"/>
            </a:xfrm>
            <a:custGeom>
              <a:rect b="b" l="l" r="r" t="t"/>
              <a:pathLst>
                <a:path extrusionOk="0" h="14" w="1">
                  <a:moveTo>
                    <a:pt x="1" y="14"/>
                  </a:moveTo>
                  <a:cubicBezTo>
                    <a:pt x="1" y="9"/>
                    <a:pt x="1" y="5"/>
                    <a:pt x="1" y="0"/>
                  </a:cubicBezTo>
                  <a:cubicBezTo>
                    <a:pt x="1" y="5"/>
                    <a:pt x="1" y="9"/>
                    <a:pt x="1" y="14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4526225" y="2263350"/>
              <a:ext cx="35550" cy="30825"/>
            </a:xfrm>
            <a:custGeom>
              <a:rect b="b" l="l" r="r" t="t"/>
              <a:pathLst>
                <a:path extrusionOk="0" h="1233" w="1422">
                  <a:moveTo>
                    <a:pt x="77" y="1"/>
                  </a:moveTo>
                  <a:cubicBezTo>
                    <a:pt x="74" y="1"/>
                    <a:pt x="71" y="1"/>
                    <a:pt x="68" y="2"/>
                  </a:cubicBezTo>
                  <a:cubicBezTo>
                    <a:pt x="54" y="2"/>
                    <a:pt x="41" y="7"/>
                    <a:pt x="27" y="16"/>
                  </a:cubicBezTo>
                  <a:cubicBezTo>
                    <a:pt x="14" y="25"/>
                    <a:pt x="5" y="38"/>
                    <a:pt x="5" y="56"/>
                  </a:cubicBezTo>
                  <a:cubicBezTo>
                    <a:pt x="0" y="74"/>
                    <a:pt x="5" y="88"/>
                    <a:pt x="18" y="101"/>
                  </a:cubicBezTo>
                  <a:cubicBezTo>
                    <a:pt x="176" y="344"/>
                    <a:pt x="365" y="564"/>
                    <a:pt x="581" y="762"/>
                  </a:cubicBezTo>
                  <a:cubicBezTo>
                    <a:pt x="689" y="870"/>
                    <a:pt x="806" y="960"/>
                    <a:pt x="936" y="1046"/>
                  </a:cubicBezTo>
                  <a:cubicBezTo>
                    <a:pt x="1057" y="1127"/>
                    <a:pt x="1188" y="1185"/>
                    <a:pt x="1327" y="1226"/>
                  </a:cubicBezTo>
                  <a:cubicBezTo>
                    <a:pt x="1336" y="1230"/>
                    <a:pt x="1344" y="1232"/>
                    <a:pt x="1352" y="1232"/>
                  </a:cubicBezTo>
                  <a:cubicBezTo>
                    <a:pt x="1360" y="1232"/>
                    <a:pt x="1368" y="1230"/>
                    <a:pt x="1377" y="1226"/>
                  </a:cubicBezTo>
                  <a:cubicBezTo>
                    <a:pt x="1390" y="1221"/>
                    <a:pt x="1404" y="1208"/>
                    <a:pt x="1408" y="1194"/>
                  </a:cubicBezTo>
                  <a:cubicBezTo>
                    <a:pt x="1422" y="1158"/>
                    <a:pt x="1404" y="1122"/>
                    <a:pt x="1372" y="1113"/>
                  </a:cubicBezTo>
                  <a:cubicBezTo>
                    <a:pt x="1278" y="1086"/>
                    <a:pt x="1183" y="1046"/>
                    <a:pt x="1098" y="1001"/>
                  </a:cubicBezTo>
                  <a:cubicBezTo>
                    <a:pt x="927" y="897"/>
                    <a:pt x="765" y="776"/>
                    <a:pt x="621" y="636"/>
                  </a:cubicBezTo>
                  <a:lnTo>
                    <a:pt x="621" y="636"/>
                  </a:lnTo>
                  <a:lnTo>
                    <a:pt x="635" y="645"/>
                  </a:lnTo>
                  <a:cubicBezTo>
                    <a:pt x="441" y="456"/>
                    <a:pt x="266" y="249"/>
                    <a:pt x="113" y="25"/>
                  </a:cubicBezTo>
                  <a:cubicBezTo>
                    <a:pt x="105" y="10"/>
                    <a:pt x="92" y="1"/>
                    <a:pt x="77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4614050" y="1900350"/>
              <a:ext cx="78075" cy="60700"/>
            </a:xfrm>
            <a:custGeom>
              <a:rect b="b" l="l" r="r" t="t"/>
              <a:pathLst>
                <a:path extrusionOk="0" h="2428" w="3123">
                  <a:moveTo>
                    <a:pt x="23" y="1"/>
                  </a:moveTo>
                  <a:lnTo>
                    <a:pt x="23" y="1"/>
                  </a:lnTo>
                  <a:cubicBezTo>
                    <a:pt x="1" y="288"/>
                    <a:pt x="19" y="572"/>
                    <a:pt x="73" y="851"/>
                  </a:cubicBezTo>
                  <a:cubicBezTo>
                    <a:pt x="136" y="1179"/>
                    <a:pt x="266" y="1490"/>
                    <a:pt x="451" y="1768"/>
                  </a:cubicBezTo>
                  <a:cubicBezTo>
                    <a:pt x="545" y="1908"/>
                    <a:pt x="662" y="2029"/>
                    <a:pt x="788" y="2137"/>
                  </a:cubicBezTo>
                  <a:cubicBezTo>
                    <a:pt x="914" y="2241"/>
                    <a:pt x="1062" y="2317"/>
                    <a:pt x="1215" y="2371"/>
                  </a:cubicBezTo>
                  <a:cubicBezTo>
                    <a:pt x="1329" y="2408"/>
                    <a:pt x="1449" y="2428"/>
                    <a:pt x="1569" y="2428"/>
                  </a:cubicBezTo>
                  <a:cubicBezTo>
                    <a:pt x="1610" y="2428"/>
                    <a:pt x="1651" y="2425"/>
                    <a:pt x="1692" y="2421"/>
                  </a:cubicBezTo>
                  <a:cubicBezTo>
                    <a:pt x="1863" y="2412"/>
                    <a:pt x="2025" y="2362"/>
                    <a:pt x="2174" y="2286"/>
                  </a:cubicBezTo>
                  <a:cubicBezTo>
                    <a:pt x="2304" y="2209"/>
                    <a:pt x="2421" y="2115"/>
                    <a:pt x="2520" y="2002"/>
                  </a:cubicBezTo>
                  <a:cubicBezTo>
                    <a:pt x="2632" y="1881"/>
                    <a:pt x="2731" y="1742"/>
                    <a:pt x="2812" y="1593"/>
                  </a:cubicBezTo>
                  <a:cubicBezTo>
                    <a:pt x="2880" y="1472"/>
                    <a:pt x="2934" y="1341"/>
                    <a:pt x="2979" y="1206"/>
                  </a:cubicBezTo>
                  <a:cubicBezTo>
                    <a:pt x="3024" y="1071"/>
                    <a:pt x="3060" y="936"/>
                    <a:pt x="3082" y="797"/>
                  </a:cubicBezTo>
                  <a:lnTo>
                    <a:pt x="3082" y="788"/>
                  </a:lnTo>
                  <a:cubicBezTo>
                    <a:pt x="3082" y="788"/>
                    <a:pt x="3082" y="788"/>
                    <a:pt x="3082" y="783"/>
                  </a:cubicBezTo>
                  <a:cubicBezTo>
                    <a:pt x="3100" y="675"/>
                    <a:pt x="3114" y="563"/>
                    <a:pt x="3123" y="450"/>
                  </a:cubicBezTo>
                  <a:cubicBezTo>
                    <a:pt x="3123" y="450"/>
                    <a:pt x="3123" y="446"/>
                    <a:pt x="3123" y="446"/>
                  </a:cubicBezTo>
                  <a:lnTo>
                    <a:pt x="3123" y="441"/>
                  </a:lnTo>
                  <a:lnTo>
                    <a:pt x="3123" y="428"/>
                  </a:lnTo>
                  <a:lnTo>
                    <a:pt x="3123" y="405"/>
                  </a:lnTo>
                  <a:lnTo>
                    <a:pt x="3123" y="396"/>
                  </a:lnTo>
                  <a:lnTo>
                    <a:pt x="3123" y="369"/>
                  </a:lnTo>
                  <a:cubicBezTo>
                    <a:pt x="3123" y="369"/>
                    <a:pt x="3123" y="365"/>
                    <a:pt x="3123" y="360"/>
                  </a:cubicBezTo>
                  <a:lnTo>
                    <a:pt x="3123" y="329"/>
                  </a:lnTo>
                  <a:lnTo>
                    <a:pt x="3123" y="320"/>
                  </a:lnTo>
                  <a:lnTo>
                    <a:pt x="3123" y="288"/>
                  </a:lnTo>
                  <a:lnTo>
                    <a:pt x="3123" y="252"/>
                  </a:lnTo>
                  <a:lnTo>
                    <a:pt x="3123" y="243"/>
                  </a:lnTo>
                  <a:lnTo>
                    <a:pt x="3123" y="221"/>
                  </a:lnTo>
                  <a:lnTo>
                    <a:pt x="3123" y="207"/>
                  </a:lnTo>
                  <a:cubicBezTo>
                    <a:pt x="3123" y="171"/>
                    <a:pt x="3123" y="135"/>
                    <a:pt x="3118" y="100"/>
                  </a:cubicBezTo>
                  <a:cubicBezTo>
                    <a:pt x="3118" y="100"/>
                    <a:pt x="3118" y="95"/>
                    <a:pt x="3118" y="95"/>
                  </a:cubicBezTo>
                  <a:cubicBezTo>
                    <a:pt x="3118" y="95"/>
                    <a:pt x="3118" y="91"/>
                    <a:pt x="3118" y="86"/>
                  </a:cubicBezTo>
                  <a:lnTo>
                    <a:pt x="3118" y="68"/>
                  </a:lnTo>
                  <a:cubicBezTo>
                    <a:pt x="3118" y="64"/>
                    <a:pt x="3118" y="64"/>
                    <a:pt x="3118" y="64"/>
                  </a:cubicBezTo>
                  <a:cubicBezTo>
                    <a:pt x="3118" y="59"/>
                    <a:pt x="3118" y="55"/>
                    <a:pt x="3118" y="50"/>
                  </a:cubicBezTo>
                  <a:lnTo>
                    <a:pt x="3118" y="46"/>
                  </a:lnTo>
                  <a:cubicBezTo>
                    <a:pt x="3118" y="41"/>
                    <a:pt x="3118" y="37"/>
                    <a:pt x="3118" y="32"/>
                  </a:cubicBezTo>
                  <a:cubicBezTo>
                    <a:pt x="3118" y="32"/>
                    <a:pt x="3118" y="32"/>
                    <a:pt x="3118" y="28"/>
                  </a:cubicBezTo>
                  <a:lnTo>
                    <a:pt x="3073" y="28"/>
                  </a:lnTo>
                  <a:cubicBezTo>
                    <a:pt x="3051" y="28"/>
                    <a:pt x="3033" y="28"/>
                    <a:pt x="3010" y="23"/>
                  </a:cubicBezTo>
                  <a:lnTo>
                    <a:pt x="2988" y="14"/>
                  </a:lnTo>
                  <a:lnTo>
                    <a:pt x="2988" y="28"/>
                  </a:lnTo>
                  <a:lnTo>
                    <a:pt x="2992" y="23"/>
                  </a:lnTo>
                  <a:cubicBezTo>
                    <a:pt x="2992" y="23"/>
                    <a:pt x="2992" y="28"/>
                    <a:pt x="2992" y="28"/>
                  </a:cubicBezTo>
                  <a:cubicBezTo>
                    <a:pt x="2992" y="32"/>
                    <a:pt x="2992" y="32"/>
                    <a:pt x="2992" y="37"/>
                  </a:cubicBezTo>
                  <a:lnTo>
                    <a:pt x="2992" y="73"/>
                  </a:lnTo>
                  <a:cubicBezTo>
                    <a:pt x="2997" y="113"/>
                    <a:pt x="2997" y="153"/>
                    <a:pt x="2997" y="189"/>
                  </a:cubicBezTo>
                  <a:cubicBezTo>
                    <a:pt x="2997" y="194"/>
                    <a:pt x="2997" y="194"/>
                    <a:pt x="2997" y="194"/>
                  </a:cubicBezTo>
                  <a:lnTo>
                    <a:pt x="2997" y="225"/>
                  </a:lnTo>
                  <a:lnTo>
                    <a:pt x="2997" y="257"/>
                  </a:lnTo>
                  <a:lnTo>
                    <a:pt x="2997" y="284"/>
                  </a:lnTo>
                  <a:lnTo>
                    <a:pt x="2997" y="293"/>
                  </a:lnTo>
                  <a:lnTo>
                    <a:pt x="2997" y="311"/>
                  </a:lnTo>
                  <a:cubicBezTo>
                    <a:pt x="2997" y="315"/>
                    <a:pt x="2997" y="320"/>
                    <a:pt x="2997" y="320"/>
                  </a:cubicBezTo>
                  <a:lnTo>
                    <a:pt x="2997" y="338"/>
                  </a:lnTo>
                  <a:lnTo>
                    <a:pt x="2997" y="351"/>
                  </a:lnTo>
                  <a:lnTo>
                    <a:pt x="2997" y="374"/>
                  </a:lnTo>
                  <a:lnTo>
                    <a:pt x="2997" y="378"/>
                  </a:lnTo>
                  <a:lnTo>
                    <a:pt x="2997" y="383"/>
                  </a:lnTo>
                  <a:cubicBezTo>
                    <a:pt x="2997" y="383"/>
                    <a:pt x="2997" y="387"/>
                    <a:pt x="2997" y="387"/>
                  </a:cubicBezTo>
                  <a:lnTo>
                    <a:pt x="2997" y="410"/>
                  </a:lnTo>
                  <a:cubicBezTo>
                    <a:pt x="2992" y="486"/>
                    <a:pt x="2983" y="563"/>
                    <a:pt x="2974" y="639"/>
                  </a:cubicBezTo>
                  <a:cubicBezTo>
                    <a:pt x="2970" y="675"/>
                    <a:pt x="2965" y="707"/>
                    <a:pt x="2961" y="738"/>
                  </a:cubicBezTo>
                  <a:cubicBezTo>
                    <a:pt x="2925" y="932"/>
                    <a:pt x="2871" y="1125"/>
                    <a:pt x="2799" y="1305"/>
                  </a:cubicBezTo>
                  <a:cubicBezTo>
                    <a:pt x="2727" y="1472"/>
                    <a:pt x="2641" y="1625"/>
                    <a:pt x="2533" y="1768"/>
                  </a:cubicBezTo>
                  <a:lnTo>
                    <a:pt x="2529" y="1773"/>
                  </a:lnTo>
                  <a:cubicBezTo>
                    <a:pt x="2448" y="1881"/>
                    <a:pt x="2349" y="1980"/>
                    <a:pt x="2246" y="2061"/>
                  </a:cubicBezTo>
                  <a:cubicBezTo>
                    <a:pt x="2160" y="2124"/>
                    <a:pt x="2070" y="2178"/>
                    <a:pt x="1976" y="2223"/>
                  </a:cubicBezTo>
                  <a:cubicBezTo>
                    <a:pt x="1890" y="2254"/>
                    <a:pt x="1800" y="2281"/>
                    <a:pt x="1710" y="2295"/>
                  </a:cubicBezTo>
                  <a:cubicBezTo>
                    <a:pt x="1665" y="2302"/>
                    <a:pt x="1619" y="2305"/>
                    <a:pt x="1573" y="2305"/>
                  </a:cubicBezTo>
                  <a:cubicBezTo>
                    <a:pt x="1527" y="2305"/>
                    <a:pt x="1481" y="2302"/>
                    <a:pt x="1436" y="2295"/>
                  </a:cubicBezTo>
                  <a:cubicBezTo>
                    <a:pt x="1341" y="2281"/>
                    <a:pt x="1251" y="2254"/>
                    <a:pt x="1166" y="2218"/>
                  </a:cubicBezTo>
                  <a:cubicBezTo>
                    <a:pt x="1071" y="2178"/>
                    <a:pt x="981" y="2124"/>
                    <a:pt x="900" y="2065"/>
                  </a:cubicBezTo>
                  <a:cubicBezTo>
                    <a:pt x="792" y="1980"/>
                    <a:pt x="698" y="1881"/>
                    <a:pt x="617" y="1773"/>
                  </a:cubicBezTo>
                  <a:cubicBezTo>
                    <a:pt x="617" y="1777"/>
                    <a:pt x="617" y="1777"/>
                    <a:pt x="617" y="1782"/>
                  </a:cubicBezTo>
                  <a:cubicBezTo>
                    <a:pt x="617" y="1777"/>
                    <a:pt x="613" y="1773"/>
                    <a:pt x="613" y="1773"/>
                  </a:cubicBezTo>
                  <a:cubicBezTo>
                    <a:pt x="509" y="1634"/>
                    <a:pt x="419" y="1481"/>
                    <a:pt x="352" y="1323"/>
                  </a:cubicBezTo>
                  <a:cubicBezTo>
                    <a:pt x="352" y="1323"/>
                    <a:pt x="352" y="1319"/>
                    <a:pt x="352" y="1319"/>
                  </a:cubicBezTo>
                  <a:cubicBezTo>
                    <a:pt x="347" y="1314"/>
                    <a:pt x="347" y="1314"/>
                    <a:pt x="347" y="1310"/>
                  </a:cubicBezTo>
                  <a:cubicBezTo>
                    <a:pt x="257" y="1094"/>
                    <a:pt x="194" y="864"/>
                    <a:pt x="163" y="630"/>
                  </a:cubicBezTo>
                  <a:lnTo>
                    <a:pt x="163" y="648"/>
                  </a:lnTo>
                  <a:cubicBezTo>
                    <a:pt x="136" y="437"/>
                    <a:pt x="131" y="225"/>
                    <a:pt x="145" y="14"/>
                  </a:cubicBezTo>
                  <a:lnTo>
                    <a:pt x="86" y="14"/>
                  </a:lnTo>
                  <a:cubicBezTo>
                    <a:pt x="68" y="14"/>
                    <a:pt x="50" y="10"/>
                    <a:pt x="32" y="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4683900" y="1933600"/>
              <a:ext cx="100" cy="175"/>
            </a:xfrm>
            <a:custGeom>
              <a:rect b="b" l="l" r="r" t="t"/>
              <a:pathLst>
                <a:path extrusionOk="0" h="7" w="4">
                  <a:moveTo>
                    <a:pt x="2" y="1"/>
                  </a:moveTo>
                  <a:lnTo>
                    <a:pt x="2" y="1"/>
                  </a:ln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7"/>
                    <a:pt x="0" y="7"/>
                  </a:cubicBezTo>
                  <a:cubicBezTo>
                    <a:pt x="0" y="7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688500" y="1916425"/>
              <a:ext cx="25" cy="250"/>
            </a:xfrm>
            <a:custGeom>
              <a:rect b="b" l="l" r="r" t="t"/>
              <a:pathLst>
                <a:path extrusionOk="0" h="10" w="1">
                  <a:moveTo>
                    <a:pt x="1" y="10"/>
                  </a:moveTo>
                  <a:cubicBezTo>
                    <a:pt x="1" y="5"/>
                    <a:pt x="1" y="1"/>
                    <a:pt x="1" y="1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4688400" y="1916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4683900" y="19335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5"/>
                  </a:lnTo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4622600" y="19336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1" y="0"/>
                  </a:moveTo>
                  <a:lnTo>
                    <a:pt x="1" y="5"/>
                  </a:lnTo>
                  <a:lnTo>
                    <a:pt x="3" y="5"/>
                  </a:lnTo>
                  <a:cubicBezTo>
                    <a:pt x="2" y="4"/>
                    <a:pt x="1" y="2"/>
                    <a:pt x="1" y="0"/>
                  </a:cubicBezTo>
                  <a:close/>
                  <a:moveTo>
                    <a:pt x="3" y="5"/>
                  </a:moveTo>
                  <a:cubicBezTo>
                    <a:pt x="4" y="6"/>
                    <a:pt x="5" y="7"/>
                    <a:pt x="5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4629250" y="1945100"/>
              <a:ext cx="125" cy="150"/>
            </a:xfrm>
            <a:custGeom>
              <a:rect b="b" l="l" r="r" t="t"/>
              <a:pathLst>
                <a:path extrusionOk="0" h="6" w="5">
                  <a:moveTo>
                    <a:pt x="0" y="1"/>
                  </a:moveTo>
                  <a:lnTo>
                    <a:pt x="0" y="5"/>
                  </a:lnTo>
                  <a:lnTo>
                    <a:pt x="5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4677250" y="1945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4796350" y="1895625"/>
              <a:ext cx="36125" cy="63425"/>
            </a:xfrm>
            <a:custGeom>
              <a:rect b="b" l="l" r="r" t="t"/>
              <a:pathLst>
                <a:path extrusionOk="0" h="2537" w="1445">
                  <a:moveTo>
                    <a:pt x="28" y="1"/>
                  </a:moveTo>
                  <a:cubicBezTo>
                    <a:pt x="14" y="95"/>
                    <a:pt x="5" y="190"/>
                    <a:pt x="1" y="284"/>
                  </a:cubicBezTo>
                  <a:lnTo>
                    <a:pt x="10" y="275"/>
                  </a:lnTo>
                  <a:lnTo>
                    <a:pt x="10" y="275"/>
                  </a:lnTo>
                  <a:cubicBezTo>
                    <a:pt x="5" y="383"/>
                    <a:pt x="10" y="495"/>
                    <a:pt x="14" y="603"/>
                  </a:cubicBezTo>
                  <a:cubicBezTo>
                    <a:pt x="32" y="819"/>
                    <a:pt x="68" y="1035"/>
                    <a:pt x="131" y="1242"/>
                  </a:cubicBezTo>
                  <a:cubicBezTo>
                    <a:pt x="194" y="1454"/>
                    <a:pt x="289" y="1661"/>
                    <a:pt x="406" y="1845"/>
                  </a:cubicBezTo>
                  <a:cubicBezTo>
                    <a:pt x="505" y="2002"/>
                    <a:pt x="631" y="2146"/>
                    <a:pt x="770" y="2268"/>
                  </a:cubicBezTo>
                  <a:lnTo>
                    <a:pt x="779" y="2272"/>
                  </a:lnTo>
                  <a:cubicBezTo>
                    <a:pt x="811" y="2295"/>
                    <a:pt x="842" y="2322"/>
                    <a:pt x="874" y="2344"/>
                  </a:cubicBezTo>
                  <a:cubicBezTo>
                    <a:pt x="901" y="2362"/>
                    <a:pt x="928" y="2380"/>
                    <a:pt x="955" y="2398"/>
                  </a:cubicBezTo>
                  <a:lnTo>
                    <a:pt x="959" y="2398"/>
                  </a:lnTo>
                  <a:cubicBezTo>
                    <a:pt x="991" y="2416"/>
                    <a:pt x="1027" y="2434"/>
                    <a:pt x="1058" y="2448"/>
                  </a:cubicBezTo>
                  <a:cubicBezTo>
                    <a:pt x="1063" y="2452"/>
                    <a:pt x="1063" y="2452"/>
                    <a:pt x="1067" y="2452"/>
                  </a:cubicBezTo>
                  <a:lnTo>
                    <a:pt x="1081" y="2457"/>
                  </a:lnTo>
                  <a:cubicBezTo>
                    <a:pt x="1112" y="2470"/>
                    <a:pt x="1144" y="2484"/>
                    <a:pt x="1180" y="2497"/>
                  </a:cubicBezTo>
                  <a:lnTo>
                    <a:pt x="1184" y="2497"/>
                  </a:lnTo>
                  <a:lnTo>
                    <a:pt x="1198" y="2502"/>
                  </a:lnTo>
                  <a:lnTo>
                    <a:pt x="1216" y="2511"/>
                  </a:lnTo>
                  <a:cubicBezTo>
                    <a:pt x="1243" y="2520"/>
                    <a:pt x="1270" y="2524"/>
                    <a:pt x="1297" y="2533"/>
                  </a:cubicBezTo>
                  <a:lnTo>
                    <a:pt x="1369" y="2533"/>
                  </a:lnTo>
                  <a:cubicBezTo>
                    <a:pt x="1376" y="2535"/>
                    <a:pt x="1383" y="2536"/>
                    <a:pt x="1389" y="2536"/>
                  </a:cubicBezTo>
                  <a:cubicBezTo>
                    <a:pt x="1398" y="2536"/>
                    <a:pt x="1407" y="2534"/>
                    <a:pt x="1418" y="2529"/>
                  </a:cubicBezTo>
                  <a:cubicBezTo>
                    <a:pt x="1432" y="2520"/>
                    <a:pt x="1441" y="2506"/>
                    <a:pt x="1445" y="2493"/>
                  </a:cubicBezTo>
                  <a:cubicBezTo>
                    <a:pt x="1445" y="2488"/>
                    <a:pt x="1445" y="2479"/>
                    <a:pt x="1445" y="2475"/>
                  </a:cubicBezTo>
                  <a:cubicBezTo>
                    <a:pt x="1445" y="2466"/>
                    <a:pt x="1441" y="2452"/>
                    <a:pt x="1436" y="2443"/>
                  </a:cubicBezTo>
                  <a:cubicBezTo>
                    <a:pt x="1427" y="2430"/>
                    <a:pt x="1414" y="2421"/>
                    <a:pt x="1400" y="2416"/>
                  </a:cubicBezTo>
                  <a:lnTo>
                    <a:pt x="1373" y="2412"/>
                  </a:lnTo>
                  <a:lnTo>
                    <a:pt x="1333" y="2412"/>
                  </a:lnTo>
                  <a:cubicBezTo>
                    <a:pt x="1306" y="2403"/>
                    <a:pt x="1279" y="2398"/>
                    <a:pt x="1256" y="2389"/>
                  </a:cubicBezTo>
                  <a:lnTo>
                    <a:pt x="1252" y="2389"/>
                  </a:lnTo>
                  <a:lnTo>
                    <a:pt x="1238" y="2385"/>
                  </a:lnTo>
                  <a:lnTo>
                    <a:pt x="1234" y="2385"/>
                  </a:lnTo>
                  <a:lnTo>
                    <a:pt x="1216" y="2380"/>
                  </a:lnTo>
                  <a:lnTo>
                    <a:pt x="1211" y="2380"/>
                  </a:lnTo>
                  <a:cubicBezTo>
                    <a:pt x="1193" y="2371"/>
                    <a:pt x="1171" y="2367"/>
                    <a:pt x="1153" y="2358"/>
                  </a:cubicBezTo>
                  <a:cubicBezTo>
                    <a:pt x="1148" y="2353"/>
                    <a:pt x="1148" y="2353"/>
                    <a:pt x="1144" y="2353"/>
                  </a:cubicBezTo>
                  <a:lnTo>
                    <a:pt x="1126" y="2353"/>
                  </a:lnTo>
                  <a:cubicBezTo>
                    <a:pt x="1094" y="2335"/>
                    <a:pt x="1063" y="2322"/>
                    <a:pt x="1031" y="2304"/>
                  </a:cubicBezTo>
                  <a:lnTo>
                    <a:pt x="1027" y="2304"/>
                  </a:lnTo>
                  <a:lnTo>
                    <a:pt x="1022" y="2299"/>
                  </a:lnTo>
                  <a:cubicBezTo>
                    <a:pt x="991" y="2281"/>
                    <a:pt x="959" y="2259"/>
                    <a:pt x="928" y="2236"/>
                  </a:cubicBezTo>
                  <a:lnTo>
                    <a:pt x="923" y="2236"/>
                  </a:lnTo>
                  <a:lnTo>
                    <a:pt x="883" y="2205"/>
                  </a:lnTo>
                  <a:lnTo>
                    <a:pt x="878" y="2200"/>
                  </a:lnTo>
                  <a:lnTo>
                    <a:pt x="851" y="2182"/>
                  </a:lnTo>
                  <a:cubicBezTo>
                    <a:pt x="847" y="2178"/>
                    <a:pt x="847" y="2178"/>
                    <a:pt x="847" y="2178"/>
                  </a:cubicBezTo>
                  <a:cubicBezTo>
                    <a:pt x="757" y="2101"/>
                    <a:pt x="676" y="2016"/>
                    <a:pt x="604" y="1922"/>
                  </a:cubicBezTo>
                  <a:cubicBezTo>
                    <a:pt x="496" y="1782"/>
                    <a:pt x="410" y="1634"/>
                    <a:pt x="343" y="1472"/>
                  </a:cubicBezTo>
                  <a:cubicBezTo>
                    <a:pt x="343" y="1467"/>
                    <a:pt x="338" y="1463"/>
                    <a:pt x="334" y="1458"/>
                  </a:cubicBezTo>
                  <a:lnTo>
                    <a:pt x="334" y="1463"/>
                  </a:lnTo>
                  <a:cubicBezTo>
                    <a:pt x="244" y="1251"/>
                    <a:pt x="185" y="1026"/>
                    <a:pt x="154" y="797"/>
                  </a:cubicBezTo>
                  <a:cubicBezTo>
                    <a:pt x="118" y="540"/>
                    <a:pt x="118" y="284"/>
                    <a:pt x="149" y="28"/>
                  </a:cubicBezTo>
                  <a:cubicBezTo>
                    <a:pt x="145" y="28"/>
                    <a:pt x="140" y="23"/>
                    <a:pt x="136" y="23"/>
                  </a:cubicBezTo>
                  <a:lnTo>
                    <a:pt x="131" y="23"/>
                  </a:lnTo>
                  <a:lnTo>
                    <a:pt x="122" y="28"/>
                  </a:lnTo>
                  <a:cubicBezTo>
                    <a:pt x="118" y="30"/>
                    <a:pt x="113" y="31"/>
                    <a:pt x="109" y="31"/>
                  </a:cubicBezTo>
                  <a:cubicBezTo>
                    <a:pt x="104" y="31"/>
                    <a:pt x="100" y="30"/>
                    <a:pt x="95" y="28"/>
                  </a:cubicBezTo>
                  <a:lnTo>
                    <a:pt x="91" y="37"/>
                  </a:lnTo>
                  <a:cubicBezTo>
                    <a:pt x="85" y="41"/>
                    <a:pt x="78" y="43"/>
                    <a:pt x="71" y="43"/>
                  </a:cubicBezTo>
                  <a:cubicBezTo>
                    <a:pt x="55" y="43"/>
                    <a:pt x="39" y="34"/>
                    <a:pt x="32" y="19"/>
                  </a:cubicBezTo>
                  <a:cubicBezTo>
                    <a:pt x="32" y="14"/>
                    <a:pt x="32" y="5"/>
                    <a:pt x="28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4800300" y="1915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4804900" y="1932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4611800" y="1883025"/>
              <a:ext cx="82025" cy="20500"/>
            </a:xfrm>
            <a:custGeom>
              <a:rect b="b" l="l" r="r" t="t"/>
              <a:pathLst>
                <a:path extrusionOk="0" h="820" w="3281">
                  <a:moveTo>
                    <a:pt x="3159" y="127"/>
                  </a:moveTo>
                  <a:lnTo>
                    <a:pt x="3159" y="694"/>
                  </a:lnTo>
                  <a:lnTo>
                    <a:pt x="127" y="694"/>
                  </a:lnTo>
                  <a:lnTo>
                    <a:pt x="127" y="127"/>
                  </a:lnTo>
                  <a:close/>
                  <a:moveTo>
                    <a:pt x="64" y="1"/>
                  </a:moveTo>
                  <a:cubicBezTo>
                    <a:pt x="28" y="1"/>
                    <a:pt x="1" y="28"/>
                    <a:pt x="1" y="64"/>
                  </a:cubicBezTo>
                  <a:lnTo>
                    <a:pt x="1" y="757"/>
                  </a:lnTo>
                  <a:cubicBezTo>
                    <a:pt x="1" y="788"/>
                    <a:pt x="28" y="815"/>
                    <a:pt x="64" y="819"/>
                  </a:cubicBezTo>
                  <a:lnTo>
                    <a:pt x="3222" y="819"/>
                  </a:lnTo>
                  <a:cubicBezTo>
                    <a:pt x="3253" y="815"/>
                    <a:pt x="3280" y="788"/>
                    <a:pt x="3280" y="757"/>
                  </a:cubicBezTo>
                  <a:lnTo>
                    <a:pt x="3280" y="64"/>
                  </a:lnTo>
                  <a:cubicBezTo>
                    <a:pt x="3280" y="28"/>
                    <a:pt x="3253" y="1"/>
                    <a:pt x="3222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4802100" y="1877850"/>
              <a:ext cx="25775" cy="3175"/>
            </a:xfrm>
            <a:custGeom>
              <a:rect b="b" l="l" r="r" t="t"/>
              <a:pathLst>
                <a:path extrusionOk="0" h="127" w="1031">
                  <a:moveTo>
                    <a:pt x="0" y="1"/>
                  </a:moveTo>
                  <a:cubicBezTo>
                    <a:pt x="9" y="10"/>
                    <a:pt x="14" y="14"/>
                    <a:pt x="14" y="23"/>
                  </a:cubicBezTo>
                  <a:cubicBezTo>
                    <a:pt x="14" y="28"/>
                    <a:pt x="18" y="32"/>
                    <a:pt x="18" y="37"/>
                  </a:cubicBezTo>
                  <a:lnTo>
                    <a:pt x="23" y="50"/>
                  </a:lnTo>
                  <a:cubicBezTo>
                    <a:pt x="36" y="50"/>
                    <a:pt x="45" y="55"/>
                    <a:pt x="54" y="64"/>
                  </a:cubicBezTo>
                  <a:cubicBezTo>
                    <a:pt x="59" y="77"/>
                    <a:pt x="63" y="95"/>
                    <a:pt x="68" y="113"/>
                  </a:cubicBezTo>
                  <a:cubicBezTo>
                    <a:pt x="68" y="118"/>
                    <a:pt x="68" y="122"/>
                    <a:pt x="68" y="127"/>
                  </a:cubicBezTo>
                  <a:lnTo>
                    <a:pt x="1026" y="127"/>
                  </a:lnTo>
                  <a:cubicBezTo>
                    <a:pt x="1026" y="86"/>
                    <a:pt x="1026" y="46"/>
                    <a:pt x="103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4801075" y="1877850"/>
              <a:ext cx="150" cy="150"/>
            </a:xfrm>
            <a:custGeom>
              <a:rect b="b" l="l" r="r" t="t"/>
              <a:pathLst>
                <a:path extrusionOk="0" h="6" w="6">
                  <a:moveTo>
                    <a:pt x="1" y="1"/>
                  </a:moveTo>
                  <a:lnTo>
                    <a:pt x="1" y="5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4794675" y="1887750"/>
              <a:ext cx="34900" cy="10725"/>
            </a:xfrm>
            <a:custGeom>
              <a:rect b="b" l="l" r="r" t="t"/>
              <a:pathLst>
                <a:path extrusionOk="0" h="429" w="1396">
                  <a:moveTo>
                    <a:pt x="126" y="1"/>
                  </a:moveTo>
                  <a:lnTo>
                    <a:pt x="95" y="19"/>
                  </a:lnTo>
                  <a:lnTo>
                    <a:pt x="90" y="19"/>
                  </a:lnTo>
                  <a:cubicBezTo>
                    <a:pt x="63" y="32"/>
                    <a:pt x="36" y="41"/>
                    <a:pt x="9" y="50"/>
                  </a:cubicBezTo>
                  <a:cubicBezTo>
                    <a:pt x="7" y="52"/>
                    <a:pt x="6" y="54"/>
                    <a:pt x="5" y="54"/>
                  </a:cubicBezTo>
                  <a:cubicBezTo>
                    <a:pt x="4" y="54"/>
                    <a:pt x="3" y="52"/>
                    <a:pt x="0" y="50"/>
                  </a:cubicBezTo>
                  <a:lnTo>
                    <a:pt x="0" y="361"/>
                  </a:lnTo>
                  <a:cubicBezTo>
                    <a:pt x="0" y="397"/>
                    <a:pt x="27" y="428"/>
                    <a:pt x="68" y="428"/>
                  </a:cubicBezTo>
                  <a:lnTo>
                    <a:pt x="1395" y="428"/>
                  </a:lnTo>
                  <a:cubicBezTo>
                    <a:pt x="1386" y="383"/>
                    <a:pt x="1382" y="343"/>
                    <a:pt x="1373" y="302"/>
                  </a:cubicBezTo>
                  <a:lnTo>
                    <a:pt x="126" y="30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4775450" y="1674625"/>
              <a:ext cx="26100" cy="60325"/>
            </a:xfrm>
            <a:custGeom>
              <a:rect b="b" l="l" r="r" t="t"/>
              <a:pathLst>
                <a:path extrusionOk="0" h="2413" w="1044">
                  <a:moveTo>
                    <a:pt x="50" y="1"/>
                  </a:moveTo>
                  <a:cubicBezTo>
                    <a:pt x="18" y="10"/>
                    <a:pt x="0" y="46"/>
                    <a:pt x="9" y="77"/>
                  </a:cubicBezTo>
                  <a:cubicBezTo>
                    <a:pt x="275" y="815"/>
                    <a:pt x="590" y="1535"/>
                    <a:pt x="864" y="2273"/>
                  </a:cubicBezTo>
                  <a:lnTo>
                    <a:pt x="882" y="2327"/>
                  </a:lnTo>
                  <a:lnTo>
                    <a:pt x="895" y="2336"/>
                  </a:lnTo>
                  <a:cubicBezTo>
                    <a:pt x="886" y="2322"/>
                    <a:pt x="891" y="2304"/>
                    <a:pt x="909" y="2295"/>
                  </a:cubicBezTo>
                  <a:cubicBezTo>
                    <a:pt x="913" y="2291"/>
                    <a:pt x="918" y="2291"/>
                    <a:pt x="922" y="2291"/>
                  </a:cubicBezTo>
                  <a:cubicBezTo>
                    <a:pt x="931" y="2291"/>
                    <a:pt x="940" y="2291"/>
                    <a:pt x="945" y="2300"/>
                  </a:cubicBezTo>
                  <a:cubicBezTo>
                    <a:pt x="981" y="2331"/>
                    <a:pt x="1012" y="2372"/>
                    <a:pt x="1044" y="2412"/>
                  </a:cubicBezTo>
                  <a:cubicBezTo>
                    <a:pt x="760" y="1616"/>
                    <a:pt x="414" y="842"/>
                    <a:pt x="126" y="46"/>
                  </a:cubicBezTo>
                  <a:cubicBezTo>
                    <a:pt x="122" y="19"/>
                    <a:pt x="99" y="1"/>
                    <a:pt x="7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4808850" y="1760775"/>
              <a:ext cx="10475" cy="58300"/>
            </a:xfrm>
            <a:custGeom>
              <a:rect b="b" l="l" r="r" t="t"/>
              <a:pathLst>
                <a:path extrusionOk="0" h="2332" w="419">
                  <a:moveTo>
                    <a:pt x="41" y="1"/>
                  </a:moveTo>
                  <a:cubicBezTo>
                    <a:pt x="36" y="50"/>
                    <a:pt x="27" y="95"/>
                    <a:pt x="23" y="145"/>
                  </a:cubicBezTo>
                  <a:lnTo>
                    <a:pt x="18" y="140"/>
                  </a:lnTo>
                  <a:lnTo>
                    <a:pt x="18" y="149"/>
                  </a:lnTo>
                  <a:cubicBezTo>
                    <a:pt x="18" y="163"/>
                    <a:pt x="14" y="181"/>
                    <a:pt x="9" y="194"/>
                  </a:cubicBezTo>
                  <a:cubicBezTo>
                    <a:pt x="9" y="244"/>
                    <a:pt x="5" y="289"/>
                    <a:pt x="0" y="334"/>
                  </a:cubicBezTo>
                  <a:lnTo>
                    <a:pt x="0" y="338"/>
                  </a:lnTo>
                  <a:cubicBezTo>
                    <a:pt x="68" y="595"/>
                    <a:pt x="126" y="855"/>
                    <a:pt x="185" y="1116"/>
                  </a:cubicBezTo>
                  <a:cubicBezTo>
                    <a:pt x="270" y="1517"/>
                    <a:pt x="342" y="1922"/>
                    <a:pt x="410" y="2331"/>
                  </a:cubicBezTo>
                  <a:cubicBezTo>
                    <a:pt x="410" y="2106"/>
                    <a:pt x="419" y="1881"/>
                    <a:pt x="419" y="1656"/>
                  </a:cubicBezTo>
                  <a:cubicBezTo>
                    <a:pt x="419" y="1652"/>
                    <a:pt x="419" y="1647"/>
                    <a:pt x="419" y="1643"/>
                  </a:cubicBezTo>
                  <a:cubicBezTo>
                    <a:pt x="347" y="1251"/>
                    <a:pt x="261" y="864"/>
                    <a:pt x="167" y="478"/>
                  </a:cubicBezTo>
                  <a:cubicBezTo>
                    <a:pt x="126" y="320"/>
                    <a:pt x="86" y="158"/>
                    <a:pt x="41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4809175" y="1764275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825050" y="1840625"/>
              <a:ext cx="25" cy="250"/>
            </a:xfrm>
            <a:custGeom>
              <a:rect b="b" l="l" r="r" t="t"/>
              <a:pathLst>
                <a:path extrusionOk="0" h="10" w="1">
                  <a:moveTo>
                    <a:pt x="0" y="10"/>
                  </a:moveTo>
                  <a:cubicBezTo>
                    <a:pt x="0" y="5"/>
                    <a:pt x="0" y="5"/>
                    <a:pt x="0" y="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4825050" y="1851325"/>
              <a:ext cx="2725" cy="13275"/>
            </a:xfrm>
            <a:custGeom>
              <a:rect b="b" l="l" r="r" t="t"/>
              <a:pathLst>
                <a:path extrusionOk="0" h="531" w="109">
                  <a:moveTo>
                    <a:pt x="54" y="0"/>
                  </a:moveTo>
                  <a:cubicBezTo>
                    <a:pt x="50" y="5"/>
                    <a:pt x="41" y="5"/>
                    <a:pt x="36" y="5"/>
                  </a:cubicBezTo>
                  <a:lnTo>
                    <a:pt x="36" y="9"/>
                  </a:lnTo>
                  <a:cubicBezTo>
                    <a:pt x="32" y="5"/>
                    <a:pt x="27" y="5"/>
                    <a:pt x="23" y="5"/>
                  </a:cubicBezTo>
                  <a:lnTo>
                    <a:pt x="23" y="9"/>
                  </a:lnTo>
                  <a:cubicBezTo>
                    <a:pt x="23" y="23"/>
                    <a:pt x="14" y="36"/>
                    <a:pt x="5" y="41"/>
                  </a:cubicBezTo>
                  <a:cubicBezTo>
                    <a:pt x="5" y="158"/>
                    <a:pt x="14" y="279"/>
                    <a:pt x="18" y="401"/>
                  </a:cubicBezTo>
                  <a:cubicBezTo>
                    <a:pt x="18" y="410"/>
                    <a:pt x="9" y="423"/>
                    <a:pt x="0" y="428"/>
                  </a:cubicBezTo>
                  <a:cubicBezTo>
                    <a:pt x="5" y="455"/>
                    <a:pt x="9" y="486"/>
                    <a:pt x="14" y="517"/>
                  </a:cubicBezTo>
                  <a:cubicBezTo>
                    <a:pt x="14" y="522"/>
                    <a:pt x="14" y="526"/>
                    <a:pt x="18" y="531"/>
                  </a:cubicBezTo>
                  <a:lnTo>
                    <a:pt x="108" y="531"/>
                  </a:lnTo>
                  <a:cubicBezTo>
                    <a:pt x="104" y="472"/>
                    <a:pt x="95" y="419"/>
                    <a:pt x="90" y="365"/>
                  </a:cubicBezTo>
                  <a:cubicBezTo>
                    <a:pt x="77" y="243"/>
                    <a:pt x="63" y="122"/>
                    <a:pt x="54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4825825" y="1877975"/>
              <a:ext cx="8000" cy="106125"/>
            </a:xfrm>
            <a:custGeom>
              <a:rect b="b" l="l" r="r" t="t"/>
              <a:pathLst>
                <a:path extrusionOk="0" h="4245" w="320">
                  <a:moveTo>
                    <a:pt x="1" y="0"/>
                  </a:moveTo>
                  <a:cubicBezTo>
                    <a:pt x="14" y="194"/>
                    <a:pt x="32" y="392"/>
                    <a:pt x="46" y="585"/>
                  </a:cubicBezTo>
                  <a:cubicBezTo>
                    <a:pt x="109" y="1404"/>
                    <a:pt x="158" y="2227"/>
                    <a:pt x="176" y="3046"/>
                  </a:cubicBezTo>
                  <a:cubicBezTo>
                    <a:pt x="185" y="3424"/>
                    <a:pt x="185" y="3806"/>
                    <a:pt x="176" y="4184"/>
                  </a:cubicBezTo>
                  <a:cubicBezTo>
                    <a:pt x="176" y="4225"/>
                    <a:pt x="208" y="4245"/>
                    <a:pt x="239" y="4245"/>
                  </a:cubicBezTo>
                  <a:cubicBezTo>
                    <a:pt x="271" y="4245"/>
                    <a:pt x="302" y="4225"/>
                    <a:pt x="302" y="4184"/>
                  </a:cubicBezTo>
                  <a:cubicBezTo>
                    <a:pt x="320" y="3361"/>
                    <a:pt x="293" y="2538"/>
                    <a:pt x="248" y="1714"/>
                  </a:cubicBezTo>
                  <a:cubicBezTo>
                    <a:pt x="221" y="1305"/>
                    <a:pt x="194" y="896"/>
                    <a:pt x="163" y="486"/>
                  </a:cubicBezTo>
                  <a:cubicBezTo>
                    <a:pt x="149" y="329"/>
                    <a:pt x="140" y="167"/>
                    <a:pt x="127" y="5"/>
                  </a:cubicBezTo>
                  <a:cubicBezTo>
                    <a:pt x="86" y="5"/>
                    <a:pt x="50" y="5"/>
                    <a:pt x="14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4577850" y="1811400"/>
              <a:ext cx="38475" cy="160125"/>
            </a:xfrm>
            <a:custGeom>
              <a:rect b="b" l="l" r="r" t="t"/>
              <a:pathLst>
                <a:path extrusionOk="0" h="6405" w="1539">
                  <a:moveTo>
                    <a:pt x="1431" y="0"/>
                  </a:moveTo>
                  <a:cubicBezTo>
                    <a:pt x="1300" y="967"/>
                    <a:pt x="1111" y="1921"/>
                    <a:pt x="886" y="2870"/>
                  </a:cubicBezTo>
                  <a:lnTo>
                    <a:pt x="890" y="2870"/>
                  </a:lnTo>
                  <a:cubicBezTo>
                    <a:pt x="751" y="3449"/>
                    <a:pt x="607" y="4023"/>
                    <a:pt x="455" y="4593"/>
                  </a:cubicBezTo>
                  <a:cubicBezTo>
                    <a:pt x="383" y="4881"/>
                    <a:pt x="306" y="5169"/>
                    <a:pt x="230" y="5457"/>
                  </a:cubicBezTo>
                  <a:cubicBezTo>
                    <a:pt x="194" y="5596"/>
                    <a:pt x="158" y="5736"/>
                    <a:pt x="117" y="5875"/>
                  </a:cubicBezTo>
                  <a:cubicBezTo>
                    <a:pt x="81" y="6024"/>
                    <a:pt x="41" y="6172"/>
                    <a:pt x="5" y="6321"/>
                  </a:cubicBezTo>
                  <a:cubicBezTo>
                    <a:pt x="0" y="6334"/>
                    <a:pt x="0" y="6352"/>
                    <a:pt x="5" y="6370"/>
                  </a:cubicBezTo>
                  <a:cubicBezTo>
                    <a:pt x="14" y="6384"/>
                    <a:pt x="27" y="6393"/>
                    <a:pt x="41" y="6402"/>
                  </a:cubicBezTo>
                  <a:cubicBezTo>
                    <a:pt x="47" y="6404"/>
                    <a:pt x="54" y="6404"/>
                    <a:pt x="60" y="6404"/>
                  </a:cubicBezTo>
                  <a:cubicBezTo>
                    <a:pt x="86" y="6404"/>
                    <a:pt x="111" y="6391"/>
                    <a:pt x="122" y="6366"/>
                  </a:cubicBezTo>
                  <a:cubicBezTo>
                    <a:pt x="167" y="6168"/>
                    <a:pt x="221" y="5970"/>
                    <a:pt x="270" y="5781"/>
                  </a:cubicBezTo>
                  <a:cubicBezTo>
                    <a:pt x="324" y="5587"/>
                    <a:pt x="374" y="5389"/>
                    <a:pt x="423" y="5196"/>
                  </a:cubicBezTo>
                  <a:cubicBezTo>
                    <a:pt x="527" y="4809"/>
                    <a:pt x="630" y="4422"/>
                    <a:pt x="729" y="4031"/>
                  </a:cubicBezTo>
                  <a:cubicBezTo>
                    <a:pt x="927" y="3257"/>
                    <a:pt x="1111" y="2479"/>
                    <a:pt x="1269" y="1696"/>
                  </a:cubicBezTo>
                  <a:cubicBezTo>
                    <a:pt x="1377" y="1174"/>
                    <a:pt x="1467" y="652"/>
                    <a:pt x="1539" y="122"/>
                  </a:cubicBezTo>
                  <a:cubicBezTo>
                    <a:pt x="1503" y="86"/>
                    <a:pt x="1462" y="45"/>
                    <a:pt x="1431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4600000" y="1883150"/>
              <a:ext cx="25" cy="350"/>
            </a:xfrm>
            <a:custGeom>
              <a:rect b="b" l="l" r="r" t="t"/>
              <a:pathLst>
                <a:path extrusionOk="0" h="14" w="1">
                  <a:moveTo>
                    <a:pt x="0" y="1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78075" y="1968850"/>
              <a:ext cx="255075" cy="46025"/>
            </a:xfrm>
            <a:custGeom>
              <a:rect b="b" l="l" r="r" t="t"/>
              <a:pathLst>
                <a:path extrusionOk="0" h="1841" w="10203">
                  <a:moveTo>
                    <a:pt x="68" y="0"/>
                  </a:moveTo>
                  <a:cubicBezTo>
                    <a:pt x="50" y="0"/>
                    <a:pt x="27" y="9"/>
                    <a:pt x="18" y="23"/>
                  </a:cubicBezTo>
                  <a:lnTo>
                    <a:pt x="14" y="23"/>
                  </a:lnTo>
                  <a:cubicBezTo>
                    <a:pt x="5" y="36"/>
                    <a:pt x="0" y="54"/>
                    <a:pt x="0" y="72"/>
                  </a:cubicBezTo>
                  <a:cubicBezTo>
                    <a:pt x="5" y="86"/>
                    <a:pt x="14" y="99"/>
                    <a:pt x="27" y="113"/>
                  </a:cubicBezTo>
                  <a:cubicBezTo>
                    <a:pt x="257" y="320"/>
                    <a:pt x="509" y="509"/>
                    <a:pt x="769" y="675"/>
                  </a:cubicBezTo>
                  <a:cubicBezTo>
                    <a:pt x="1030" y="841"/>
                    <a:pt x="1305" y="990"/>
                    <a:pt x="1588" y="1120"/>
                  </a:cubicBezTo>
                  <a:cubicBezTo>
                    <a:pt x="2164" y="1372"/>
                    <a:pt x="2767" y="1557"/>
                    <a:pt x="3383" y="1669"/>
                  </a:cubicBezTo>
                  <a:cubicBezTo>
                    <a:pt x="4008" y="1786"/>
                    <a:pt x="4643" y="1840"/>
                    <a:pt x="5277" y="1840"/>
                  </a:cubicBezTo>
                  <a:cubicBezTo>
                    <a:pt x="5898" y="1840"/>
                    <a:pt x="6519" y="1791"/>
                    <a:pt x="7135" y="1696"/>
                  </a:cubicBezTo>
                  <a:cubicBezTo>
                    <a:pt x="7670" y="1620"/>
                    <a:pt x="8201" y="1498"/>
                    <a:pt x="8718" y="1332"/>
                  </a:cubicBezTo>
                  <a:cubicBezTo>
                    <a:pt x="8970" y="1251"/>
                    <a:pt x="9218" y="1152"/>
                    <a:pt x="9461" y="1039"/>
                  </a:cubicBezTo>
                  <a:cubicBezTo>
                    <a:pt x="9582" y="981"/>
                    <a:pt x="9704" y="922"/>
                    <a:pt x="9821" y="855"/>
                  </a:cubicBezTo>
                  <a:cubicBezTo>
                    <a:pt x="9875" y="823"/>
                    <a:pt x="9938" y="792"/>
                    <a:pt x="9996" y="756"/>
                  </a:cubicBezTo>
                  <a:cubicBezTo>
                    <a:pt x="10059" y="720"/>
                    <a:pt x="10118" y="679"/>
                    <a:pt x="10172" y="630"/>
                  </a:cubicBezTo>
                  <a:cubicBezTo>
                    <a:pt x="10199" y="608"/>
                    <a:pt x="10203" y="572"/>
                    <a:pt x="10181" y="545"/>
                  </a:cubicBezTo>
                  <a:cubicBezTo>
                    <a:pt x="10170" y="529"/>
                    <a:pt x="10153" y="521"/>
                    <a:pt x="10135" y="521"/>
                  </a:cubicBezTo>
                  <a:cubicBezTo>
                    <a:pt x="10121" y="521"/>
                    <a:pt x="10107" y="526"/>
                    <a:pt x="10095" y="536"/>
                  </a:cubicBezTo>
                  <a:cubicBezTo>
                    <a:pt x="10050" y="572"/>
                    <a:pt x="10005" y="608"/>
                    <a:pt x="9956" y="634"/>
                  </a:cubicBezTo>
                  <a:cubicBezTo>
                    <a:pt x="9488" y="913"/>
                    <a:pt x="8993" y="1129"/>
                    <a:pt x="8476" y="1278"/>
                  </a:cubicBezTo>
                  <a:lnTo>
                    <a:pt x="8489" y="1273"/>
                  </a:lnTo>
                  <a:lnTo>
                    <a:pt x="8489" y="1273"/>
                  </a:lnTo>
                  <a:cubicBezTo>
                    <a:pt x="7976" y="1422"/>
                    <a:pt x="7450" y="1534"/>
                    <a:pt x="6919" y="1602"/>
                  </a:cubicBezTo>
                  <a:cubicBezTo>
                    <a:pt x="6469" y="1665"/>
                    <a:pt x="6010" y="1701"/>
                    <a:pt x="5556" y="1714"/>
                  </a:cubicBezTo>
                  <a:lnTo>
                    <a:pt x="5560" y="1714"/>
                  </a:lnTo>
                  <a:cubicBezTo>
                    <a:pt x="5461" y="1717"/>
                    <a:pt x="5361" y="1719"/>
                    <a:pt x="5261" y="1719"/>
                  </a:cubicBezTo>
                  <a:cubicBezTo>
                    <a:pt x="4466" y="1719"/>
                    <a:pt x="3673" y="1623"/>
                    <a:pt x="2897" y="1435"/>
                  </a:cubicBezTo>
                  <a:lnTo>
                    <a:pt x="2897" y="1435"/>
                  </a:lnTo>
                  <a:lnTo>
                    <a:pt x="2911" y="1440"/>
                  </a:lnTo>
                  <a:cubicBezTo>
                    <a:pt x="2303" y="1291"/>
                    <a:pt x="1714" y="1066"/>
                    <a:pt x="1165" y="765"/>
                  </a:cubicBezTo>
                  <a:cubicBezTo>
                    <a:pt x="783" y="554"/>
                    <a:pt x="428" y="302"/>
                    <a:pt x="104" y="9"/>
                  </a:cubicBezTo>
                  <a:cubicBezTo>
                    <a:pt x="95" y="5"/>
                    <a:pt x="81" y="0"/>
                    <a:pt x="68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4777025" y="1753700"/>
              <a:ext cx="3625" cy="102375"/>
            </a:xfrm>
            <a:custGeom>
              <a:rect b="b" l="l" r="r" t="t"/>
              <a:pathLst>
                <a:path extrusionOk="0" h="4095" w="145">
                  <a:moveTo>
                    <a:pt x="23" y="0"/>
                  </a:moveTo>
                  <a:cubicBezTo>
                    <a:pt x="14" y="1255"/>
                    <a:pt x="9" y="2511"/>
                    <a:pt x="0" y="3766"/>
                  </a:cubicBezTo>
                  <a:lnTo>
                    <a:pt x="0" y="4031"/>
                  </a:lnTo>
                  <a:lnTo>
                    <a:pt x="5" y="4031"/>
                  </a:lnTo>
                  <a:cubicBezTo>
                    <a:pt x="32" y="4040"/>
                    <a:pt x="59" y="4049"/>
                    <a:pt x="86" y="4067"/>
                  </a:cubicBezTo>
                  <a:cubicBezTo>
                    <a:pt x="99" y="4076"/>
                    <a:pt x="113" y="4085"/>
                    <a:pt x="122" y="4094"/>
                  </a:cubicBezTo>
                  <a:lnTo>
                    <a:pt x="140" y="999"/>
                  </a:lnTo>
                  <a:cubicBezTo>
                    <a:pt x="140" y="666"/>
                    <a:pt x="144" y="333"/>
                    <a:pt x="144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4776900" y="1862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807725" y="1753575"/>
              <a:ext cx="3850" cy="111475"/>
            </a:xfrm>
            <a:custGeom>
              <a:rect b="b" l="l" r="r" t="t"/>
              <a:pathLst>
                <a:path extrusionOk="0" h="4459" w="154">
                  <a:moveTo>
                    <a:pt x="36" y="1"/>
                  </a:moveTo>
                  <a:cubicBezTo>
                    <a:pt x="27" y="1292"/>
                    <a:pt x="18" y="2583"/>
                    <a:pt x="14" y="3874"/>
                  </a:cubicBezTo>
                  <a:lnTo>
                    <a:pt x="5" y="3879"/>
                  </a:lnTo>
                  <a:cubicBezTo>
                    <a:pt x="5" y="4063"/>
                    <a:pt x="5" y="4248"/>
                    <a:pt x="0" y="4432"/>
                  </a:cubicBezTo>
                  <a:cubicBezTo>
                    <a:pt x="0" y="4441"/>
                    <a:pt x="5" y="4454"/>
                    <a:pt x="9" y="4459"/>
                  </a:cubicBezTo>
                  <a:lnTo>
                    <a:pt x="122" y="4459"/>
                  </a:lnTo>
                  <a:cubicBezTo>
                    <a:pt x="126" y="4450"/>
                    <a:pt x="131" y="4441"/>
                    <a:pt x="131" y="4432"/>
                  </a:cubicBezTo>
                  <a:cubicBezTo>
                    <a:pt x="135" y="3307"/>
                    <a:pt x="140" y="2178"/>
                    <a:pt x="149" y="1054"/>
                  </a:cubicBezTo>
                  <a:cubicBezTo>
                    <a:pt x="149" y="703"/>
                    <a:pt x="153" y="356"/>
                    <a:pt x="153" y="10"/>
                  </a:cubicBezTo>
                  <a:lnTo>
                    <a:pt x="90" y="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4784675" y="1774500"/>
              <a:ext cx="19800" cy="90550"/>
            </a:xfrm>
            <a:custGeom>
              <a:rect b="b" l="l" r="r" t="t"/>
              <a:pathLst>
                <a:path extrusionOk="0" h="3622" w="792">
                  <a:moveTo>
                    <a:pt x="23" y="1"/>
                  </a:moveTo>
                  <a:lnTo>
                    <a:pt x="18" y="1089"/>
                  </a:lnTo>
                  <a:lnTo>
                    <a:pt x="5" y="3105"/>
                  </a:lnTo>
                  <a:lnTo>
                    <a:pt x="0" y="3599"/>
                  </a:lnTo>
                  <a:lnTo>
                    <a:pt x="176" y="3613"/>
                  </a:lnTo>
                  <a:cubicBezTo>
                    <a:pt x="279" y="3613"/>
                    <a:pt x="382" y="3617"/>
                    <a:pt x="490" y="3622"/>
                  </a:cubicBezTo>
                  <a:lnTo>
                    <a:pt x="769" y="362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4816275" y="1753700"/>
              <a:ext cx="3725" cy="111125"/>
            </a:xfrm>
            <a:custGeom>
              <a:rect b="b" l="l" r="r" t="t"/>
              <a:pathLst>
                <a:path extrusionOk="0" h="4445" w="149">
                  <a:moveTo>
                    <a:pt x="149" y="0"/>
                  </a:moveTo>
                  <a:lnTo>
                    <a:pt x="99" y="5"/>
                  </a:lnTo>
                  <a:lnTo>
                    <a:pt x="104" y="5"/>
                  </a:lnTo>
                  <a:cubicBezTo>
                    <a:pt x="77" y="5"/>
                    <a:pt x="50" y="9"/>
                    <a:pt x="27" y="9"/>
                  </a:cubicBezTo>
                  <a:lnTo>
                    <a:pt x="5" y="3779"/>
                  </a:lnTo>
                  <a:cubicBezTo>
                    <a:pt x="5" y="4000"/>
                    <a:pt x="5" y="4220"/>
                    <a:pt x="0" y="4445"/>
                  </a:cubicBezTo>
                  <a:lnTo>
                    <a:pt x="122" y="4440"/>
                  </a:lnTo>
                  <a:cubicBezTo>
                    <a:pt x="131" y="3298"/>
                    <a:pt x="135" y="2155"/>
                    <a:pt x="144" y="1013"/>
                  </a:cubicBezTo>
                  <a:cubicBezTo>
                    <a:pt x="144" y="675"/>
                    <a:pt x="144" y="338"/>
                    <a:pt x="149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4847200" y="1753125"/>
              <a:ext cx="3725" cy="111375"/>
            </a:xfrm>
            <a:custGeom>
              <a:rect b="b" l="l" r="r" t="t"/>
              <a:pathLst>
                <a:path extrusionOk="0" h="4455" w="149">
                  <a:moveTo>
                    <a:pt x="27" y="1"/>
                  </a:moveTo>
                  <a:cubicBezTo>
                    <a:pt x="18" y="1305"/>
                    <a:pt x="9" y="2610"/>
                    <a:pt x="5" y="3915"/>
                  </a:cubicBezTo>
                  <a:cubicBezTo>
                    <a:pt x="5" y="4095"/>
                    <a:pt x="0" y="4275"/>
                    <a:pt x="0" y="4454"/>
                  </a:cubicBezTo>
                  <a:lnTo>
                    <a:pt x="126" y="4454"/>
                  </a:lnTo>
                  <a:cubicBezTo>
                    <a:pt x="131" y="3334"/>
                    <a:pt x="140" y="2214"/>
                    <a:pt x="144" y="1090"/>
                  </a:cubicBezTo>
                  <a:cubicBezTo>
                    <a:pt x="149" y="734"/>
                    <a:pt x="149" y="374"/>
                    <a:pt x="149" y="19"/>
                  </a:cubicBezTo>
                  <a:lnTo>
                    <a:pt x="144" y="19"/>
                  </a:lnTo>
                  <a:cubicBezTo>
                    <a:pt x="104" y="14"/>
                    <a:pt x="68" y="10"/>
                    <a:pt x="2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4824150" y="1797450"/>
              <a:ext cx="19575" cy="67150"/>
            </a:xfrm>
            <a:custGeom>
              <a:rect b="b" l="l" r="r" t="t"/>
              <a:pathLst>
                <a:path extrusionOk="0" h="2686" w="783">
                  <a:moveTo>
                    <a:pt x="14" y="0"/>
                  </a:moveTo>
                  <a:lnTo>
                    <a:pt x="14" y="189"/>
                  </a:lnTo>
                  <a:lnTo>
                    <a:pt x="5" y="2209"/>
                  </a:lnTo>
                  <a:lnTo>
                    <a:pt x="0" y="2686"/>
                  </a:lnTo>
                  <a:cubicBezTo>
                    <a:pt x="113" y="2686"/>
                    <a:pt x="225" y="2681"/>
                    <a:pt x="342" y="2681"/>
                  </a:cubicBezTo>
                  <a:lnTo>
                    <a:pt x="769" y="268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4857325" y="1753800"/>
              <a:ext cx="3725" cy="110700"/>
            </a:xfrm>
            <a:custGeom>
              <a:rect b="b" l="l" r="r" t="t"/>
              <a:pathLst>
                <a:path extrusionOk="0" h="4428" w="149">
                  <a:moveTo>
                    <a:pt x="149" y="1"/>
                  </a:moveTo>
                  <a:cubicBezTo>
                    <a:pt x="108" y="1"/>
                    <a:pt x="68" y="5"/>
                    <a:pt x="27" y="5"/>
                  </a:cubicBezTo>
                  <a:cubicBezTo>
                    <a:pt x="18" y="1256"/>
                    <a:pt x="9" y="2511"/>
                    <a:pt x="5" y="3762"/>
                  </a:cubicBezTo>
                  <a:cubicBezTo>
                    <a:pt x="5" y="3982"/>
                    <a:pt x="5" y="4207"/>
                    <a:pt x="0" y="4427"/>
                  </a:cubicBezTo>
                  <a:lnTo>
                    <a:pt x="126" y="4427"/>
                  </a:lnTo>
                  <a:cubicBezTo>
                    <a:pt x="131" y="3280"/>
                    <a:pt x="140" y="2138"/>
                    <a:pt x="144" y="995"/>
                  </a:cubicBezTo>
                  <a:cubicBezTo>
                    <a:pt x="144" y="667"/>
                    <a:pt x="144" y="334"/>
                    <a:pt x="14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4888250" y="1753800"/>
              <a:ext cx="3725" cy="110475"/>
            </a:xfrm>
            <a:custGeom>
              <a:rect b="b" l="l" r="r" t="t"/>
              <a:pathLst>
                <a:path extrusionOk="0" h="4419" w="149">
                  <a:moveTo>
                    <a:pt x="149" y="1"/>
                  </a:moveTo>
                  <a:cubicBezTo>
                    <a:pt x="108" y="1"/>
                    <a:pt x="68" y="5"/>
                    <a:pt x="23" y="5"/>
                  </a:cubicBezTo>
                  <a:cubicBezTo>
                    <a:pt x="18" y="1292"/>
                    <a:pt x="9" y="2583"/>
                    <a:pt x="0" y="3874"/>
                  </a:cubicBezTo>
                  <a:cubicBezTo>
                    <a:pt x="0" y="4054"/>
                    <a:pt x="0" y="4239"/>
                    <a:pt x="0" y="4418"/>
                  </a:cubicBezTo>
                  <a:lnTo>
                    <a:pt x="122" y="4418"/>
                  </a:lnTo>
                  <a:cubicBezTo>
                    <a:pt x="131" y="3298"/>
                    <a:pt x="135" y="2174"/>
                    <a:pt x="144" y="1049"/>
                  </a:cubicBezTo>
                  <a:cubicBezTo>
                    <a:pt x="144" y="703"/>
                    <a:pt x="149" y="352"/>
                    <a:pt x="14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4865075" y="1760100"/>
              <a:ext cx="19825" cy="104400"/>
            </a:xfrm>
            <a:custGeom>
              <a:rect b="b" l="l" r="r" t="t"/>
              <a:pathLst>
                <a:path extrusionOk="0" h="4176" w="793">
                  <a:moveTo>
                    <a:pt x="28" y="1"/>
                  </a:moveTo>
                  <a:lnTo>
                    <a:pt x="19" y="1670"/>
                  </a:lnTo>
                  <a:lnTo>
                    <a:pt x="5" y="3685"/>
                  </a:lnTo>
                  <a:lnTo>
                    <a:pt x="1" y="4175"/>
                  </a:lnTo>
                  <a:lnTo>
                    <a:pt x="459" y="4175"/>
                  </a:lnTo>
                  <a:cubicBezTo>
                    <a:pt x="464" y="4171"/>
                    <a:pt x="468" y="4166"/>
                    <a:pt x="477" y="4166"/>
                  </a:cubicBezTo>
                  <a:cubicBezTo>
                    <a:pt x="510" y="4165"/>
                    <a:pt x="543" y="4164"/>
                    <a:pt x="575" y="4164"/>
                  </a:cubicBezTo>
                  <a:cubicBezTo>
                    <a:pt x="640" y="4164"/>
                    <a:pt x="704" y="4166"/>
                    <a:pt x="770" y="4166"/>
                  </a:cubicBezTo>
                  <a:lnTo>
                    <a:pt x="792" y="455"/>
                  </a:lnTo>
                  <a:lnTo>
                    <a:pt x="792" y="433"/>
                  </a:lnTo>
                  <a:lnTo>
                    <a:pt x="792" y="5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4781400" y="1729400"/>
              <a:ext cx="23425" cy="9750"/>
            </a:xfrm>
            <a:custGeom>
              <a:rect b="b" l="l" r="r" t="t"/>
              <a:pathLst>
                <a:path extrusionOk="0" h="390" w="937">
                  <a:moveTo>
                    <a:pt x="644" y="154"/>
                  </a:moveTo>
                  <a:lnTo>
                    <a:pt x="657" y="158"/>
                  </a:lnTo>
                  <a:cubicBezTo>
                    <a:pt x="653" y="154"/>
                    <a:pt x="648" y="154"/>
                    <a:pt x="644" y="154"/>
                  </a:cubicBezTo>
                  <a:close/>
                  <a:moveTo>
                    <a:pt x="172" y="257"/>
                  </a:moveTo>
                  <a:lnTo>
                    <a:pt x="167" y="266"/>
                  </a:lnTo>
                  <a:cubicBezTo>
                    <a:pt x="172" y="266"/>
                    <a:pt x="172" y="262"/>
                    <a:pt x="172" y="257"/>
                  </a:cubicBezTo>
                  <a:close/>
                  <a:moveTo>
                    <a:pt x="491" y="1"/>
                  </a:moveTo>
                  <a:cubicBezTo>
                    <a:pt x="392" y="1"/>
                    <a:pt x="293" y="23"/>
                    <a:pt x="203" y="73"/>
                  </a:cubicBezTo>
                  <a:cubicBezTo>
                    <a:pt x="163" y="95"/>
                    <a:pt x="122" y="127"/>
                    <a:pt x="91" y="158"/>
                  </a:cubicBezTo>
                  <a:cubicBezTo>
                    <a:pt x="55" y="199"/>
                    <a:pt x="28" y="244"/>
                    <a:pt x="10" y="293"/>
                  </a:cubicBezTo>
                  <a:cubicBezTo>
                    <a:pt x="1" y="329"/>
                    <a:pt x="19" y="361"/>
                    <a:pt x="55" y="370"/>
                  </a:cubicBezTo>
                  <a:cubicBezTo>
                    <a:pt x="60" y="371"/>
                    <a:pt x="67" y="372"/>
                    <a:pt x="73" y="372"/>
                  </a:cubicBezTo>
                  <a:cubicBezTo>
                    <a:pt x="82" y="372"/>
                    <a:pt x="92" y="370"/>
                    <a:pt x="100" y="365"/>
                  </a:cubicBezTo>
                  <a:cubicBezTo>
                    <a:pt x="118" y="356"/>
                    <a:pt x="127" y="343"/>
                    <a:pt x="131" y="329"/>
                  </a:cubicBezTo>
                  <a:lnTo>
                    <a:pt x="140" y="307"/>
                  </a:lnTo>
                  <a:lnTo>
                    <a:pt x="131" y="320"/>
                  </a:lnTo>
                  <a:cubicBezTo>
                    <a:pt x="140" y="302"/>
                    <a:pt x="154" y="280"/>
                    <a:pt x="167" y="262"/>
                  </a:cubicBezTo>
                  <a:cubicBezTo>
                    <a:pt x="185" y="244"/>
                    <a:pt x="199" y="226"/>
                    <a:pt x="221" y="212"/>
                  </a:cubicBezTo>
                  <a:cubicBezTo>
                    <a:pt x="248" y="190"/>
                    <a:pt x="284" y="167"/>
                    <a:pt x="320" y="154"/>
                  </a:cubicBezTo>
                  <a:cubicBezTo>
                    <a:pt x="352" y="140"/>
                    <a:pt x="388" y="131"/>
                    <a:pt x="424" y="127"/>
                  </a:cubicBezTo>
                  <a:cubicBezTo>
                    <a:pt x="444" y="124"/>
                    <a:pt x="465" y="123"/>
                    <a:pt x="486" y="123"/>
                  </a:cubicBezTo>
                  <a:cubicBezTo>
                    <a:pt x="508" y="123"/>
                    <a:pt x="529" y="124"/>
                    <a:pt x="549" y="127"/>
                  </a:cubicBezTo>
                  <a:cubicBezTo>
                    <a:pt x="585" y="131"/>
                    <a:pt x="621" y="140"/>
                    <a:pt x="657" y="154"/>
                  </a:cubicBezTo>
                  <a:cubicBezTo>
                    <a:pt x="680" y="163"/>
                    <a:pt x="698" y="176"/>
                    <a:pt x="720" y="190"/>
                  </a:cubicBezTo>
                  <a:cubicBezTo>
                    <a:pt x="734" y="203"/>
                    <a:pt x="747" y="217"/>
                    <a:pt x="761" y="235"/>
                  </a:cubicBezTo>
                  <a:cubicBezTo>
                    <a:pt x="774" y="253"/>
                    <a:pt x="783" y="266"/>
                    <a:pt x="792" y="284"/>
                  </a:cubicBezTo>
                  <a:cubicBezTo>
                    <a:pt x="801" y="307"/>
                    <a:pt x="806" y="325"/>
                    <a:pt x="810" y="343"/>
                  </a:cubicBezTo>
                  <a:cubicBezTo>
                    <a:pt x="818" y="369"/>
                    <a:pt x="842" y="390"/>
                    <a:pt x="871" y="390"/>
                  </a:cubicBezTo>
                  <a:cubicBezTo>
                    <a:pt x="876" y="390"/>
                    <a:pt x="881" y="389"/>
                    <a:pt x="887" y="388"/>
                  </a:cubicBezTo>
                  <a:cubicBezTo>
                    <a:pt x="918" y="379"/>
                    <a:pt x="936" y="343"/>
                    <a:pt x="932" y="311"/>
                  </a:cubicBezTo>
                  <a:cubicBezTo>
                    <a:pt x="909" y="212"/>
                    <a:pt x="851" y="127"/>
                    <a:pt x="770" y="73"/>
                  </a:cubicBezTo>
                  <a:cubicBezTo>
                    <a:pt x="729" y="46"/>
                    <a:pt x="684" y="28"/>
                    <a:pt x="639" y="19"/>
                  </a:cubicBezTo>
                  <a:cubicBezTo>
                    <a:pt x="590" y="5"/>
                    <a:pt x="540" y="1"/>
                    <a:pt x="491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4822900" y="1729525"/>
              <a:ext cx="22400" cy="9350"/>
            </a:xfrm>
            <a:custGeom>
              <a:rect b="b" l="l" r="r" t="t"/>
              <a:pathLst>
                <a:path extrusionOk="0" h="374" w="896">
                  <a:moveTo>
                    <a:pt x="437" y="0"/>
                  </a:moveTo>
                  <a:cubicBezTo>
                    <a:pt x="392" y="0"/>
                    <a:pt x="352" y="5"/>
                    <a:pt x="307" y="18"/>
                  </a:cubicBezTo>
                  <a:lnTo>
                    <a:pt x="307" y="14"/>
                  </a:lnTo>
                  <a:cubicBezTo>
                    <a:pt x="262" y="27"/>
                    <a:pt x="221" y="45"/>
                    <a:pt x="181" y="68"/>
                  </a:cubicBezTo>
                  <a:cubicBezTo>
                    <a:pt x="140" y="95"/>
                    <a:pt x="109" y="126"/>
                    <a:pt x="77" y="167"/>
                  </a:cubicBezTo>
                  <a:cubicBezTo>
                    <a:pt x="50" y="203"/>
                    <a:pt x="28" y="248"/>
                    <a:pt x="14" y="293"/>
                  </a:cubicBezTo>
                  <a:cubicBezTo>
                    <a:pt x="1" y="341"/>
                    <a:pt x="39" y="373"/>
                    <a:pt x="76" y="373"/>
                  </a:cubicBezTo>
                  <a:cubicBezTo>
                    <a:pt x="101" y="373"/>
                    <a:pt x="127" y="358"/>
                    <a:pt x="136" y="324"/>
                  </a:cubicBezTo>
                  <a:cubicBezTo>
                    <a:pt x="136" y="315"/>
                    <a:pt x="140" y="306"/>
                    <a:pt x="145" y="297"/>
                  </a:cubicBezTo>
                  <a:cubicBezTo>
                    <a:pt x="154" y="275"/>
                    <a:pt x="167" y="257"/>
                    <a:pt x="181" y="234"/>
                  </a:cubicBezTo>
                  <a:cubicBezTo>
                    <a:pt x="194" y="221"/>
                    <a:pt x="208" y="203"/>
                    <a:pt x="226" y="189"/>
                  </a:cubicBezTo>
                  <a:cubicBezTo>
                    <a:pt x="248" y="176"/>
                    <a:pt x="266" y="162"/>
                    <a:pt x="293" y="153"/>
                  </a:cubicBezTo>
                  <a:cubicBezTo>
                    <a:pt x="325" y="140"/>
                    <a:pt x="356" y="131"/>
                    <a:pt x="388" y="126"/>
                  </a:cubicBezTo>
                  <a:cubicBezTo>
                    <a:pt x="406" y="124"/>
                    <a:pt x="422" y="123"/>
                    <a:pt x="439" y="123"/>
                  </a:cubicBezTo>
                  <a:cubicBezTo>
                    <a:pt x="456" y="123"/>
                    <a:pt x="473" y="124"/>
                    <a:pt x="491" y="126"/>
                  </a:cubicBezTo>
                  <a:cubicBezTo>
                    <a:pt x="527" y="131"/>
                    <a:pt x="563" y="140"/>
                    <a:pt x="599" y="153"/>
                  </a:cubicBezTo>
                  <a:cubicBezTo>
                    <a:pt x="621" y="167"/>
                    <a:pt x="644" y="180"/>
                    <a:pt x="666" y="194"/>
                  </a:cubicBezTo>
                  <a:cubicBezTo>
                    <a:pt x="689" y="212"/>
                    <a:pt x="707" y="230"/>
                    <a:pt x="725" y="252"/>
                  </a:cubicBezTo>
                  <a:cubicBezTo>
                    <a:pt x="738" y="270"/>
                    <a:pt x="747" y="293"/>
                    <a:pt x="756" y="311"/>
                  </a:cubicBezTo>
                  <a:lnTo>
                    <a:pt x="752" y="297"/>
                  </a:lnTo>
                  <a:lnTo>
                    <a:pt x="752" y="297"/>
                  </a:lnTo>
                  <a:cubicBezTo>
                    <a:pt x="756" y="306"/>
                    <a:pt x="761" y="315"/>
                    <a:pt x="761" y="320"/>
                  </a:cubicBezTo>
                  <a:cubicBezTo>
                    <a:pt x="770" y="352"/>
                    <a:pt x="795" y="367"/>
                    <a:pt x="821" y="367"/>
                  </a:cubicBezTo>
                  <a:cubicBezTo>
                    <a:pt x="858" y="367"/>
                    <a:pt x="896" y="336"/>
                    <a:pt x="882" y="288"/>
                  </a:cubicBezTo>
                  <a:cubicBezTo>
                    <a:pt x="851" y="203"/>
                    <a:pt x="792" y="126"/>
                    <a:pt x="711" y="77"/>
                  </a:cubicBezTo>
                  <a:cubicBezTo>
                    <a:pt x="675" y="54"/>
                    <a:pt x="630" y="36"/>
                    <a:pt x="585" y="23"/>
                  </a:cubicBezTo>
                  <a:cubicBezTo>
                    <a:pt x="540" y="9"/>
                    <a:pt x="495" y="0"/>
                    <a:pt x="44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4865200" y="1730200"/>
              <a:ext cx="20600" cy="9050"/>
            </a:xfrm>
            <a:custGeom>
              <a:rect b="b" l="l" r="r" t="t"/>
              <a:pathLst>
                <a:path extrusionOk="0" h="362" w="824">
                  <a:moveTo>
                    <a:pt x="414" y="0"/>
                  </a:moveTo>
                  <a:cubicBezTo>
                    <a:pt x="328" y="0"/>
                    <a:pt x="248" y="27"/>
                    <a:pt x="176" y="68"/>
                  </a:cubicBezTo>
                  <a:lnTo>
                    <a:pt x="176" y="72"/>
                  </a:lnTo>
                  <a:cubicBezTo>
                    <a:pt x="140" y="95"/>
                    <a:pt x="104" y="126"/>
                    <a:pt x="77" y="162"/>
                  </a:cubicBezTo>
                  <a:cubicBezTo>
                    <a:pt x="50" y="198"/>
                    <a:pt x="23" y="239"/>
                    <a:pt x="9" y="284"/>
                  </a:cubicBezTo>
                  <a:cubicBezTo>
                    <a:pt x="0" y="315"/>
                    <a:pt x="18" y="351"/>
                    <a:pt x="54" y="360"/>
                  </a:cubicBezTo>
                  <a:cubicBezTo>
                    <a:pt x="58" y="361"/>
                    <a:pt x="62" y="362"/>
                    <a:pt x="66" y="362"/>
                  </a:cubicBezTo>
                  <a:cubicBezTo>
                    <a:pt x="77" y="362"/>
                    <a:pt x="89" y="358"/>
                    <a:pt x="99" y="351"/>
                  </a:cubicBezTo>
                  <a:cubicBezTo>
                    <a:pt x="113" y="347"/>
                    <a:pt x="122" y="333"/>
                    <a:pt x="131" y="315"/>
                  </a:cubicBezTo>
                  <a:lnTo>
                    <a:pt x="131" y="306"/>
                  </a:lnTo>
                  <a:cubicBezTo>
                    <a:pt x="140" y="288"/>
                    <a:pt x="153" y="266"/>
                    <a:pt x="167" y="243"/>
                  </a:cubicBezTo>
                  <a:cubicBezTo>
                    <a:pt x="180" y="225"/>
                    <a:pt x="198" y="212"/>
                    <a:pt x="216" y="194"/>
                  </a:cubicBezTo>
                  <a:cubicBezTo>
                    <a:pt x="239" y="180"/>
                    <a:pt x="261" y="167"/>
                    <a:pt x="288" y="153"/>
                  </a:cubicBezTo>
                  <a:cubicBezTo>
                    <a:pt x="331" y="136"/>
                    <a:pt x="377" y="127"/>
                    <a:pt x="424" y="127"/>
                  </a:cubicBezTo>
                  <a:cubicBezTo>
                    <a:pt x="440" y="127"/>
                    <a:pt x="456" y="128"/>
                    <a:pt x="472" y="131"/>
                  </a:cubicBezTo>
                  <a:cubicBezTo>
                    <a:pt x="522" y="140"/>
                    <a:pt x="571" y="158"/>
                    <a:pt x="616" y="189"/>
                  </a:cubicBezTo>
                  <a:cubicBezTo>
                    <a:pt x="630" y="203"/>
                    <a:pt x="648" y="221"/>
                    <a:pt x="661" y="234"/>
                  </a:cubicBezTo>
                  <a:cubicBezTo>
                    <a:pt x="675" y="257"/>
                    <a:pt x="688" y="275"/>
                    <a:pt x="697" y="297"/>
                  </a:cubicBezTo>
                  <a:cubicBezTo>
                    <a:pt x="702" y="311"/>
                    <a:pt x="711" y="324"/>
                    <a:pt x="724" y="333"/>
                  </a:cubicBezTo>
                  <a:cubicBezTo>
                    <a:pt x="734" y="340"/>
                    <a:pt x="747" y="344"/>
                    <a:pt x="759" y="344"/>
                  </a:cubicBezTo>
                  <a:cubicBezTo>
                    <a:pt x="764" y="344"/>
                    <a:pt x="769" y="343"/>
                    <a:pt x="774" y="342"/>
                  </a:cubicBezTo>
                  <a:cubicBezTo>
                    <a:pt x="787" y="338"/>
                    <a:pt x="801" y="324"/>
                    <a:pt x="810" y="311"/>
                  </a:cubicBezTo>
                  <a:cubicBezTo>
                    <a:pt x="819" y="297"/>
                    <a:pt x="823" y="279"/>
                    <a:pt x="819" y="266"/>
                  </a:cubicBezTo>
                  <a:cubicBezTo>
                    <a:pt x="810" y="248"/>
                    <a:pt x="801" y="230"/>
                    <a:pt x="792" y="207"/>
                  </a:cubicBezTo>
                  <a:cubicBezTo>
                    <a:pt x="783" y="189"/>
                    <a:pt x="769" y="167"/>
                    <a:pt x="756" y="153"/>
                  </a:cubicBezTo>
                  <a:cubicBezTo>
                    <a:pt x="724" y="117"/>
                    <a:pt x="693" y="86"/>
                    <a:pt x="652" y="63"/>
                  </a:cubicBezTo>
                  <a:cubicBezTo>
                    <a:pt x="621" y="45"/>
                    <a:pt x="585" y="27"/>
                    <a:pt x="544" y="18"/>
                  </a:cubicBezTo>
                  <a:cubicBezTo>
                    <a:pt x="504" y="5"/>
                    <a:pt x="459" y="0"/>
                    <a:pt x="414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4782750" y="1862125"/>
              <a:ext cx="127800" cy="18800"/>
            </a:xfrm>
            <a:custGeom>
              <a:rect b="b" l="l" r="r" t="t"/>
              <a:pathLst>
                <a:path extrusionOk="0" h="752" w="5112">
                  <a:moveTo>
                    <a:pt x="23" y="0"/>
                  </a:moveTo>
                  <a:cubicBezTo>
                    <a:pt x="19" y="31"/>
                    <a:pt x="14" y="58"/>
                    <a:pt x="10" y="90"/>
                  </a:cubicBezTo>
                  <a:cubicBezTo>
                    <a:pt x="5" y="99"/>
                    <a:pt x="5" y="112"/>
                    <a:pt x="1" y="126"/>
                  </a:cubicBezTo>
                  <a:lnTo>
                    <a:pt x="4985" y="126"/>
                  </a:lnTo>
                  <a:lnTo>
                    <a:pt x="4985" y="625"/>
                  </a:lnTo>
                  <a:lnTo>
                    <a:pt x="779" y="625"/>
                  </a:lnTo>
                  <a:lnTo>
                    <a:pt x="788" y="634"/>
                  </a:lnTo>
                  <a:cubicBezTo>
                    <a:pt x="806" y="657"/>
                    <a:pt x="815" y="679"/>
                    <a:pt x="824" y="702"/>
                  </a:cubicBezTo>
                  <a:cubicBezTo>
                    <a:pt x="828" y="715"/>
                    <a:pt x="833" y="724"/>
                    <a:pt x="837" y="738"/>
                  </a:cubicBezTo>
                  <a:cubicBezTo>
                    <a:pt x="837" y="742"/>
                    <a:pt x="837" y="747"/>
                    <a:pt x="842" y="751"/>
                  </a:cubicBezTo>
                  <a:lnTo>
                    <a:pt x="5048" y="751"/>
                  </a:lnTo>
                  <a:cubicBezTo>
                    <a:pt x="5080" y="747"/>
                    <a:pt x="5111" y="720"/>
                    <a:pt x="5111" y="688"/>
                  </a:cubicBezTo>
                  <a:lnTo>
                    <a:pt x="5111" y="63"/>
                  </a:lnTo>
                  <a:cubicBezTo>
                    <a:pt x="5111" y="31"/>
                    <a:pt x="5084" y="0"/>
                    <a:pt x="5048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4759475" y="1736950"/>
              <a:ext cx="149275" cy="18675"/>
            </a:xfrm>
            <a:custGeom>
              <a:rect b="b" l="l" r="r" t="t"/>
              <a:pathLst>
                <a:path extrusionOk="0" h="747" w="5971">
                  <a:moveTo>
                    <a:pt x="5844" y="126"/>
                  </a:moveTo>
                  <a:lnTo>
                    <a:pt x="5844" y="625"/>
                  </a:lnTo>
                  <a:lnTo>
                    <a:pt x="126" y="625"/>
                  </a:lnTo>
                  <a:lnTo>
                    <a:pt x="126" y="126"/>
                  </a:lnTo>
                  <a:close/>
                  <a:moveTo>
                    <a:pt x="63" y="0"/>
                  </a:moveTo>
                  <a:cubicBezTo>
                    <a:pt x="27" y="0"/>
                    <a:pt x="0" y="27"/>
                    <a:pt x="0" y="63"/>
                  </a:cubicBezTo>
                  <a:lnTo>
                    <a:pt x="0" y="684"/>
                  </a:lnTo>
                  <a:cubicBezTo>
                    <a:pt x="0" y="720"/>
                    <a:pt x="27" y="747"/>
                    <a:pt x="63" y="747"/>
                  </a:cubicBezTo>
                  <a:lnTo>
                    <a:pt x="5907" y="747"/>
                  </a:lnTo>
                  <a:cubicBezTo>
                    <a:pt x="5943" y="747"/>
                    <a:pt x="5970" y="720"/>
                    <a:pt x="5970" y="684"/>
                  </a:cubicBezTo>
                  <a:lnTo>
                    <a:pt x="5970" y="63"/>
                  </a:lnTo>
                  <a:cubicBezTo>
                    <a:pt x="5970" y="27"/>
                    <a:pt x="5943" y="0"/>
                    <a:pt x="5907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4567825" y="1725250"/>
              <a:ext cx="239125" cy="168100"/>
            </a:xfrm>
            <a:custGeom>
              <a:rect b="b" l="l" r="r" t="t"/>
              <a:pathLst>
                <a:path extrusionOk="0" h="6724" w="9565">
                  <a:moveTo>
                    <a:pt x="1" y="0"/>
                  </a:moveTo>
                  <a:lnTo>
                    <a:pt x="1" y="0"/>
                  </a:lnTo>
                  <a:cubicBezTo>
                    <a:pt x="109" y="531"/>
                    <a:pt x="275" y="1048"/>
                    <a:pt x="500" y="1539"/>
                  </a:cubicBezTo>
                  <a:lnTo>
                    <a:pt x="496" y="1548"/>
                  </a:lnTo>
                  <a:cubicBezTo>
                    <a:pt x="752" y="2110"/>
                    <a:pt x="1071" y="2645"/>
                    <a:pt x="1449" y="3140"/>
                  </a:cubicBezTo>
                  <a:cubicBezTo>
                    <a:pt x="1832" y="3635"/>
                    <a:pt x="2259" y="4094"/>
                    <a:pt x="2731" y="4503"/>
                  </a:cubicBezTo>
                  <a:cubicBezTo>
                    <a:pt x="3199" y="4917"/>
                    <a:pt x="3708" y="5282"/>
                    <a:pt x="4247" y="5596"/>
                  </a:cubicBezTo>
                  <a:cubicBezTo>
                    <a:pt x="4513" y="5754"/>
                    <a:pt x="4787" y="5898"/>
                    <a:pt x="5066" y="6028"/>
                  </a:cubicBezTo>
                  <a:cubicBezTo>
                    <a:pt x="5408" y="6190"/>
                    <a:pt x="5759" y="6321"/>
                    <a:pt x="6119" y="6429"/>
                  </a:cubicBezTo>
                  <a:cubicBezTo>
                    <a:pt x="6479" y="6537"/>
                    <a:pt x="6848" y="6618"/>
                    <a:pt x="7221" y="6667"/>
                  </a:cubicBezTo>
                  <a:cubicBezTo>
                    <a:pt x="7500" y="6704"/>
                    <a:pt x="7781" y="6723"/>
                    <a:pt x="8060" y="6723"/>
                  </a:cubicBezTo>
                  <a:cubicBezTo>
                    <a:pt x="8156" y="6723"/>
                    <a:pt x="8251" y="6721"/>
                    <a:pt x="8346" y="6717"/>
                  </a:cubicBezTo>
                  <a:cubicBezTo>
                    <a:pt x="8454" y="6712"/>
                    <a:pt x="8557" y="6703"/>
                    <a:pt x="8661" y="6694"/>
                  </a:cubicBezTo>
                  <a:cubicBezTo>
                    <a:pt x="8764" y="6685"/>
                    <a:pt x="8868" y="6676"/>
                    <a:pt x="8971" y="6654"/>
                  </a:cubicBezTo>
                  <a:cubicBezTo>
                    <a:pt x="9079" y="6636"/>
                    <a:pt x="9187" y="6609"/>
                    <a:pt x="9286" y="6568"/>
                  </a:cubicBezTo>
                  <a:cubicBezTo>
                    <a:pt x="9376" y="6537"/>
                    <a:pt x="9452" y="6478"/>
                    <a:pt x="9506" y="6406"/>
                  </a:cubicBezTo>
                  <a:cubicBezTo>
                    <a:pt x="9556" y="6339"/>
                    <a:pt x="9565" y="6249"/>
                    <a:pt x="9538" y="6172"/>
                  </a:cubicBezTo>
                  <a:cubicBezTo>
                    <a:pt x="9502" y="6100"/>
                    <a:pt x="9443" y="6046"/>
                    <a:pt x="9367" y="6019"/>
                  </a:cubicBezTo>
                  <a:cubicBezTo>
                    <a:pt x="9326" y="6001"/>
                    <a:pt x="9286" y="5988"/>
                    <a:pt x="9245" y="5979"/>
                  </a:cubicBezTo>
                  <a:cubicBezTo>
                    <a:pt x="9191" y="5970"/>
                    <a:pt x="9142" y="5961"/>
                    <a:pt x="9092" y="5956"/>
                  </a:cubicBezTo>
                  <a:cubicBezTo>
                    <a:pt x="9012" y="5946"/>
                    <a:pt x="8931" y="5941"/>
                    <a:pt x="8850" y="5941"/>
                  </a:cubicBezTo>
                  <a:cubicBezTo>
                    <a:pt x="8823" y="5941"/>
                    <a:pt x="8796" y="5942"/>
                    <a:pt x="8769" y="5943"/>
                  </a:cubicBezTo>
                  <a:cubicBezTo>
                    <a:pt x="8625" y="5943"/>
                    <a:pt x="8485" y="5952"/>
                    <a:pt x="8341" y="5952"/>
                  </a:cubicBezTo>
                  <a:lnTo>
                    <a:pt x="8305" y="5952"/>
                  </a:lnTo>
                  <a:cubicBezTo>
                    <a:pt x="8229" y="5952"/>
                    <a:pt x="8215" y="6064"/>
                    <a:pt x="8292" y="6078"/>
                  </a:cubicBezTo>
                  <a:cubicBezTo>
                    <a:pt x="8355" y="6078"/>
                    <a:pt x="8413" y="6078"/>
                    <a:pt x="8476" y="6073"/>
                  </a:cubicBezTo>
                  <a:cubicBezTo>
                    <a:pt x="8562" y="6069"/>
                    <a:pt x="8647" y="6069"/>
                    <a:pt x="8733" y="6064"/>
                  </a:cubicBezTo>
                  <a:lnTo>
                    <a:pt x="8715" y="6064"/>
                  </a:lnTo>
                  <a:cubicBezTo>
                    <a:pt x="8742" y="6064"/>
                    <a:pt x="8769" y="6063"/>
                    <a:pt x="8796" y="6063"/>
                  </a:cubicBezTo>
                  <a:cubicBezTo>
                    <a:pt x="8943" y="6063"/>
                    <a:pt x="9087" y="6074"/>
                    <a:pt x="9232" y="6105"/>
                  </a:cubicBezTo>
                  <a:cubicBezTo>
                    <a:pt x="9272" y="6114"/>
                    <a:pt x="9313" y="6132"/>
                    <a:pt x="9353" y="6150"/>
                  </a:cubicBezTo>
                  <a:cubicBezTo>
                    <a:pt x="9367" y="6159"/>
                    <a:pt x="9380" y="6168"/>
                    <a:pt x="9398" y="6181"/>
                  </a:cubicBezTo>
                  <a:cubicBezTo>
                    <a:pt x="9403" y="6190"/>
                    <a:pt x="9407" y="6195"/>
                    <a:pt x="9416" y="6204"/>
                  </a:cubicBezTo>
                  <a:lnTo>
                    <a:pt x="9425" y="6226"/>
                  </a:lnTo>
                  <a:cubicBezTo>
                    <a:pt x="9425" y="6240"/>
                    <a:pt x="9430" y="6249"/>
                    <a:pt x="9430" y="6258"/>
                  </a:cubicBezTo>
                  <a:cubicBezTo>
                    <a:pt x="9430" y="6271"/>
                    <a:pt x="9425" y="6280"/>
                    <a:pt x="9425" y="6289"/>
                  </a:cubicBezTo>
                  <a:cubicBezTo>
                    <a:pt x="9421" y="6303"/>
                    <a:pt x="9416" y="6312"/>
                    <a:pt x="9412" y="6325"/>
                  </a:cubicBezTo>
                  <a:cubicBezTo>
                    <a:pt x="9403" y="6339"/>
                    <a:pt x="9394" y="6352"/>
                    <a:pt x="9380" y="6366"/>
                  </a:cubicBezTo>
                  <a:cubicBezTo>
                    <a:pt x="9358" y="6384"/>
                    <a:pt x="9335" y="6402"/>
                    <a:pt x="9313" y="6415"/>
                  </a:cubicBezTo>
                  <a:cubicBezTo>
                    <a:pt x="9250" y="6447"/>
                    <a:pt x="9187" y="6474"/>
                    <a:pt x="9124" y="6492"/>
                  </a:cubicBezTo>
                  <a:cubicBezTo>
                    <a:pt x="8976" y="6528"/>
                    <a:pt x="8827" y="6555"/>
                    <a:pt x="8679" y="6568"/>
                  </a:cubicBezTo>
                  <a:cubicBezTo>
                    <a:pt x="8503" y="6582"/>
                    <a:pt x="8328" y="6591"/>
                    <a:pt x="8152" y="6595"/>
                  </a:cubicBezTo>
                  <a:lnTo>
                    <a:pt x="8166" y="6595"/>
                  </a:lnTo>
                  <a:cubicBezTo>
                    <a:pt x="8148" y="6595"/>
                    <a:pt x="8130" y="6595"/>
                    <a:pt x="8112" y="6595"/>
                  </a:cubicBezTo>
                  <a:cubicBezTo>
                    <a:pt x="7559" y="6595"/>
                    <a:pt x="7006" y="6528"/>
                    <a:pt x="6465" y="6393"/>
                  </a:cubicBezTo>
                  <a:lnTo>
                    <a:pt x="6474" y="6393"/>
                  </a:lnTo>
                  <a:cubicBezTo>
                    <a:pt x="6101" y="6298"/>
                    <a:pt x="5732" y="6177"/>
                    <a:pt x="5377" y="6024"/>
                  </a:cubicBezTo>
                  <a:cubicBezTo>
                    <a:pt x="5075" y="5893"/>
                    <a:pt x="4778" y="5749"/>
                    <a:pt x="4486" y="5587"/>
                  </a:cubicBezTo>
                  <a:lnTo>
                    <a:pt x="4486" y="5587"/>
                  </a:lnTo>
                  <a:lnTo>
                    <a:pt x="4504" y="5596"/>
                  </a:lnTo>
                  <a:cubicBezTo>
                    <a:pt x="3739" y="5169"/>
                    <a:pt x="3033" y="4643"/>
                    <a:pt x="2412" y="4026"/>
                  </a:cubicBezTo>
                  <a:lnTo>
                    <a:pt x="2412" y="4026"/>
                  </a:lnTo>
                  <a:cubicBezTo>
                    <a:pt x="2412" y="4031"/>
                    <a:pt x="2417" y="4035"/>
                    <a:pt x="2421" y="4040"/>
                  </a:cubicBezTo>
                  <a:cubicBezTo>
                    <a:pt x="1863" y="3496"/>
                    <a:pt x="1382" y="2875"/>
                    <a:pt x="982" y="2205"/>
                  </a:cubicBezTo>
                  <a:lnTo>
                    <a:pt x="982" y="2205"/>
                  </a:lnTo>
                  <a:cubicBezTo>
                    <a:pt x="986" y="2209"/>
                    <a:pt x="986" y="2214"/>
                    <a:pt x="991" y="2218"/>
                  </a:cubicBezTo>
                  <a:cubicBezTo>
                    <a:pt x="667" y="1665"/>
                    <a:pt x="415" y="1075"/>
                    <a:pt x="239" y="459"/>
                  </a:cubicBezTo>
                  <a:cubicBezTo>
                    <a:pt x="203" y="324"/>
                    <a:pt x="167" y="189"/>
                    <a:pt x="140" y="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4800525" y="1885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4800525" y="1885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4619450" y="1725475"/>
              <a:ext cx="135775" cy="145675"/>
            </a:xfrm>
            <a:custGeom>
              <a:rect b="b" l="l" r="r" t="t"/>
              <a:pathLst>
                <a:path extrusionOk="0" h="5827" w="5431">
                  <a:moveTo>
                    <a:pt x="1" y="0"/>
                  </a:moveTo>
                  <a:cubicBezTo>
                    <a:pt x="244" y="1134"/>
                    <a:pt x="792" y="2196"/>
                    <a:pt x="1503" y="3104"/>
                  </a:cubicBezTo>
                  <a:lnTo>
                    <a:pt x="1508" y="3104"/>
                  </a:lnTo>
                  <a:cubicBezTo>
                    <a:pt x="1913" y="3622"/>
                    <a:pt x="2371" y="4089"/>
                    <a:pt x="2880" y="4503"/>
                  </a:cubicBezTo>
                  <a:cubicBezTo>
                    <a:pt x="3132" y="4710"/>
                    <a:pt x="3393" y="4895"/>
                    <a:pt x="3663" y="5066"/>
                  </a:cubicBezTo>
                  <a:cubicBezTo>
                    <a:pt x="3797" y="5151"/>
                    <a:pt x="3932" y="5232"/>
                    <a:pt x="4067" y="5304"/>
                  </a:cubicBezTo>
                  <a:cubicBezTo>
                    <a:pt x="4216" y="5385"/>
                    <a:pt x="4369" y="5462"/>
                    <a:pt x="4517" y="5533"/>
                  </a:cubicBezTo>
                  <a:cubicBezTo>
                    <a:pt x="4783" y="5664"/>
                    <a:pt x="5062" y="5785"/>
                    <a:pt x="5358" y="5826"/>
                  </a:cubicBezTo>
                  <a:cubicBezTo>
                    <a:pt x="5361" y="5826"/>
                    <a:pt x="5364" y="5826"/>
                    <a:pt x="5366" y="5826"/>
                  </a:cubicBezTo>
                  <a:cubicBezTo>
                    <a:pt x="5398" y="5826"/>
                    <a:pt x="5422" y="5801"/>
                    <a:pt x="5426" y="5772"/>
                  </a:cubicBezTo>
                  <a:cubicBezTo>
                    <a:pt x="5430" y="5736"/>
                    <a:pt x="5403" y="5704"/>
                    <a:pt x="5372" y="5700"/>
                  </a:cubicBezTo>
                  <a:cubicBezTo>
                    <a:pt x="5314" y="5695"/>
                    <a:pt x="5260" y="5682"/>
                    <a:pt x="5206" y="5668"/>
                  </a:cubicBezTo>
                  <a:cubicBezTo>
                    <a:pt x="4990" y="5610"/>
                    <a:pt x="4783" y="5529"/>
                    <a:pt x="4585" y="5430"/>
                  </a:cubicBezTo>
                  <a:cubicBezTo>
                    <a:pt x="4400" y="5340"/>
                    <a:pt x="4220" y="5250"/>
                    <a:pt x="4045" y="5151"/>
                  </a:cubicBezTo>
                  <a:cubicBezTo>
                    <a:pt x="3433" y="4800"/>
                    <a:pt x="2866" y="4373"/>
                    <a:pt x="2362" y="3878"/>
                  </a:cubicBezTo>
                  <a:lnTo>
                    <a:pt x="2367" y="3878"/>
                  </a:lnTo>
                  <a:cubicBezTo>
                    <a:pt x="1818" y="3343"/>
                    <a:pt x="1346" y="2735"/>
                    <a:pt x="954" y="2074"/>
                  </a:cubicBezTo>
                  <a:cubicBezTo>
                    <a:pt x="633" y="1520"/>
                    <a:pt x="377" y="930"/>
                    <a:pt x="207" y="318"/>
                  </a:cubicBezTo>
                  <a:lnTo>
                    <a:pt x="207" y="318"/>
                  </a:lnTo>
                  <a:cubicBezTo>
                    <a:pt x="207" y="319"/>
                    <a:pt x="207" y="319"/>
                    <a:pt x="208" y="320"/>
                  </a:cubicBezTo>
                  <a:cubicBezTo>
                    <a:pt x="176" y="216"/>
                    <a:pt x="149" y="108"/>
                    <a:pt x="127" y="0"/>
                  </a:cubicBezTo>
                  <a:cubicBezTo>
                    <a:pt x="113" y="2"/>
                    <a:pt x="101" y="4"/>
                    <a:pt x="88" y="4"/>
                  </a:cubicBezTo>
                  <a:cubicBezTo>
                    <a:pt x="76" y="4"/>
                    <a:pt x="64" y="2"/>
                    <a:pt x="50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4752050" y="1853350"/>
              <a:ext cx="33875" cy="23375"/>
            </a:xfrm>
            <a:custGeom>
              <a:rect b="b" l="l" r="r" t="t"/>
              <a:pathLst>
                <a:path extrusionOk="0" h="935" w="1355">
                  <a:moveTo>
                    <a:pt x="981" y="0"/>
                  </a:moveTo>
                  <a:cubicBezTo>
                    <a:pt x="959" y="0"/>
                    <a:pt x="941" y="0"/>
                    <a:pt x="918" y="5"/>
                  </a:cubicBezTo>
                  <a:lnTo>
                    <a:pt x="918" y="9"/>
                  </a:lnTo>
                  <a:cubicBezTo>
                    <a:pt x="869" y="14"/>
                    <a:pt x="819" y="27"/>
                    <a:pt x="774" y="45"/>
                  </a:cubicBezTo>
                  <a:cubicBezTo>
                    <a:pt x="671" y="86"/>
                    <a:pt x="572" y="135"/>
                    <a:pt x="486" y="203"/>
                  </a:cubicBezTo>
                  <a:cubicBezTo>
                    <a:pt x="320" y="324"/>
                    <a:pt x="162" y="454"/>
                    <a:pt x="14" y="594"/>
                  </a:cubicBezTo>
                  <a:cubicBezTo>
                    <a:pt x="5" y="607"/>
                    <a:pt x="1" y="621"/>
                    <a:pt x="1" y="639"/>
                  </a:cubicBezTo>
                  <a:cubicBezTo>
                    <a:pt x="1" y="657"/>
                    <a:pt x="10" y="670"/>
                    <a:pt x="19" y="684"/>
                  </a:cubicBezTo>
                  <a:cubicBezTo>
                    <a:pt x="32" y="693"/>
                    <a:pt x="50" y="697"/>
                    <a:pt x="68" y="697"/>
                  </a:cubicBezTo>
                  <a:cubicBezTo>
                    <a:pt x="81" y="697"/>
                    <a:pt x="95" y="688"/>
                    <a:pt x="108" y="679"/>
                  </a:cubicBezTo>
                  <a:cubicBezTo>
                    <a:pt x="189" y="607"/>
                    <a:pt x="266" y="531"/>
                    <a:pt x="347" y="463"/>
                  </a:cubicBezTo>
                  <a:cubicBezTo>
                    <a:pt x="466" y="358"/>
                    <a:pt x="598" y="269"/>
                    <a:pt x="735" y="193"/>
                  </a:cubicBezTo>
                  <a:lnTo>
                    <a:pt x="735" y="193"/>
                  </a:lnTo>
                  <a:cubicBezTo>
                    <a:pt x="739" y="193"/>
                    <a:pt x="743" y="189"/>
                    <a:pt x="747" y="189"/>
                  </a:cubicBezTo>
                  <a:cubicBezTo>
                    <a:pt x="797" y="162"/>
                    <a:pt x="851" y="144"/>
                    <a:pt x="905" y="131"/>
                  </a:cubicBezTo>
                  <a:cubicBezTo>
                    <a:pt x="936" y="126"/>
                    <a:pt x="968" y="126"/>
                    <a:pt x="999" y="126"/>
                  </a:cubicBezTo>
                  <a:cubicBezTo>
                    <a:pt x="1022" y="126"/>
                    <a:pt x="1044" y="131"/>
                    <a:pt x="1067" y="140"/>
                  </a:cubicBezTo>
                  <a:cubicBezTo>
                    <a:pt x="1089" y="149"/>
                    <a:pt x="1112" y="158"/>
                    <a:pt x="1130" y="171"/>
                  </a:cubicBezTo>
                  <a:cubicBezTo>
                    <a:pt x="1148" y="185"/>
                    <a:pt x="1170" y="198"/>
                    <a:pt x="1184" y="216"/>
                  </a:cubicBezTo>
                  <a:cubicBezTo>
                    <a:pt x="1197" y="230"/>
                    <a:pt x="1206" y="248"/>
                    <a:pt x="1215" y="261"/>
                  </a:cubicBezTo>
                  <a:cubicBezTo>
                    <a:pt x="1220" y="275"/>
                    <a:pt x="1224" y="293"/>
                    <a:pt x="1229" y="306"/>
                  </a:cubicBezTo>
                  <a:cubicBezTo>
                    <a:pt x="1229" y="324"/>
                    <a:pt x="1229" y="342"/>
                    <a:pt x="1229" y="356"/>
                  </a:cubicBezTo>
                  <a:cubicBezTo>
                    <a:pt x="1224" y="382"/>
                    <a:pt x="1220" y="405"/>
                    <a:pt x="1215" y="427"/>
                  </a:cubicBezTo>
                  <a:cubicBezTo>
                    <a:pt x="1197" y="472"/>
                    <a:pt x="1175" y="513"/>
                    <a:pt x="1152" y="553"/>
                  </a:cubicBezTo>
                  <a:cubicBezTo>
                    <a:pt x="1112" y="607"/>
                    <a:pt x="1067" y="657"/>
                    <a:pt x="1013" y="702"/>
                  </a:cubicBezTo>
                  <a:cubicBezTo>
                    <a:pt x="968" y="742"/>
                    <a:pt x="914" y="778"/>
                    <a:pt x="860" y="810"/>
                  </a:cubicBezTo>
                  <a:lnTo>
                    <a:pt x="846" y="814"/>
                  </a:lnTo>
                  <a:cubicBezTo>
                    <a:pt x="828" y="819"/>
                    <a:pt x="815" y="828"/>
                    <a:pt x="810" y="846"/>
                  </a:cubicBezTo>
                  <a:cubicBezTo>
                    <a:pt x="787" y="889"/>
                    <a:pt x="821" y="935"/>
                    <a:pt x="862" y="935"/>
                  </a:cubicBezTo>
                  <a:cubicBezTo>
                    <a:pt x="869" y="935"/>
                    <a:pt x="876" y="934"/>
                    <a:pt x="882" y="931"/>
                  </a:cubicBezTo>
                  <a:cubicBezTo>
                    <a:pt x="981" y="891"/>
                    <a:pt x="1067" y="828"/>
                    <a:pt x="1143" y="756"/>
                  </a:cubicBezTo>
                  <a:cubicBezTo>
                    <a:pt x="1184" y="715"/>
                    <a:pt x="1220" y="670"/>
                    <a:pt x="1251" y="625"/>
                  </a:cubicBezTo>
                  <a:cubicBezTo>
                    <a:pt x="1283" y="580"/>
                    <a:pt x="1310" y="531"/>
                    <a:pt x="1328" y="481"/>
                  </a:cubicBezTo>
                  <a:cubicBezTo>
                    <a:pt x="1346" y="432"/>
                    <a:pt x="1355" y="382"/>
                    <a:pt x="1355" y="329"/>
                  </a:cubicBezTo>
                  <a:cubicBezTo>
                    <a:pt x="1350" y="279"/>
                    <a:pt x="1337" y="230"/>
                    <a:pt x="1314" y="189"/>
                  </a:cubicBezTo>
                  <a:cubicBezTo>
                    <a:pt x="1301" y="167"/>
                    <a:pt x="1287" y="144"/>
                    <a:pt x="1269" y="126"/>
                  </a:cubicBezTo>
                  <a:cubicBezTo>
                    <a:pt x="1197" y="45"/>
                    <a:pt x="1089" y="0"/>
                    <a:pt x="981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4863725" y="1601300"/>
              <a:ext cx="150050" cy="93150"/>
            </a:xfrm>
            <a:custGeom>
              <a:rect b="b" l="l" r="r" t="t"/>
              <a:pathLst>
                <a:path extrusionOk="0" h="3726" w="6002">
                  <a:moveTo>
                    <a:pt x="5939" y="1"/>
                  </a:moveTo>
                  <a:cubicBezTo>
                    <a:pt x="5921" y="1"/>
                    <a:pt x="5907" y="10"/>
                    <a:pt x="5894" y="23"/>
                  </a:cubicBezTo>
                  <a:lnTo>
                    <a:pt x="5894" y="19"/>
                  </a:lnTo>
                  <a:cubicBezTo>
                    <a:pt x="5691" y="298"/>
                    <a:pt x="5471" y="568"/>
                    <a:pt x="5241" y="828"/>
                  </a:cubicBezTo>
                  <a:cubicBezTo>
                    <a:pt x="5035" y="1049"/>
                    <a:pt x="4819" y="1256"/>
                    <a:pt x="4594" y="1454"/>
                  </a:cubicBezTo>
                  <a:lnTo>
                    <a:pt x="4603" y="1445"/>
                  </a:lnTo>
                  <a:lnTo>
                    <a:pt x="4603" y="1445"/>
                  </a:lnTo>
                  <a:cubicBezTo>
                    <a:pt x="3991" y="1976"/>
                    <a:pt x="3312" y="2430"/>
                    <a:pt x="2583" y="2799"/>
                  </a:cubicBezTo>
                  <a:lnTo>
                    <a:pt x="2592" y="2794"/>
                  </a:lnTo>
                  <a:lnTo>
                    <a:pt x="2592" y="2794"/>
                  </a:lnTo>
                  <a:cubicBezTo>
                    <a:pt x="1949" y="3118"/>
                    <a:pt x="1269" y="3357"/>
                    <a:pt x="567" y="3505"/>
                  </a:cubicBezTo>
                  <a:lnTo>
                    <a:pt x="585" y="3505"/>
                  </a:lnTo>
                  <a:cubicBezTo>
                    <a:pt x="392" y="3546"/>
                    <a:pt x="199" y="3577"/>
                    <a:pt x="1" y="3600"/>
                  </a:cubicBezTo>
                  <a:lnTo>
                    <a:pt x="1" y="3726"/>
                  </a:lnTo>
                  <a:lnTo>
                    <a:pt x="127" y="3712"/>
                  </a:lnTo>
                  <a:cubicBezTo>
                    <a:pt x="783" y="3618"/>
                    <a:pt x="1422" y="3442"/>
                    <a:pt x="2029" y="3186"/>
                  </a:cubicBezTo>
                  <a:cubicBezTo>
                    <a:pt x="2646" y="2934"/>
                    <a:pt x="3231" y="2614"/>
                    <a:pt x="3779" y="2241"/>
                  </a:cubicBezTo>
                  <a:cubicBezTo>
                    <a:pt x="4045" y="2057"/>
                    <a:pt x="4306" y="1859"/>
                    <a:pt x="4553" y="1647"/>
                  </a:cubicBezTo>
                  <a:cubicBezTo>
                    <a:pt x="4801" y="1445"/>
                    <a:pt x="5030" y="1224"/>
                    <a:pt x="5250" y="995"/>
                  </a:cubicBezTo>
                  <a:cubicBezTo>
                    <a:pt x="5516" y="716"/>
                    <a:pt x="5763" y="415"/>
                    <a:pt x="5988" y="104"/>
                  </a:cubicBezTo>
                  <a:cubicBezTo>
                    <a:pt x="5997" y="91"/>
                    <a:pt x="6002" y="73"/>
                    <a:pt x="6002" y="59"/>
                  </a:cubicBezTo>
                  <a:cubicBezTo>
                    <a:pt x="6002" y="23"/>
                    <a:pt x="5970" y="1"/>
                    <a:pt x="5939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4928175" y="1671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1"/>
                  </a:move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4851025" y="1580825"/>
              <a:ext cx="145875" cy="66500"/>
            </a:xfrm>
            <a:custGeom>
              <a:rect b="b" l="l" r="r" t="t"/>
              <a:pathLst>
                <a:path extrusionOk="0" h="2660" w="5835">
                  <a:moveTo>
                    <a:pt x="5767" y="1"/>
                  </a:moveTo>
                  <a:lnTo>
                    <a:pt x="5763" y="5"/>
                  </a:lnTo>
                  <a:cubicBezTo>
                    <a:pt x="5745" y="5"/>
                    <a:pt x="5731" y="14"/>
                    <a:pt x="5718" y="23"/>
                  </a:cubicBezTo>
                  <a:cubicBezTo>
                    <a:pt x="5673" y="68"/>
                    <a:pt x="5624" y="113"/>
                    <a:pt x="5579" y="154"/>
                  </a:cubicBezTo>
                  <a:cubicBezTo>
                    <a:pt x="4998" y="653"/>
                    <a:pt x="4355" y="1072"/>
                    <a:pt x="3667" y="1405"/>
                  </a:cubicBezTo>
                  <a:lnTo>
                    <a:pt x="3662" y="1405"/>
                  </a:lnTo>
                  <a:lnTo>
                    <a:pt x="3653" y="1409"/>
                  </a:lnTo>
                  <a:cubicBezTo>
                    <a:pt x="2551" y="1944"/>
                    <a:pt x="1359" y="2286"/>
                    <a:pt x="158" y="2511"/>
                  </a:cubicBezTo>
                  <a:lnTo>
                    <a:pt x="171" y="2511"/>
                  </a:lnTo>
                  <a:lnTo>
                    <a:pt x="0" y="2543"/>
                  </a:lnTo>
                  <a:cubicBezTo>
                    <a:pt x="18" y="2579"/>
                    <a:pt x="32" y="2619"/>
                    <a:pt x="45" y="2660"/>
                  </a:cubicBezTo>
                  <a:cubicBezTo>
                    <a:pt x="1179" y="2453"/>
                    <a:pt x="2295" y="2151"/>
                    <a:pt x="3347" y="1688"/>
                  </a:cubicBezTo>
                  <a:cubicBezTo>
                    <a:pt x="3788" y="1495"/>
                    <a:pt x="4215" y="1270"/>
                    <a:pt x="4625" y="1013"/>
                  </a:cubicBezTo>
                  <a:cubicBezTo>
                    <a:pt x="4827" y="883"/>
                    <a:pt x="5025" y="748"/>
                    <a:pt x="5219" y="604"/>
                  </a:cubicBezTo>
                  <a:cubicBezTo>
                    <a:pt x="5426" y="446"/>
                    <a:pt x="5624" y="284"/>
                    <a:pt x="5812" y="109"/>
                  </a:cubicBezTo>
                  <a:cubicBezTo>
                    <a:pt x="5835" y="82"/>
                    <a:pt x="5835" y="41"/>
                    <a:pt x="5808" y="19"/>
                  </a:cubicBezTo>
                  <a:cubicBezTo>
                    <a:pt x="5794" y="10"/>
                    <a:pt x="5781" y="1"/>
                    <a:pt x="5767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4942675" y="1615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4993400" y="1546075"/>
              <a:ext cx="35575" cy="37500"/>
            </a:xfrm>
            <a:custGeom>
              <a:rect b="b" l="l" r="r" t="t"/>
              <a:pathLst>
                <a:path extrusionOk="0" h="1500" w="1423">
                  <a:moveTo>
                    <a:pt x="180" y="1113"/>
                  </a:moveTo>
                  <a:cubicBezTo>
                    <a:pt x="178" y="1116"/>
                    <a:pt x="176" y="1118"/>
                    <a:pt x="176" y="1121"/>
                  </a:cubicBezTo>
                  <a:cubicBezTo>
                    <a:pt x="177" y="1118"/>
                    <a:pt x="179" y="1116"/>
                    <a:pt x="180" y="1113"/>
                  </a:cubicBezTo>
                  <a:close/>
                  <a:moveTo>
                    <a:pt x="1139" y="1"/>
                  </a:moveTo>
                  <a:cubicBezTo>
                    <a:pt x="1125" y="1"/>
                    <a:pt x="1107" y="1"/>
                    <a:pt x="1094" y="5"/>
                  </a:cubicBezTo>
                  <a:cubicBezTo>
                    <a:pt x="1049" y="10"/>
                    <a:pt x="1004" y="23"/>
                    <a:pt x="968" y="41"/>
                  </a:cubicBezTo>
                  <a:cubicBezTo>
                    <a:pt x="918" y="59"/>
                    <a:pt x="873" y="86"/>
                    <a:pt x="828" y="113"/>
                  </a:cubicBezTo>
                  <a:cubicBezTo>
                    <a:pt x="747" y="172"/>
                    <a:pt x="671" y="235"/>
                    <a:pt x="603" y="311"/>
                  </a:cubicBezTo>
                  <a:cubicBezTo>
                    <a:pt x="567" y="352"/>
                    <a:pt x="536" y="397"/>
                    <a:pt x="504" y="446"/>
                  </a:cubicBezTo>
                  <a:cubicBezTo>
                    <a:pt x="459" y="518"/>
                    <a:pt x="419" y="590"/>
                    <a:pt x="383" y="667"/>
                  </a:cubicBezTo>
                  <a:cubicBezTo>
                    <a:pt x="312" y="812"/>
                    <a:pt x="250" y="967"/>
                    <a:pt x="180" y="1113"/>
                  </a:cubicBezTo>
                  <a:lnTo>
                    <a:pt x="180" y="1113"/>
                  </a:lnTo>
                  <a:cubicBezTo>
                    <a:pt x="181" y="1111"/>
                    <a:pt x="183" y="1109"/>
                    <a:pt x="185" y="1108"/>
                  </a:cubicBezTo>
                  <a:lnTo>
                    <a:pt x="185" y="1108"/>
                  </a:lnTo>
                  <a:cubicBezTo>
                    <a:pt x="135" y="1211"/>
                    <a:pt x="81" y="1305"/>
                    <a:pt x="18" y="1400"/>
                  </a:cubicBezTo>
                  <a:cubicBezTo>
                    <a:pt x="1" y="1431"/>
                    <a:pt x="10" y="1467"/>
                    <a:pt x="41" y="1490"/>
                  </a:cubicBezTo>
                  <a:cubicBezTo>
                    <a:pt x="50" y="1496"/>
                    <a:pt x="61" y="1499"/>
                    <a:pt x="72" y="1499"/>
                  </a:cubicBezTo>
                  <a:cubicBezTo>
                    <a:pt x="93" y="1499"/>
                    <a:pt x="115" y="1488"/>
                    <a:pt x="126" y="1467"/>
                  </a:cubicBezTo>
                  <a:cubicBezTo>
                    <a:pt x="269" y="1249"/>
                    <a:pt x="363" y="1004"/>
                    <a:pt x="470" y="768"/>
                  </a:cubicBezTo>
                  <a:lnTo>
                    <a:pt x="470" y="768"/>
                  </a:lnTo>
                  <a:lnTo>
                    <a:pt x="477" y="757"/>
                  </a:lnTo>
                  <a:cubicBezTo>
                    <a:pt x="509" y="685"/>
                    <a:pt x="549" y="617"/>
                    <a:pt x="590" y="550"/>
                  </a:cubicBezTo>
                  <a:cubicBezTo>
                    <a:pt x="617" y="500"/>
                    <a:pt x="648" y="451"/>
                    <a:pt x="684" y="406"/>
                  </a:cubicBezTo>
                  <a:cubicBezTo>
                    <a:pt x="743" y="338"/>
                    <a:pt x="815" y="280"/>
                    <a:pt x="887" y="226"/>
                  </a:cubicBezTo>
                  <a:cubicBezTo>
                    <a:pt x="936" y="194"/>
                    <a:pt x="990" y="163"/>
                    <a:pt x="1044" y="140"/>
                  </a:cubicBezTo>
                  <a:cubicBezTo>
                    <a:pt x="1071" y="136"/>
                    <a:pt x="1094" y="127"/>
                    <a:pt x="1121" y="127"/>
                  </a:cubicBezTo>
                  <a:cubicBezTo>
                    <a:pt x="1127" y="125"/>
                    <a:pt x="1134" y="123"/>
                    <a:pt x="1141" y="123"/>
                  </a:cubicBezTo>
                  <a:cubicBezTo>
                    <a:pt x="1148" y="123"/>
                    <a:pt x="1154" y="125"/>
                    <a:pt x="1161" y="127"/>
                  </a:cubicBezTo>
                  <a:lnTo>
                    <a:pt x="1193" y="136"/>
                  </a:lnTo>
                  <a:cubicBezTo>
                    <a:pt x="1202" y="140"/>
                    <a:pt x="1211" y="145"/>
                    <a:pt x="1220" y="154"/>
                  </a:cubicBezTo>
                  <a:cubicBezTo>
                    <a:pt x="1229" y="163"/>
                    <a:pt x="1238" y="172"/>
                    <a:pt x="1247" y="181"/>
                  </a:cubicBezTo>
                  <a:cubicBezTo>
                    <a:pt x="1256" y="203"/>
                    <a:pt x="1269" y="221"/>
                    <a:pt x="1274" y="244"/>
                  </a:cubicBezTo>
                  <a:cubicBezTo>
                    <a:pt x="1296" y="289"/>
                    <a:pt x="1301" y="338"/>
                    <a:pt x="1287" y="388"/>
                  </a:cubicBezTo>
                  <a:cubicBezTo>
                    <a:pt x="1283" y="419"/>
                    <a:pt x="1274" y="451"/>
                    <a:pt x="1260" y="478"/>
                  </a:cubicBezTo>
                  <a:cubicBezTo>
                    <a:pt x="1260" y="478"/>
                    <a:pt x="1260" y="478"/>
                    <a:pt x="1260" y="478"/>
                  </a:cubicBezTo>
                  <a:lnTo>
                    <a:pt x="1260" y="478"/>
                  </a:lnTo>
                  <a:cubicBezTo>
                    <a:pt x="1256" y="482"/>
                    <a:pt x="1251" y="487"/>
                    <a:pt x="1251" y="491"/>
                  </a:cubicBezTo>
                  <a:lnTo>
                    <a:pt x="1260" y="478"/>
                  </a:lnTo>
                  <a:lnTo>
                    <a:pt x="1260" y="478"/>
                  </a:lnTo>
                  <a:cubicBezTo>
                    <a:pt x="1233" y="532"/>
                    <a:pt x="1197" y="581"/>
                    <a:pt x="1157" y="631"/>
                  </a:cubicBezTo>
                  <a:cubicBezTo>
                    <a:pt x="1094" y="703"/>
                    <a:pt x="1022" y="766"/>
                    <a:pt x="941" y="820"/>
                  </a:cubicBezTo>
                  <a:cubicBezTo>
                    <a:pt x="914" y="838"/>
                    <a:pt x="887" y="856"/>
                    <a:pt x="855" y="874"/>
                  </a:cubicBezTo>
                  <a:cubicBezTo>
                    <a:pt x="824" y="887"/>
                    <a:pt x="810" y="928"/>
                    <a:pt x="828" y="955"/>
                  </a:cubicBezTo>
                  <a:cubicBezTo>
                    <a:pt x="838" y="976"/>
                    <a:pt x="858" y="990"/>
                    <a:pt x="880" y="990"/>
                  </a:cubicBezTo>
                  <a:cubicBezTo>
                    <a:pt x="890" y="990"/>
                    <a:pt x="900" y="987"/>
                    <a:pt x="909" y="982"/>
                  </a:cubicBezTo>
                  <a:cubicBezTo>
                    <a:pt x="1017" y="923"/>
                    <a:pt x="1116" y="851"/>
                    <a:pt x="1202" y="761"/>
                  </a:cubicBezTo>
                  <a:cubicBezTo>
                    <a:pt x="1301" y="671"/>
                    <a:pt x="1373" y="554"/>
                    <a:pt x="1409" y="424"/>
                  </a:cubicBezTo>
                  <a:cubicBezTo>
                    <a:pt x="1422" y="370"/>
                    <a:pt x="1422" y="311"/>
                    <a:pt x="1409" y="257"/>
                  </a:cubicBezTo>
                  <a:cubicBezTo>
                    <a:pt x="1400" y="226"/>
                    <a:pt x="1391" y="194"/>
                    <a:pt x="1377" y="167"/>
                  </a:cubicBezTo>
                  <a:cubicBezTo>
                    <a:pt x="1368" y="140"/>
                    <a:pt x="1355" y="118"/>
                    <a:pt x="1337" y="95"/>
                  </a:cubicBezTo>
                  <a:cubicBezTo>
                    <a:pt x="1310" y="59"/>
                    <a:pt x="1269" y="32"/>
                    <a:pt x="1224" y="14"/>
                  </a:cubicBezTo>
                  <a:cubicBezTo>
                    <a:pt x="1197" y="5"/>
                    <a:pt x="1170" y="1"/>
                    <a:pt x="1139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5014650" y="1556775"/>
              <a:ext cx="44575" cy="22850"/>
            </a:xfrm>
            <a:custGeom>
              <a:rect b="b" l="l" r="r" t="t"/>
              <a:pathLst>
                <a:path extrusionOk="0" h="914" w="1783">
                  <a:moveTo>
                    <a:pt x="1179" y="0"/>
                  </a:moveTo>
                  <a:cubicBezTo>
                    <a:pt x="1107" y="9"/>
                    <a:pt x="1040" y="23"/>
                    <a:pt x="972" y="45"/>
                  </a:cubicBezTo>
                  <a:cubicBezTo>
                    <a:pt x="900" y="68"/>
                    <a:pt x="824" y="95"/>
                    <a:pt x="757" y="126"/>
                  </a:cubicBezTo>
                  <a:cubicBezTo>
                    <a:pt x="554" y="216"/>
                    <a:pt x="370" y="329"/>
                    <a:pt x="163" y="405"/>
                  </a:cubicBezTo>
                  <a:lnTo>
                    <a:pt x="163" y="405"/>
                  </a:lnTo>
                  <a:cubicBezTo>
                    <a:pt x="127" y="417"/>
                    <a:pt x="91" y="429"/>
                    <a:pt x="55" y="437"/>
                  </a:cubicBezTo>
                  <a:cubicBezTo>
                    <a:pt x="19" y="441"/>
                    <a:pt x="1" y="477"/>
                    <a:pt x="5" y="509"/>
                  </a:cubicBezTo>
                  <a:cubicBezTo>
                    <a:pt x="13" y="541"/>
                    <a:pt x="40" y="559"/>
                    <a:pt x="71" y="559"/>
                  </a:cubicBezTo>
                  <a:cubicBezTo>
                    <a:pt x="74" y="559"/>
                    <a:pt x="78" y="559"/>
                    <a:pt x="82" y="558"/>
                  </a:cubicBezTo>
                  <a:cubicBezTo>
                    <a:pt x="230" y="518"/>
                    <a:pt x="374" y="464"/>
                    <a:pt x="509" y="387"/>
                  </a:cubicBezTo>
                  <a:cubicBezTo>
                    <a:pt x="653" y="311"/>
                    <a:pt x="801" y="243"/>
                    <a:pt x="950" y="185"/>
                  </a:cubicBezTo>
                  <a:lnTo>
                    <a:pt x="959" y="185"/>
                  </a:lnTo>
                  <a:cubicBezTo>
                    <a:pt x="1040" y="158"/>
                    <a:pt x="1121" y="135"/>
                    <a:pt x="1206" y="126"/>
                  </a:cubicBezTo>
                  <a:cubicBezTo>
                    <a:pt x="1260" y="126"/>
                    <a:pt x="1314" y="126"/>
                    <a:pt x="1368" y="135"/>
                  </a:cubicBezTo>
                  <a:cubicBezTo>
                    <a:pt x="1418" y="144"/>
                    <a:pt x="1463" y="162"/>
                    <a:pt x="1508" y="180"/>
                  </a:cubicBezTo>
                  <a:cubicBezTo>
                    <a:pt x="1539" y="194"/>
                    <a:pt x="1571" y="216"/>
                    <a:pt x="1602" y="239"/>
                  </a:cubicBezTo>
                  <a:cubicBezTo>
                    <a:pt x="1611" y="248"/>
                    <a:pt x="1620" y="257"/>
                    <a:pt x="1629" y="270"/>
                  </a:cubicBezTo>
                  <a:lnTo>
                    <a:pt x="1643" y="293"/>
                  </a:lnTo>
                  <a:cubicBezTo>
                    <a:pt x="1643" y="297"/>
                    <a:pt x="1643" y="302"/>
                    <a:pt x="1647" y="306"/>
                  </a:cubicBezTo>
                  <a:cubicBezTo>
                    <a:pt x="1647" y="315"/>
                    <a:pt x="1647" y="324"/>
                    <a:pt x="1647" y="329"/>
                  </a:cubicBezTo>
                  <a:cubicBezTo>
                    <a:pt x="1643" y="338"/>
                    <a:pt x="1638" y="347"/>
                    <a:pt x="1634" y="356"/>
                  </a:cubicBezTo>
                  <a:cubicBezTo>
                    <a:pt x="1625" y="374"/>
                    <a:pt x="1616" y="392"/>
                    <a:pt x="1602" y="405"/>
                  </a:cubicBezTo>
                  <a:cubicBezTo>
                    <a:pt x="1566" y="450"/>
                    <a:pt x="1521" y="486"/>
                    <a:pt x="1476" y="518"/>
                  </a:cubicBezTo>
                  <a:lnTo>
                    <a:pt x="1481" y="513"/>
                  </a:lnTo>
                  <a:lnTo>
                    <a:pt x="1472" y="518"/>
                  </a:lnTo>
                  <a:cubicBezTo>
                    <a:pt x="1337" y="603"/>
                    <a:pt x="1193" y="675"/>
                    <a:pt x="1040" y="729"/>
                  </a:cubicBezTo>
                  <a:cubicBezTo>
                    <a:pt x="995" y="743"/>
                    <a:pt x="950" y="756"/>
                    <a:pt x="900" y="770"/>
                  </a:cubicBezTo>
                  <a:cubicBezTo>
                    <a:pt x="873" y="779"/>
                    <a:pt x="842" y="783"/>
                    <a:pt x="815" y="788"/>
                  </a:cubicBezTo>
                  <a:lnTo>
                    <a:pt x="801" y="788"/>
                  </a:lnTo>
                  <a:cubicBezTo>
                    <a:pt x="800" y="787"/>
                    <a:pt x="799" y="787"/>
                    <a:pt x="797" y="787"/>
                  </a:cubicBezTo>
                  <a:cubicBezTo>
                    <a:pt x="720" y="787"/>
                    <a:pt x="717" y="909"/>
                    <a:pt x="797" y="913"/>
                  </a:cubicBezTo>
                  <a:cubicBezTo>
                    <a:pt x="828" y="913"/>
                    <a:pt x="860" y="909"/>
                    <a:pt x="887" y="900"/>
                  </a:cubicBezTo>
                  <a:cubicBezTo>
                    <a:pt x="927" y="895"/>
                    <a:pt x="963" y="882"/>
                    <a:pt x="999" y="873"/>
                  </a:cubicBezTo>
                  <a:cubicBezTo>
                    <a:pt x="1089" y="846"/>
                    <a:pt x="1179" y="810"/>
                    <a:pt x="1269" y="770"/>
                  </a:cubicBezTo>
                  <a:cubicBezTo>
                    <a:pt x="1359" y="734"/>
                    <a:pt x="1445" y="684"/>
                    <a:pt x="1530" y="630"/>
                  </a:cubicBezTo>
                  <a:cubicBezTo>
                    <a:pt x="1602" y="585"/>
                    <a:pt x="1670" y="527"/>
                    <a:pt x="1724" y="459"/>
                  </a:cubicBezTo>
                  <a:cubicBezTo>
                    <a:pt x="1769" y="401"/>
                    <a:pt x="1782" y="329"/>
                    <a:pt x="1769" y="261"/>
                  </a:cubicBezTo>
                  <a:cubicBezTo>
                    <a:pt x="1733" y="180"/>
                    <a:pt x="1670" y="113"/>
                    <a:pt x="1593" y="81"/>
                  </a:cubicBezTo>
                  <a:cubicBezTo>
                    <a:pt x="1530" y="50"/>
                    <a:pt x="1467" y="27"/>
                    <a:pt x="1400" y="14"/>
                  </a:cubicBezTo>
                  <a:cubicBezTo>
                    <a:pt x="1368" y="9"/>
                    <a:pt x="1332" y="5"/>
                    <a:pt x="1301" y="0"/>
                  </a:cubicBezTo>
                  <a:lnTo>
                    <a:pt x="1269" y="0"/>
                  </a:lnTo>
                  <a:cubicBezTo>
                    <a:pt x="1238" y="0"/>
                    <a:pt x="1211" y="0"/>
                    <a:pt x="1179" y="5"/>
                  </a:cubicBezTo>
                  <a:lnTo>
                    <a:pt x="1179" y="0"/>
                  </a:ln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5033150" y="1574625"/>
              <a:ext cx="35975" cy="20975"/>
            </a:xfrm>
            <a:custGeom>
              <a:rect b="b" l="l" r="r" t="t"/>
              <a:pathLst>
                <a:path extrusionOk="0" h="839" w="1439">
                  <a:moveTo>
                    <a:pt x="860" y="1"/>
                  </a:moveTo>
                  <a:cubicBezTo>
                    <a:pt x="849" y="1"/>
                    <a:pt x="837" y="1"/>
                    <a:pt x="826" y="2"/>
                  </a:cubicBezTo>
                  <a:lnTo>
                    <a:pt x="795" y="2"/>
                  </a:lnTo>
                  <a:cubicBezTo>
                    <a:pt x="709" y="2"/>
                    <a:pt x="624" y="6"/>
                    <a:pt x="538" y="15"/>
                  </a:cubicBezTo>
                  <a:lnTo>
                    <a:pt x="543" y="11"/>
                  </a:lnTo>
                  <a:lnTo>
                    <a:pt x="543" y="11"/>
                  </a:lnTo>
                  <a:cubicBezTo>
                    <a:pt x="390" y="29"/>
                    <a:pt x="237" y="56"/>
                    <a:pt x="84" y="83"/>
                  </a:cubicBezTo>
                  <a:cubicBezTo>
                    <a:pt x="1" y="87"/>
                    <a:pt x="14" y="206"/>
                    <a:pt x="84" y="206"/>
                  </a:cubicBezTo>
                  <a:cubicBezTo>
                    <a:pt x="90" y="206"/>
                    <a:pt x="96" y="206"/>
                    <a:pt x="102" y="204"/>
                  </a:cubicBezTo>
                  <a:cubicBezTo>
                    <a:pt x="201" y="190"/>
                    <a:pt x="300" y="172"/>
                    <a:pt x="399" y="154"/>
                  </a:cubicBezTo>
                  <a:cubicBezTo>
                    <a:pt x="529" y="137"/>
                    <a:pt x="660" y="123"/>
                    <a:pt x="790" y="119"/>
                  </a:cubicBezTo>
                  <a:cubicBezTo>
                    <a:pt x="885" y="119"/>
                    <a:pt x="979" y="128"/>
                    <a:pt x="1069" y="150"/>
                  </a:cubicBezTo>
                  <a:cubicBezTo>
                    <a:pt x="1110" y="163"/>
                    <a:pt x="1146" y="177"/>
                    <a:pt x="1182" y="195"/>
                  </a:cubicBezTo>
                  <a:cubicBezTo>
                    <a:pt x="1200" y="208"/>
                    <a:pt x="1222" y="226"/>
                    <a:pt x="1236" y="240"/>
                  </a:cubicBezTo>
                  <a:cubicBezTo>
                    <a:pt x="1249" y="253"/>
                    <a:pt x="1263" y="271"/>
                    <a:pt x="1276" y="289"/>
                  </a:cubicBezTo>
                  <a:cubicBezTo>
                    <a:pt x="1285" y="307"/>
                    <a:pt x="1294" y="330"/>
                    <a:pt x="1303" y="352"/>
                  </a:cubicBezTo>
                  <a:cubicBezTo>
                    <a:pt x="1308" y="379"/>
                    <a:pt x="1312" y="411"/>
                    <a:pt x="1312" y="442"/>
                  </a:cubicBezTo>
                  <a:cubicBezTo>
                    <a:pt x="1312" y="460"/>
                    <a:pt x="1308" y="483"/>
                    <a:pt x="1303" y="501"/>
                  </a:cubicBezTo>
                  <a:cubicBezTo>
                    <a:pt x="1299" y="523"/>
                    <a:pt x="1294" y="541"/>
                    <a:pt x="1285" y="559"/>
                  </a:cubicBezTo>
                  <a:cubicBezTo>
                    <a:pt x="1276" y="573"/>
                    <a:pt x="1263" y="586"/>
                    <a:pt x="1254" y="600"/>
                  </a:cubicBezTo>
                  <a:cubicBezTo>
                    <a:pt x="1236" y="613"/>
                    <a:pt x="1222" y="627"/>
                    <a:pt x="1204" y="636"/>
                  </a:cubicBezTo>
                  <a:cubicBezTo>
                    <a:pt x="1168" y="654"/>
                    <a:pt x="1137" y="667"/>
                    <a:pt x="1096" y="681"/>
                  </a:cubicBezTo>
                  <a:cubicBezTo>
                    <a:pt x="1014" y="700"/>
                    <a:pt x="925" y="713"/>
                    <a:pt x="838" y="713"/>
                  </a:cubicBezTo>
                  <a:cubicBezTo>
                    <a:pt x="825" y="713"/>
                    <a:pt x="812" y="713"/>
                    <a:pt x="799" y="712"/>
                  </a:cubicBezTo>
                  <a:cubicBezTo>
                    <a:pt x="664" y="712"/>
                    <a:pt x="529" y="703"/>
                    <a:pt x="394" y="685"/>
                  </a:cubicBezTo>
                  <a:cubicBezTo>
                    <a:pt x="295" y="672"/>
                    <a:pt x="196" y="654"/>
                    <a:pt x="93" y="640"/>
                  </a:cubicBezTo>
                  <a:cubicBezTo>
                    <a:pt x="89" y="640"/>
                    <a:pt x="85" y="639"/>
                    <a:pt x="81" y="639"/>
                  </a:cubicBezTo>
                  <a:cubicBezTo>
                    <a:pt x="11" y="639"/>
                    <a:pt x="3" y="753"/>
                    <a:pt x="79" y="762"/>
                  </a:cubicBezTo>
                  <a:cubicBezTo>
                    <a:pt x="147" y="771"/>
                    <a:pt x="214" y="784"/>
                    <a:pt x="282" y="793"/>
                  </a:cubicBezTo>
                  <a:cubicBezTo>
                    <a:pt x="376" y="807"/>
                    <a:pt x="475" y="820"/>
                    <a:pt x="570" y="829"/>
                  </a:cubicBezTo>
                  <a:cubicBezTo>
                    <a:pt x="673" y="838"/>
                    <a:pt x="781" y="838"/>
                    <a:pt x="885" y="838"/>
                  </a:cubicBezTo>
                  <a:cubicBezTo>
                    <a:pt x="984" y="834"/>
                    <a:pt x="1078" y="816"/>
                    <a:pt x="1168" y="789"/>
                  </a:cubicBezTo>
                  <a:cubicBezTo>
                    <a:pt x="1245" y="762"/>
                    <a:pt x="1317" y="717"/>
                    <a:pt x="1371" y="649"/>
                  </a:cubicBezTo>
                  <a:cubicBezTo>
                    <a:pt x="1393" y="622"/>
                    <a:pt x="1411" y="586"/>
                    <a:pt x="1420" y="546"/>
                  </a:cubicBezTo>
                  <a:cubicBezTo>
                    <a:pt x="1434" y="501"/>
                    <a:pt x="1438" y="451"/>
                    <a:pt x="1434" y="402"/>
                  </a:cubicBezTo>
                  <a:cubicBezTo>
                    <a:pt x="1425" y="307"/>
                    <a:pt x="1389" y="217"/>
                    <a:pt x="1321" y="150"/>
                  </a:cubicBezTo>
                  <a:cubicBezTo>
                    <a:pt x="1290" y="123"/>
                    <a:pt x="1254" y="96"/>
                    <a:pt x="1218" y="78"/>
                  </a:cubicBezTo>
                  <a:cubicBezTo>
                    <a:pt x="1173" y="56"/>
                    <a:pt x="1128" y="38"/>
                    <a:pt x="1078" y="29"/>
                  </a:cubicBezTo>
                  <a:cubicBezTo>
                    <a:pt x="1008" y="13"/>
                    <a:pt x="934" y="1"/>
                    <a:pt x="860" y="1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5012075" y="1591300"/>
              <a:ext cx="46800" cy="21950"/>
            </a:xfrm>
            <a:custGeom>
              <a:rect b="b" l="l" r="r" t="t"/>
              <a:pathLst>
                <a:path extrusionOk="0" h="878" w="1872">
                  <a:moveTo>
                    <a:pt x="999" y="0"/>
                  </a:moveTo>
                  <a:cubicBezTo>
                    <a:pt x="967" y="0"/>
                    <a:pt x="940" y="23"/>
                    <a:pt x="936" y="54"/>
                  </a:cubicBezTo>
                  <a:lnTo>
                    <a:pt x="940" y="50"/>
                  </a:lnTo>
                  <a:lnTo>
                    <a:pt x="940" y="50"/>
                  </a:lnTo>
                  <a:cubicBezTo>
                    <a:pt x="936" y="86"/>
                    <a:pt x="963" y="117"/>
                    <a:pt x="994" y="122"/>
                  </a:cubicBezTo>
                  <a:cubicBezTo>
                    <a:pt x="1017" y="126"/>
                    <a:pt x="1039" y="131"/>
                    <a:pt x="1057" y="135"/>
                  </a:cubicBezTo>
                  <a:cubicBezTo>
                    <a:pt x="1192" y="171"/>
                    <a:pt x="1318" y="230"/>
                    <a:pt x="1440" y="302"/>
                  </a:cubicBezTo>
                  <a:cubicBezTo>
                    <a:pt x="1521" y="347"/>
                    <a:pt x="1593" y="405"/>
                    <a:pt x="1665" y="468"/>
                  </a:cubicBezTo>
                  <a:cubicBezTo>
                    <a:pt x="1683" y="491"/>
                    <a:pt x="1701" y="513"/>
                    <a:pt x="1719" y="540"/>
                  </a:cubicBezTo>
                  <a:cubicBezTo>
                    <a:pt x="1728" y="554"/>
                    <a:pt x="1732" y="567"/>
                    <a:pt x="1737" y="581"/>
                  </a:cubicBezTo>
                  <a:cubicBezTo>
                    <a:pt x="1737" y="585"/>
                    <a:pt x="1737" y="594"/>
                    <a:pt x="1741" y="603"/>
                  </a:cubicBezTo>
                  <a:cubicBezTo>
                    <a:pt x="1741" y="608"/>
                    <a:pt x="1741" y="612"/>
                    <a:pt x="1741" y="617"/>
                  </a:cubicBezTo>
                  <a:cubicBezTo>
                    <a:pt x="1737" y="621"/>
                    <a:pt x="1737" y="626"/>
                    <a:pt x="1732" y="630"/>
                  </a:cubicBezTo>
                  <a:cubicBezTo>
                    <a:pt x="1728" y="635"/>
                    <a:pt x="1723" y="644"/>
                    <a:pt x="1723" y="648"/>
                  </a:cubicBezTo>
                  <a:cubicBezTo>
                    <a:pt x="1710" y="657"/>
                    <a:pt x="1692" y="671"/>
                    <a:pt x="1678" y="680"/>
                  </a:cubicBezTo>
                  <a:cubicBezTo>
                    <a:pt x="1638" y="702"/>
                    <a:pt x="1597" y="716"/>
                    <a:pt x="1552" y="729"/>
                  </a:cubicBezTo>
                  <a:cubicBezTo>
                    <a:pt x="1480" y="747"/>
                    <a:pt x="1408" y="756"/>
                    <a:pt x="1336" y="756"/>
                  </a:cubicBezTo>
                  <a:cubicBezTo>
                    <a:pt x="1165" y="752"/>
                    <a:pt x="994" y="725"/>
                    <a:pt x="833" y="675"/>
                  </a:cubicBezTo>
                  <a:lnTo>
                    <a:pt x="833" y="675"/>
                  </a:lnTo>
                  <a:lnTo>
                    <a:pt x="846" y="680"/>
                  </a:lnTo>
                  <a:cubicBezTo>
                    <a:pt x="711" y="644"/>
                    <a:pt x="581" y="599"/>
                    <a:pt x="450" y="549"/>
                  </a:cubicBezTo>
                  <a:cubicBezTo>
                    <a:pt x="392" y="527"/>
                    <a:pt x="329" y="504"/>
                    <a:pt x="270" y="477"/>
                  </a:cubicBezTo>
                  <a:lnTo>
                    <a:pt x="180" y="441"/>
                  </a:lnTo>
                  <a:cubicBezTo>
                    <a:pt x="153" y="428"/>
                    <a:pt x="122" y="419"/>
                    <a:pt x="99" y="401"/>
                  </a:cubicBezTo>
                  <a:cubicBezTo>
                    <a:pt x="88" y="394"/>
                    <a:pt x="75" y="390"/>
                    <a:pt x="63" y="390"/>
                  </a:cubicBezTo>
                  <a:cubicBezTo>
                    <a:pt x="43" y="390"/>
                    <a:pt x="25" y="398"/>
                    <a:pt x="14" y="414"/>
                  </a:cubicBezTo>
                  <a:cubicBezTo>
                    <a:pt x="5" y="428"/>
                    <a:pt x="0" y="446"/>
                    <a:pt x="0" y="459"/>
                  </a:cubicBezTo>
                  <a:cubicBezTo>
                    <a:pt x="5" y="477"/>
                    <a:pt x="9" y="491"/>
                    <a:pt x="23" y="504"/>
                  </a:cubicBezTo>
                  <a:cubicBezTo>
                    <a:pt x="77" y="531"/>
                    <a:pt x="131" y="558"/>
                    <a:pt x="189" y="576"/>
                  </a:cubicBezTo>
                  <a:cubicBezTo>
                    <a:pt x="257" y="608"/>
                    <a:pt x="329" y="635"/>
                    <a:pt x="401" y="662"/>
                  </a:cubicBezTo>
                  <a:cubicBezTo>
                    <a:pt x="545" y="720"/>
                    <a:pt x="698" y="765"/>
                    <a:pt x="851" y="806"/>
                  </a:cubicBezTo>
                  <a:cubicBezTo>
                    <a:pt x="994" y="846"/>
                    <a:pt x="1147" y="869"/>
                    <a:pt x="1300" y="878"/>
                  </a:cubicBezTo>
                  <a:cubicBezTo>
                    <a:pt x="1363" y="878"/>
                    <a:pt x="1426" y="878"/>
                    <a:pt x="1494" y="869"/>
                  </a:cubicBezTo>
                  <a:cubicBezTo>
                    <a:pt x="1557" y="860"/>
                    <a:pt x="1620" y="842"/>
                    <a:pt x="1678" y="819"/>
                  </a:cubicBezTo>
                  <a:cubicBezTo>
                    <a:pt x="1723" y="801"/>
                    <a:pt x="1759" y="779"/>
                    <a:pt x="1791" y="747"/>
                  </a:cubicBezTo>
                  <a:cubicBezTo>
                    <a:pt x="1809" y="734"/>
                    <a:pt x="1818" y="720"/>
                    <a:pt x="1831" y="707"/>
                  </a:cubicBezTo>
                  <a:cubicBezTo>
                    <a:pt x="1845" y="689"/>
                    <a:pt x="1854" y="666"/>
                    <a:pt x="1858" y="644"/>
                  </a:cubicBezTo>
                  <a:cubicBezTo>
                    <a:pt x="1872" y="572"/>
                    <a:pt x="1849" y="495"/>
                    <a:pt x="1800" y="441"/>
                  </a:cubicBezTo>
                  <a:cubicBezTo>
                    <a:pt x="1777" y="410"/>
                    <a:pt x="1746" y="378"/>
                    <a:pt x="1714" y="351"/>
                  </a:cubicBezTo>
                  <a:cubicBezTo>
                    <a:pt x="1674" y="315"/>
                    <a:pt x="1638" y="284"/>
                    <a:pt x="1593" y="257"/>
                  </a:cubicBezTo>
                  <a:cubicBezTo>
                    <a:pt x="1507" y="198"/>
                    <a:pt x="1413" y="144"/>
                    <a:pt x="1314" y="99"/>
                  </a:cubicBezTo>
                  <a:cubicBezTo>
                    <a:pt x="1264" y="77"/>
                    <a:pt x="1210" y="54"/>
                    <a:pt x="1156" y="36"/>
                  </a:cubicBezTo>
                  <a:cubicBezTo>
                    <a:pt x="1107" y="23"/>
                    <a:pt x="1057" y="9"/>
                    <a:pt x="1008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5006775" y="1578700"/>
              <a:ext cx="12175" cy="8575"/>
            </a:xfrm>
            <a:custGeom>
              <a:rect b="b" l="l" r="r" t="t"/>
              <a:pathLst>
                <a:path extrusionOk="0" h="343" w="487">
                  <a:moveTo>
                    <a:pt x="383" y="0"/>
                  </a:moveTo>
                  <a:lnTo>
                    <a:pt x="383" y="5"/>
                  </a:lnTo>
                  <a:cubicBezTo>
                    <a:pt x="239" y="36"/>
                    <a:pt x="109" y="122"/>
                    <a:pt x="19" y="234"/>
                  </a:cubicBezTo>
                  <a:cubicBezTo>
                    <a:pt x="5" y="248"/>
                    <a:pt x="1" y="261"/>
                    <a:pt x="1" y="279"/>
                  </a:cubicBezTo>
                  <a:cubicBezTo>
                    <a:pt x="1" y="297"/>
                    <a:pt x="5" y="311"/>
                    <a:pt x="19" y="324"/>
                  </a:cubicBezTo>
                  <a:cubicBezTo>
                    <a:pt x="32" y="333"/>
                    <a:pt x="46" y="342"/>
                    <a:pt x="64" y="342"/>
                  </a:cubicBezTo>
                  <a:cubicBezTo>
                    <a:pt x="82" y="342"/>
                    <a:pt x="95" y="333"/>
                    <a:pt x="109" y="324"/>
                  </a:cubicBezTo>
                  <a:cubicBezTo>
                    <a:pt x="136" y="288"/>
                    <a:pt x="163" y="257"/>
                    <a:pt x="199" y="230"/>
                  </a:cubicBezTo>
                  <a:cubicBezTo>
                    <a:pt x="239" y="198"/>
                    <a:pt x="280" y="171"/>
                    <a:pt x="325" y="153"/>
                  </a:cubicBezTo>
                  <a:cubicBezTo>
                    <a:pt x="356" y="140"/>
                    <a:pt x="383" y="131"/>
                    <a:pt x="415" y="122"/>
                  </a:cubicBezTo>
                  <a:cubicBezTo>
                    <a:pt x="487" y="104"/>
                    <a:pt x="473" y="0"/>
                    <a:pt x="39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4622150" y="1618175"/>
              <a:ext cx="91125" cy="40400"/>
            </a:xfrm>
            <a:custGeom>
              <a:rect b="b" l="l" r="r" t="t"/>
              <a:pathLst>
                <a:path extrusionOk="0" h="1616" w="3645">
                  <a:moveTo>
                    <a:pt x="68" y="1"/>
                  </a:moveTo>
                  <a:cubicBezTo>
                    <a:pt x="46" y="1"/>
                    <a:pt x="23" y="10"/>
                    <a:pt x="10" y="32"/>
                  </a:cubicBezTo>
                  <a:lnTo>
                    <a:pt x="10" y="28"/>
                  </a:lnTo>
                  <a:cubicBezTo>
                    <a:pt x="1" y="41"/>
                    <a:pt x="1" y="59"/>
                    <a:pt x="5" y="72"/>
                  </a:cubicBezTo>
                  <a:cubicBezTo>
                    <a:pt x="10" y="90"/>
                    <a:pt x="19" y="104"/>
                    <a:pt x="32" y="113"/>
                  </a:cubicBezTo>
                  <a:cubicBezTo>
                    <a:pt x="549" y="482"/>
                    <a:pt x="1130" y="752"/>
                    <a:pt x="1715" y="990"/>
                  </a:cubicBezTo>
                  <a:cubicBezTo>
                    <a:pt x="2012" y="1107"/>
                    <a:pt x="2313" y="1215"/>
                    <a:pt x="2614" y="1319"/>
                  </a:cubicBezTo>
                  <a:cubicBezTo>
                    <a:pt x="2691" y="1346"/>
                    <a:pt x="2767" y="1368"/>
                    <a:pt x="2839" y="1395"/>
                  </a:cubicBezTo>
                  <a:cubicBezTo>
                    <a:pt x="2916" y="1422"/>
                    <a:pt x="3001" y="1454"/>
                    <a:pt x="3078" y="1481"/>
                  </a:cubicBezTo>
                  <a:cubicBezTo>
                    <a:pt x="3159" y="1512"/>
                    <a:pt x="3240" y="1539"/>
                    <a:pt x="3321" y="1557"/>
                  </a:cubicBezTo>
                  <a:cubicBezTo>
                    <a:pt x="3406" y="1584"/>
                    <a:pt x="3496" y="1602"/>
                    <a:pt x="3582" y="1616"/>
                  </a:cubicBezTo>
                  <a:cubicBezTo>
                    <a:pt x="3600" y="1616"/>
                    <a:pt x="3618" y="1611"/>
                    <a:pt x="3627" y="1598"/>
                  </a:cubicBezTo>
                  <a:cubicBezTo>
                    <a:pt x="3640" y="1584"/>
                    <a:pt x="3644" y="1571"/>
                    <a:pt x="3644" y="1553"/>
                  </a:cubicBezTo>
                  <a:cubicBezTo>
                    <a:pt x="3644" y="1539"/>
                    <a:pt x="3640" y="1521"/>
                    <a:pt x="3631" y="1508"/>
                  </a:cubicBezTo>
                  <a:cubicBezTo>
                    <a:pt x="3618" y="1499"/>
                    <a:pt x="3604" y="1490"/>
                    <a:pt x="3586" y="1490"/>
                  </a:cubicBezTo>
                  <a:lnTo>
                    <a:pt x="3582" y="1490"/>
                  </a:lnTo>
                  <a:cubicBezTo>
                    <a:pt x="3393" y="1458"/>
                    <a:pt x="3204" y="1404"/>
                    <a:pt x="3028" y="1337"/>
                  </a:cubicBezTo>
                  <a:cubicBezTo>
                    <a:pt x="2934" y="1301"/>
                    <a:pt x="2839" y="1269"/>
                    <a:pt x="2745" y="1238"/>
                  </a:cubicBezTo>
                  <a:lnTo>
                    <a:pt x="2493" y="1148"/>
                  </a:lnTo>
                  <a:cubicBezTo>
                    <a:pt x="2142" y="1026"/>
                    <a:pt x="1796" y="896"/>
                    <a:pt x="1454" y="752"/>
                  </a:cubicBezTo>
                  <a:lnTo>
                    <a:pt x="1458" y="752"/>
                  </a:lnTo>
                  <a:cubicBezTo>
                    <a:pt x="977" y="549"/>
                    <a:pt x="522" y="302"/>
                    <a:pt x="95" y="10"/>
                  </a:cubicBezTo>
                  <a:cubicBezTo>
                    <a:pt x="86" y="5"/>
                    <a:pt x="77" y="1"/>
                    <a:pt x="68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4602925" y="1625700"/>
              <a:ext cx="103050" cy="46075"/>
            </a:xfrm>
            <a:custGeom>
              <a:rect b="b" l="l" r="r" t="t"/>
              <a:pathLst>
                <a:path extrusionOk="0" h="1843" w="4122">
                  <a:moveTo>
                    <a:pt x="54" y="1"/>
                  </a:moveTo>
                  <a:lnTo>
                    <a:pt x="59" y="5"/>
                  </a:lnTo>
                  <a:cubicBezTo>
                    <a:pt x="45" y="10"/>
                    <a:pt x="27" y="19"/>
                    <a:pt x="23" y="32"/>
                  </a:cubicBezTo>
                  <a:cubicBezTo>
                    <a:pt x="0" y="64"/>
                    <a:pt x="14" y="100"/>
                    <a:pt x="41" y="118"/>
                  </a:cubicBezTo>
                  <a:cubicBezTo>
                    <a:pt x="1197" y="991"/>
                    <a:pt x="2542" y="1575"/>
                    <a:pt x="3968" y="1827"/>
                  </a:cubicBezTo>
                  <a:lnTo>
                    <a:pt x="4031" y="1841"/>
                  </a:lnTo>
                  <a:cubicBezTo>
                    <a:pt x="4036" y="1842"/>
                    <a:pt x="4041" y="1843"/>
                    <a:pt x="4045" y="1843"/>
                  </a:cubicBezTo>
                  <a:cubicBezTo>
                    <a:pt x="4058" y="1843"/>
                    <a:pt x="4071" y="1838"/>
                    <a:pt x="4081" y="1832"/>
                  </a:cubicBezTo>
                  <a:cubicBezTo>
                    <a:pt x="4108" y="1818"/>
                    <a:pt x="4121" y="1778"/>
                    <a:pt x="4103" y="1751"/>
                  </a:cubicBezTo>
                  <a:cubicBezTo>
                    <a:pt x="4099" y="1733"/>
                    <a:pt x="4085" y="1724"/>
                    <a:pt x="4067" y="1719"/>
                  </a:cubicBezTo>
                  <a:cubicBezTo>
                    <a:pt x="3352" y="1598"/>
                    <a:pt x="2655" y="1395"/>
                    <a:pt x="1989" y="1108"/>
                  </a:cubicBezTo>
                  <a:cubicBezTo>
                    <a:pt x="1318" y="820"/>
                    <a:pt x="684" y="451"/>
                    <a:pt x="104" y="10"/>
                  </a:cubicBezTo>
                  <a:cubicBezTo>
                    <a:pt x="95" y="5"/>
                    <a:pt x="81" y="1"/>
                    <a:pt x="72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4559400" y="1618175"/>
              <a:ext cx="65600" cy="107375"/>
            </a:xfrm>
            <a:custGeom>
              <a:rect b="b" l="l" r="r" t="t"/>
              <a:pathLst>
                <a:path extrusionOk="0" h="4295" w="2624">
                  <a:moveTo>
                    <a:pt x="2529" y="1"/>
                  </a:moveTo>
                  <a:cubicBezTo>
                    <a:pt x="2380" y="28"/>
                    <a:pt x="2232" y="68"/>
                    <a:pt x="2092" y="126"/>
                  </a:cubicBezTo>
                  <a:cubicBezTo>
                    <a:pt x="1957" y="180"/>
                    <a:pt x="1822" y="243"/>
                    <a:pt x="1701" y="324"/>
                  </a:cubicBezTo>
                  <a:cubicBezTo>
                    <a:pt x="1444" y="482"/>
                    <a:pt x="1220" y="680"/>
                    <a:pt x="1031" y="905"/>
                  </a:cubicBezTo>
                  <a:cubicBezTo>
                    <a:pt x="833" y="1139"/>
                    <a:pt x="666" y="1391"/>
                    <a:pt x="527" y="1661"/>
                  </a:cubicBezTo>
                  <a:cubicBezTo>
                    <a:pt x="392" y="1926"/>
                    <a:pt x="284" y="2205"/>
                    <a:pt x="203" y="2493"/>
                  </a:cubicBezTo>
                  <a:cubicBezTo>
                    <a:pt x="117" y="2781"/>
                    <a:pt x="63" y="3073"/>
                    <a:pt x="36" y="3374"/>
                  </a:cubicBezTo>
                  <a:cubicBezTo>
                    <a:pt x="0" y="3667"/>
                    <a:pt x="18" y="3964"/>
                    <a:pt x="95" y="4252"/>
                  </a:cubicBezTo>
                  <a:cubicBezTo>
                    <a:pt x="102" y="4278"/>
                    <a:pt x="128" y="4295"/>
                    <a:pt x="155" y="4295"/>
                  </a:cubicBezTo>
                  <a:cubicBezTo>
                    <a:pt x="160" y="4295"/>
                    <a:pt x="166" y="4294"/>
                    <a:pt x="171" y="4292"/>
                  </a:cubicBezTo>
                  <a:cubicBezTo>
                    <a:pt x="207" y="4283"/>
                    <a:pt x="225" y="4247"/>
                    <a:pt x="216" y="4211"/>
                  </a:cubicBezTo>
                  <a:cubicBezTo>
                    <a:pt x="198" y="4153"/>
                    <a:pt x="180" y="4090"/>
                    <a:pt x="171" y="4027"/>
                  </a:cubicBezTo>
                  <a:cubicBezTo>
                    <a:pt x="171" y="4025"/>
                    <a:pt x="171" y="4024"/>
                    <a:pt x="171" y="4022"/>
                  </a:cubicBezTo>
                  <a:cubicBezTo>
                    <a:pt x="140" y="3806"/>
                    <a:pt x="140" y="3590"/>
                    <a:pt x="162" y="3374"/>
                  </a:cubicBezTo>
                  <a:cubicBezTo>
                    <a:pt x="180" y="3168"/>
                    <a:pt x="216" y="2965"/>
                    <a:pt x="261" y="2763"/>
                  </a:cubicBezTo>
                  <a:cubicBezTo>
                    <a:pt x="306" y="2574"/>
                    <a:pt x="360" y="2389"/>
                    <a:pt x="428" y="2209"/>
                  </a:cubicBezTo>
                  <a:cubicBezTo>
                    <a:pt x="549" y="1867"/>
                    <a:pt x="720" y="1539"/>
                    <a:pt x="932" y="1238"/>
                  </a:cubicBezTo>
                  <a:cubicBezTo>
                    <a:pt x="1094" y="1008"/>
                    <a:pt x="1287" y="797"/>
                    <a:pt x="1507" y="617"/>
                  </a:cubicBezTo>
                  <a:lnTo>
                    <a:pt x="1507" y="617"/>
                  </a:lnTo>
                  <a:lnTo>
                    <a:pt x="1494" y="626"/>
                  </a:lnTo>
                  <a:cubicBezTo>
                    <a:pt x="1660" y="491"/>
                    <a:pt x="1845" y="374"/>
                    <a:pt x="2043" y="284"/>
                  </a:cubicBezTo>
                  <a:cubicBezTo>
                    <a:pt x="2209" y="207"/>
                    <a:pt x="2389" y="153"/>
                    <a:pt x="2569" y="122"/>
                  </a:cubicBezTo>
                  <a:cubicBezTo>
                    <a:pt x="2587" y="117"/>
                    <a:pt x="2601" y="104"/>
                    <a:pt x="2610" y="90"/>
                  </a:cubicBezTo>
                  <a:cubicBezTo>
                    <a:pt x="2623" y="59"/>
                    <a:pt x="2610" y="23"/>
                    <a:pt x="2583" y="5"/>
                  </a:cubicBezTo>
                  <a:cubicBezTo>
                    <a:pt x="2574" y="1"/>
                    <a:pt x="2565" y="1"/>
                    <a:pt x="2556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4625525" y="1683300"/>
              <a:ext cx="6425" cy="41425"/>
            </a:xfrm>
            <a:custGeom>
              <a:rect b="b" l="l" r="r" t="t"/>
              <a:pathLst>
                <a:path extrusionOk="0" h="1657" w="257">
                  <a:moveTo>
                    <a:pt x="68" y="0"/>
                  </a:moveTo>
                  <a:cubicBezTo>
                    <a:pt x="32" y="0"/>
                    <a:pt x="5" y="32"/>
                    <a:pt x="10" y="63"/>
                  </a:cubicBezTo>
                  <a:cubicBezTo>
                    <a:pt x="1" y="320"/>
                    <a:pt x="5" y="581"/>
                    <a:pt x="32" y="832"/>
                  </a:cubicBezTo>
                  <a:cubicBezTo>
                    <a:pt x="55" y="1089"/>
                    <a:pt x="91" y="1345"/>
                    <a:pt x="131" y="1597"/>
                  </a:cubicBezTo>
                  <a:cubicBezTo>
                    <a:pt x="131" y="1615"/>
                    <a:pt x="136" y="1629"/>
                    <a:pt x="149" y="1642"/>
                  </a:cubicBezTo>
                  <a:cubicBezTo>
                    <a:pt x="161" y="1652"/>
                    <a:pt x="175" y="1657"/>
                    <a:pt x="189" y="1657"/>
                  </a:cubicBezTo>
                  <a:cubicBezTo>
                    <a:pt x="207" y="1657"/>
                    <a:pt x="224" y="1650"/>
                    <a:pt x="239" y="1638"/>
                  </a:cubicBezTo>
                  <a:cubicBezTo>
                    <a:pt x="248" y="1624"/>
                    <a:pt x="257" y="1611"/>
                    <a:pt x="253" y="1593"/>
                  </a:cubicBezTo>
                  <a:cubicBezTo>
                    <a:pt x="217" y="1341"/>
                    <a:pt x="181" y="1084"/>
                    <a:pt x="158" y="828"/>
                  </a:cubicBezTo>
                  <a:cubicBezTo>
                    <a:pt x="131" y="576"/>
                    <a:pt x="122" y="315"/>
                    <a:pt x="131" y="59"/>
                  </a:cubicBezTo>
                  <a:cubicBezTo>
                    <a:pt x="131" y="27"/>
                    <a:pt x="104" y="0"/>
                    <a:pt x="68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4561625" y="1721875"/>
              <a:ext cx="70100" cy="8675"/>
            </a:xfrm>
            <a:custGeom>
              <a:rect b="b" l="l" r="r" t="t"/>
              <a:pathLst>
                <a:path extrusionOk="0" h="347" w="2804">
                  <a:moveTo>
                    <a:pt x="2732" y="0"/>
                  </a:moveTo>
                  <a:cubicBezTo>
                    <a:pt x="2723" y="0"/>
                    <a:pt x="2719" y="5"/>
                    <a:pt x="2710" y="5"/>
                  </a:cubicBezTo>
                  <a:lnTo>
                    <a:pt x="2710" y="9"/>
                  </a:lnTo>
                  <a:cubicBezTo>
                    <a:pt x="2656" y="32"/>
                    <a:pt x="2606" y="54"/>
                    <a:pt x="2552" y="72"/>
                  </a:cubicBezTo>
                  <a:cubicBezTo>
                    <a:pt x="2503" y="90"/>
                    <a:pt x="2449" y="108"/>
                    <a:pt x="2395" y="122"/>
                  </a:cubicBezTo>
                  <a:cubicBezTo>
                    <a:pt x="2174" y="171"/>
                    <a:pt x="1945" y="198"/>
                    <a:pt x="1720" y="207"/>
                  </a:cubicBezTo>
                  <a:cubicBezTo>
                    <a:pt x="1511" y="216"/>
                    <a:pt x="1298" y="225"/>
                    <a:pt x="1089" y="225"/>
                  </a:cubicBezTo>
                  <a:lnTo>
                    <a:pt x="1089" y="225"/>
                  </a:lnTo>
                  <a:cubicBezTo>
                    <a:pt x="830" y="225"/>
                    <a:pt x="575" y="193"/>
                    <a:pt x="325" y="131"/>
                  </a:cubicBezTo>
                  <a:cubicBezTo>
                    <a:pt x="249" y="108"/>
                    <a:pt x="177" y="81"/>
                    <a:pt x="105" y="50"/>
                  </a:cubicBezTo>
                  <a:cubicBezTo>
                    <a:pt x="100" y="49"/>
                    <a:pt x="96" y="48"/>
                    <a:pt x="91" y="48"/>
                  </a:cubicBezTo>
                  <a:cubicBezTo>
                    <a:pt x="32" y="48"/>
                    <a:pt x="1" y="129"/>
                    <a:pt x="55" y="162"/>
                  </a:cubicBezTo>
                  <a:cubicBezTo>
                    <a:pt x="253" y="248"/>
                    <a:pt x="469" y="302"/>
                    <a:pt x="685" y="320"/>
                  </a:cubicBezTo>
                  <a:cubicBezTo>
                    <a:pt x="845" y="338"/>
                    <a:pt x="1007" y="346"/>
                    <a:pt x="1170" y="346"/>
                  </a:cubicBezTo>
                  <a:cubicBezTo>
                    <a:pt x="1241" y="346"/>
                    <a:pt x="1312" y="345"/>
                    <a:pt x="1382" y="342"/>
                  </a:cubicBezTo>
                  <a:cubicBezTo>
                    <a:pt x="1486" y="342"/>
                    <a:pt x="1589" y="333"/>
                    <a:pt x="1697" y="329"/>
                  </a:cubicBezTo>
                  <a:cubicBezTo>
                    <a:pt x="1814" y="324"/>
                    <a:pt x="1931" y="315"/>
                    <a:pt x="2053" y="306"/>
                  </a:cubicBezTo>
                  <a:cubicBezTo>
                    <a:pt x="2174" y="293"/>
                    <a:pt x="2296" y="270"/>
                    <a:pt x="2417" y="243"/>
                  </a:cubicBezTo>
                  <a:cubicBezTo>
                    <a:pt x="2476" y="230"/>
                    <a:pt x="2525" y="212"/>
                    <a:pt x="2579" y="194"/>
                  </a:cubicBezTo>
                  <a:cubicBezTo>
                    <a:pt x="2633" y="176"/>
                    <a:pt x="2696" y="149"/>
                    <a:pt x="2755" y="122"/>
                  </a:cubicBezTo>
                  <a:cubicBezTo>
                    <a:pt x="2786" y="108"/>
                    <a:pt x="2804" y="72"/>
                    <a:pt x="2791" y="41"/>
                  </a:cubicBezTo>
                  <a:cubicBezTo>
                    <a:pt x="2782" y="18"/>
                    <a:pt x="2759" y="0"/>
                    <a:pt x="273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4693900" y="1609400"/>
              <a:ext cx="28925" cy="42750"/>
            </a:xfrm>
            <a:custGeom>
              <a:rect b="b" l="l" r="r" t="t"/>
              <a:pathLst>
                <a:path extrusionOk="0" h="1710" w="1157">
                  <a:moveTo>
                    <a:pt x="1085" y="1"/>
                  </a:moveTo>
                  <a:cubicBezTo>
                    <a:pt x="1062" y="1"/>
                    <a:pt x="1040" y="14"/>
                    <a:pt x="1031" y="32"/>
                  </a:cubicBezTo>
                  <a:cubicBezTo>
                    <a:pt x="712" y="567"/>
                    <a:pt x="356" y="1089"/>
                    <a:pt x="19" y="1616"/>
                  </a:cubicBezTo>
                  <a:cubicBezTo>
                    <a:pt x="1" y="1647"/>
                    <a:pt x="14" y="1683"/>
                    <a:pt x="41" y="1701"/>
                  </a:cubicBezTo>
                  <a:cubicBezTo>
                    <a:pt x="51" y="1707"/>
                    <a:pt x="61" y="1709"/>
                    <a:pt x="72" y="1709"/>
                  </a:cubicBezTo>
                  <a:cubicBezTo>
                    <a:pt x="94" y="1709"/>
                    <a:pt x="114" y="1697"/>
                    <a:pt x="127" y="1679"/>
                  </a:cubicBezTo>
                  <a:cubicBezTo>
                    <a:pt x="464" y="1148"/>
                    <a:pt x="819" y="630"/>
                    <a:pt x="1139" y="95"/>
                  </a:cubicBezTo>
                  <a:cubicBezTo>
                    <a:pt x="1157" y="64"/>
                    <a:pt x="1148" y="28"/>
                    <a:pt x="1116" y="10"/>
                  </a:cubicBezTo>
                  <a:cubicBezTo>
                    <a:pt x="1107" y="5"/>
                    <a:pt x="1098" y="1"/>
                    <a:pt x="1085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4703125" y="1610625"/>
              <a:ext cx="38725" cy="60775"/>
            </a:xfrm>
            <a:custGeom>
              <a:rect b="b" l="l" r="r" t="t"/>
              <a:pathLst>
                <a:path extrusionOk="0" h="2431" w="1549">
                  <a:moveTo>
                    <a:pt x="1467" y="0"/>
                  </a:moveTo>
                  <a:cubicBezTo>
                    <a:pt x="1448" y="0"/>
                    <a:pt x="1430" y="13"/>
                    <a:pt x="1422" y="33"/>
                  </a:cubicBezTo>
                  <a:cubicBezTo>
                    <a:pt x="1215" y="433"/>
                    <a:pt x="990" y="824"/>
                    <a:pt x="756" y="1207"/>
                  </a:cubicBezTo>
                  <a:cubicBezTo>
                    <a:pt x="518" y="1589"/>
                    <a:pt x="275" y="1967"/>
                    <a:pt x="19" y="2336"/>
                  </a:cubicBezTo>
                  <a:cubicBezTo>
                    <a:pt x="1" y="2367"/>
                    <a:pt x="10" y="2403"/>
                    <a:pt x="41" y="2421"/>
                  </a:cubicBezTo>
                  <a:cubicBezTo>
                    <a:pt x="55" y="2430"/>
                    <a:pt x="68" y="2430"/>
                    <a:pt x="86" y="2430"/>
                  </a:cubicBezTo>
                  <a:cubicBezTo>
                    <a:pt x="104" y="2426"/>
                    <a:pt x="118" y="2412"/>
                    <a:pt x="122" y="2399"/>
                  </a:cubicBezTo>
                  <a:cubicBezTo>
                    <a:pt x="383" y="2030"/>
                    <a:pt x="626" y="1652"/>
                    <a:pt x="864" y="1270"/>
                  </a:cubicBezTo>
                  <a:cubicBezTo>
                    <a:pt x="1103" y="887"/>
                    <a:pt x="1328" y="496"/>
                    <a:pt x="1530" y="91"/>
                  </a:cubicBezTo>
                  <a:cubicBezTo>
                    <a:pt x="1548" y="64"/>
                    <a:pt x="1535" y="24"/>
                    <a:pt x="1508" y="6"/>
                  </a:cubicBezTo>
                  <a:cubicBezTo>
                    <a:pt x="1499" y="1"/>
                    <a:pt x="1485" y="1"/>
                    <a:pt x="1476" y="1"/>
                  </a:cubicBezTo>
                  <a:cubicBezTo>
                    <a:pt x="1473" y="1"/>
                    <a:pt x="1470" y="0"/>
                    <a:pt x="146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4719775" y="1608850"/>
              <a:ext cx="132550" cy="34100"/>
            </a:xfrm>
            <a:custGeom>
              <a:rect b="b" l="l" r="r" t="t"/>
              <a:pathLst>
                <a:path extrusionOk="0" h="1364" w="5302">
                  <a:moveTo>
                    <a:pt x="342" y="0"/>
                  </a:moveTo>
                  <a:cubicBezTo>
                    <a:pt x="293" y="0"/>
                    <a:pt x="248" y="0"/>
                    <a:pt x="198" y="5"/>
                  </a:cubicBezTo>
                  <a:cubicBezTo>
                    <a:pt x="149" y="9"/>
                    <a:pt x="104" y="9"/>
                    <a:pt x="54" y="18"/>
                  </a:cubicBezTo>
                  <a:cubicBezTo>
                    <a:pt x="23" y="27"/>
                    <a:pt x="0" y="63"/>
                    <a:pt x="9" y="95"/>
                  </a:cubicBezTo>
                  <a:cubicBezTo>
                    <a:pt x="14" y="113"/>
                    <a:pt x="27" y="126"/>
                    <a:pt x="41" y="135"/>
                  </a:cubicBezTo>
                  <a:cubicBezTo>
                    <a:pt x="50" y="138"/>
                    <a:pt x="62" y="141"/>
                    <a:pt x="73" y="141"/>
                  </a:cubicBezTo>
                  <a:cubicBezTo>
                    <a:pt x="78" y="141"/>
                    <a:pt x="82" y="141"/>
                    <a:pt x="86" y="140"/>
                  </a:cubicBezTo>
                  <a:lnTo>
                    <a:pt x="104" y="140"/>
                  </a:lnTo>
                  <a:cubicBezTo>
                    <a:pt x="215" y="131"/>
                    <a:pt x="324" y="126"/>
                    <a:pt x="434" y="126"/>
                  </a:cubicBezTo>
                  <a:cubicBezTo>
                    <a:pt x="596" y="126"/>
                    <a:pt x="757" y="136"/>
                    <a:pt x="918" y="158"/>
                  </a:cubicBezTo>
                  <a:lnTo>
                    <a:pt x="900" y="158"/>
                  </a:lnTo>
                  <a:cubicBezTo>
                    <a:pt x="1274" y="212"/>
                    <a:pt x="1642" y="297"/>
                    <a:pt x="2002" y="418"/>
                  </a:cubicBezTo>
                  <a:cubicBezTo>
                    <a:pt x="2344" y="531"/>
                    <a:pt x="2677" y="666"/>
                    <a:pt x="3010" y="796"/>
                  </a:cubicBezTo>
                  <a:cubicBezTo>
                    <a:pt x="3343" y="927"/>
                    <a:pt x="3680" y="1057"/>
                    <a:pt x="4027" y="1161"/>
                  </a:cubicBezTo>
                  <a:cubicBezTo>
                    <a:pt x="4364" y="1264"/>
                    <a:pt x="4710" y="1332"/>
                    <a:pt x="5061" y="1359"/>
                  </a:cubicBezTo>
                  <a:cubicBezTo>
                    <a:pt x="5111" y="1359"/>
                    <a:pt x="5160" y="1363"/>
                    <a:pt x="5214" y="1363"/>
                  </a:cubicBezTo>
                  <a:cubicBezTo>
                    <a:pt x="5217" y="1363"/>
                    <a:pt x="5220" y="1364"/>
                    <a:pt x="5222" y="1364"/>
                  </a:cubicBezTo>
                  <a:cubicBezTo>
                    <a:pt x="5302" y="1364"/>
                    <a:pt x="5302" y="1237"/>
                    <a:pt x="5222" y="1237"/>
                  </a:cubicBezTo>
                  <a:cubicBezTo>
                    <a:pt x="5220" y="1237"/>
                    <a:pt x="5217" y="1237"/>
                    <a:pt x="5214" y="1237"/>
                  </a:cubicBezTo>
                  <a:cubicBezTo>
                    <a:pt x="5088" y="1237"/>
                    <a:pt x="4962" y="1228"/>
                    <a:pt x="4841" y="1210"/>
                  </a:cubicBezTo>
                  <a:cubicBezTo>
                    <a:pt x="4130" y="1120"/>
                    <a:pt x="3464" y="841"/>
                    <a:pt x="2799" y="580"/>
                  </a:cubicBezTo>
                  <a:cubicBezTo>
                    <a:pt x="2466" y="450"/>
                    <a:pt x="2133" y="320"/>
                    <a:pt x="1791" y="221"/>
                  </a:cubicBezTo>
                  <a:cubicBezTo>
                    <a:pt x="1422" y="108"/>
                    <a:pt x="1040" y="41"/>
                    <a:pt x="653" y="9"/>
                  </a:cubicBezTo>
                  <a:cubicBezTo>
                    <a:pt x="576" y="5"/>
                    <a:pt x="500" y="5"/>
                    <a:pt x="419" y="5"/>
                  </a:cubicBezTo>
                  <a:lnTo>
                    <a:pt x="342" y="5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4785675" y="1697475"/>
              <a:ext cx="79100" cy="15525"/>
            </a:xfrm>
            <a:custGeom>
              <a:rect b="b" l="l" r="r" t="t"/>
              <a:pathLst>
                <a:path extrusionOk="0" h="621" w="3164">
                  <a:moveTo>
                    <a:pt x="73" y="0"/>
                  </a:moveTo>
                  <a:cubicBezTo>
                    <a:pt x="46" y="0"/>
                    <a:pt x="23" y="18"/>
                    <a:pt x="14" y="41"/>
                  </a:cubicBezTo>
                  <a:lnTo>
                    <a:pt x="10" y="41"/>
                  </a:lnTo>
                  <a:cubicBezTo>
                    <a:pt x="1" y="72"/>
                    <a:pt x="14" y="108"/>
                    <a:pt x="46" y="121"/>
                  </a:cubicBezTo>
                  <a:cubicBezTo>
                    <a:pt x="275" y="229"/>
                    <a:pt x="513" y="319"/>
                    <a:pt x="756" y="391"/>
                  </a:cubicBezTo>
                  <a:cubicBezTo>
                    <a:pt x="1013" y="468"/>
                    <a:pt x="1274" y="526"/>
                    <a:pt x="1535" y="562"/>
                  </a:cubicBezTo>
                  <a:cubicBezTo>
                    <a:pt x="1800" y="603"/>
                    <a:pt x="2070" y="621"/>
                    <a:pt x="2335" y="621"/>
                  </a:cubicBezTo>
                  <a:cubicBezTo>
                    <a:pt x="2596" y="621"/>
                    <a:pt x="2853" y="594"/>
                    <a:pt x="3109" y="540"/>
                  </a:cubicBezTo>
                  <a:cubicBezTo>
                    <a:pt x="3141" y="535"/>
                    <a:pt x="3163" y="504"/>
                    <a:pt x="3159" y="468"/>
                  </a:cubicBezTo>
                  <a:cubicBezTo>
                    <a:pt x="3155" y="441"/>
                    <a:pt x="3131" y="417"/>
                    <a:pt x="3104" y="417"/>
                  </a:cubicBezTo>
                  <a:cubicBezTo>
                    <a:pt x="3099" y="417"/>
                    <a:pt x="3095" y="417"/>
                    <a:pt x="3091" y="418"/>
                  </a:cubicBezTo>
                  <a:cubicBezTo>
                    <a:pt x="2857" y="463"/>
                    <a:pt x="2619" y="490"/>
                    <a:pt x="2380" y="495"/>
                  </a:cubicBezTo>
                  <a:lnTo>
                    <a:pt x="2389" y="495"/>
                  </a:lnTo>
                  <a:cubicBezTo>
                    <a:pt x="2371" y="495"/>
                    <a:pt x="2353" y="495"/>
                    <a:pt x="2335" y="495"/>
                  </a:cubicBezTo>
                  <a:cubicBezTo>
                    <a:pt x="1881" y="495"/>
                    <a:pt x="1427" y="441"/>
                    <a:pt x="986" y="324"/>
                  </a:cubicBezTo>
                  <a:lnTo>
                    <a:pt x="986" y="324"/>
                  </a:lnTo>
                  <a:lnTo>
                    <a:pt x="999" y="328"/>
                  </a:lnTo>
                  <a:cubicBezTo>
                    <a:pt x="689" y="252"/>
                    <a:pt x="383" y="144"/>
                    <a:pt x="95" y="5"/>
                  </a:cubicBezTo>
                  <a:cubicBezTo>
                    <a:pt x="86" y="0"/>
                    <a:pt x="77" y="0"/>
                    <a:pt x="73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4848775" y="1640100"/>
              <a:ext cx="17000" cy="69625"/>
            </a:xfrm>
            <a:custGeom>
              <a:rect b="b" l="l" r="r" t="t"/>
              <a:pathLst>
                <a:path extrusionOk="0" h="2785" w="680">
                  <a:moveTo>
                    <a:pt x="68" y="1"/>
                  </a:moveTo>
                  <a:cubicBezTo>
                    <a:pt x="59" y="1"/>
                    <a:pt x="45" y="1"/>
                    <a:pt x="36" y="10"/>
                  </a:cubicBezTo>
                  <a:lnTo>
                    <a:pt x="41" y="10"/>
                  </a:lnTo>
                  <a:cubicBezTo>
                    <a:pt x="9" y="23"/>
                    <a:pt x="0" y="64"/>
                    <a:pt x="18" y="95"/>
                  </a:cubicBezTo>
                  <a:cubicBezTo>
                    <a:pt x="95" y="212"/>
                    <a:pt x="162" y="338"/>
                    <a:pt x="216" y="469"/>
                  </a:cubicBezTo>
                  <a:cubicBezTo>
                    <a:pt x="354" y="819"/>
                    <a:pt x="448" y="1184"/>
                    <a:pt x="498" y="1561"/>
                  </a:cubicBezTo>
                  <a:lnTo>
                    <a:pt x="498" y="1561"/>
                  </a:lnTo>
                  <a:cubicBezTo>
                    <a:pt x="497" y="1560"/>
                    <a:pt x="496" y="1558"/>
                    <a:pt x="495" y="1557"/>
                  </a:cubicBezTo>
                  <a:lnTo>
                    <a:pt x="495" y="1557"/>
                  </a:lnTo>
                  <a:cubicBezTo>
                    <a:pt x="518" y="1746"/>
                    <a:pt x="536" y="1940"/>
                    <a:pt x="545" y="2133"/>
                  </a:cubicBezTo>
                  <a:cubicBezTo>
                    <a:pt x="554" y="2331"/>
                    <a:pt x="549" y="2524"/>
                    <a:pt x="531" y="2722"/>
                  </a:cubicBezTo>
                  <a:cubicBezTo>
                    <a:pt x="531" y="2740"/>
                    <a:pt x="536" y="2754"/>
                    <a:pt x="549" y="2767"/>
                  </a:cubicBezTo>
                  <a:cubicBezTo>
                    <a:pt x="560" y="2779"/>
                    <a:pt x="576" y="2784"/>
                    <a:pt x="592" y="2784"/>
                  </a:cubicBezTo>
                  <a:cubicBezTo>
                    <a:pt x="608" y="2784"/>
                    <a:pt x="623" y="2779"/>
                    <a:pt x="635" y="2767"/>
                  </a:cubicBezTo>
                  <a:cubicBezTo>
                    <a:pt x="648" y="2754"/>
                    <a:pt x="653" y="2740"/>
                    <a:pt x="653" y="2722"/>
                  </a:cubicBezTo>
                  <a:cubicBezTo>
                    <a:pt x="675" y="2497"/>
                    <a:pt x="680" y="2268"/>
                    <a:pt x="666" y="2043"/>
                  </a:cubicBezTo>
                  <a:cubicBezTo>
                    <a:pt x="653" y="1805"/>
                    <a:pt x="626" y="1566"/>
                    <a:pt x="585" y="1332"/>
                  </a:cubicBezTo>
                  <a:cubicBezTo>
                    <a:pt x="545" y="1094"/>
                    <a:pt x="486" y="855"/>
                    <a:pt x="410" y="631"/>
                  </a:cubicBezTo>
                  <a:cubicBezTo>
                    <a:pt x="342" y="419"/>
                    <a:pt x="243" y="217"/>
                    <a:pt x="122" y="32"/>
                  </a:cubicBezTo>
                  <a:cubicBezTo>
                    <a:pt x="113" y="10"/>
                    <a:pt x="90" y="1"/>
                    <a:pt x="68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4685125" y="1502450"/>
              <a:ext cx="21525" cy="18100"/>
            </a:xfrm>
            <a:custGeom>
              <a:rect b="b" l="l" r="r" t="t"/>
              <a:pathLst>
                <a:path extrusionOk="0" h="724" w="861">
                  <a:moveTo>
                    <a:pt x="302" y="0"/>
                  </a:moveTo>
                  <a:cubicBezTo>
                    <a:pt x="271" y="0"/>
                    <a:pt x="241" y="6"/>
                    <a:pt x="212" y="18"/>
                  </a:cubicBezTo>
                  <a:cubicBezTo>
                    <a:pt x="14" y="104"/>
                    <a:pt x="1" y="554"/>
                    <a:pt x="145" y="684"/>
                  </a:cubicBezTo>
                  <a:cubicBezTo>
                    <a:pt x="167" y="702"/>
                    <a:pt x="190" y="711"/>
                    <a:pt x="217" y="711"/>
                  </a:cubicBezTo>
                  <a:cubicBezTo>
                    <a:pt x="275" y="720"/>
                    <a:pt x="332" y="724"/>
                    <a:pt x="388" y="724"/>
                  </a:cubicBezTo>
                  <a:cubicBezTo>
                    <a:pt x="482" y="724"/>
                    <a:pt x="574" y="713"/>
                    <a:pt x="667" y="693"/>
                  </a:cubicBezTo>
                  <a:cubicBezTo>
                    <a:pt x="734" y="684"/>
                    <a:pt x="793" y="653"/>
                    <a:pt x="833" y="599"/>
                  </a:cubicBezTo>
                  <a:cubicBezTo>
                    <a:pt x="860" y="545"/>
                    <a:pt x="860" y="482"/>
                    <a:pt x="833" y="428"/>
                  </a:cubicBezTo>
                  <a:cubicBezTo>
                    <a:pt x="755" y="267"/>
                    <a:pt x="512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4609225" y="1509650"/>
              <a:ext cx="48375" cy="40275"/>
            </a:xfrm>
            <a:custGeom>
              <a:rect b="b" l="l" r="r" t="t"/>
              <a:pathLst>
                <a:path extrusionOk="0" h="1611" w="1935">
                  <a:moveTo>
                    <a:pt x="967" y="0"/>
                  </a:moveTo>
                  <a:cubicBezTo>
                    <a:pt x="432" y="0"/>
                    <a:pt x="0" y="360"/>
                    <a:pt x="0" y="806"/>
                  </a:cubicBezTo>
                  <a:cubicBezTo>
                    <a:pt x="0" y="1246"/>
                    <a:pt x="432" y="1611"/>
                    <a:pt x="967" y="1611"/>
                  </a:cubicBezTo>
                  <a:cubicBezTo>
                    <a:pt x="1503" y="1611"/>
                    <a:pt x="1935" y="1246"/>
                    <a:pt x="1935" y="806"/>
                  </a:cubicBezTo>
                  <a:cubicBezTo>
                    <a:pt x="1935" y="360"/>
                    <a:pt x="1503" y="0"/>
                    <a:pt x="967" y="0"/>
                  </a:cubicBezTo>
                  <a:close/>
                </a:path>
              </a:pathLst>
            </a:custGeom>
            <a:solidFill>
              <a:srgbClr val="F9B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4664325" y="1537550"/>
              <a:ext cx="36250" cy="9150"/>
            </a:xfrm>
            <a:custGeom>
              <a:rect b="b" l="l" r="r" t="t"/>
              <a:pathLst>
                <a:path extrusionOk="0" h="366" w="1450">
                  <a:moveTo>
                    <a:pt x="1449" y="270"/>
                  </a:moveTo>
                  <a:cubicBezTo>
                    <a:pt x="1449" y="271"/>
                    <a:pt x="1448" y="271"/>
                    <a:pt x="1447" y="272"/>
                  </a:cubicBezTo>
                  <a:lnTo>
                    <a:pt x="1447" y="272"/>
                  </a:lnTo>
                  <a:cubicBezTo>
                    <a:pt x="1448" y="271"/>
                    <a:pt x="1449" y="271"/>
                    <a:pt x="1449" y="270"/>
                  </a:cubicBezTo>
                  <a:close/>
                  <a:moveTo>
                    <a:pt x="1" y="0"/>
                  </a:moveTo>
                  <a:cubicBezTo>
                    <a:pt x="239" y="256"/>
                    <a:pt x="783" y="346"/>
                    <a:pt x="1112" y="364"/>
                  </a:cubicBezTo>
                  <a:cubicBezTo>
                    <a:pt x="1127" y="365"/>
                    <a:pt x="1143" y="365"/>
                    <a:pt x="1158" y="365"/>
                  </a:cubicBezTo>
                  <a:cubicBezTo>
                    <a:pt x="1266" y="365"/>
                    <a:pt x="1377" y="349"/>
                    <a:pt x="1447" y="272"/>
                  </a:cubicBezTo>
                  <a:lnTo>
                    <a:pt x="1447" y="272"/>
                  </a:lnTo>
                  <a:cubicBezTo>
                    <a:pt x="1435" y="283"/>
                    <a:pt x="1401" y="288"/>
                    <a:pt x="1358" y="288"/>
                  </a:cubicBezTo>
                  <a:cubicBezTo>
                    <a:pt x="1263" y="288"/>
                    <a:pt x="1124" y="267"/>
                    <a:pt x="1085" y="261"/>
                  </a:cubicBezTo>
                  <a:cubicBezTo>
                    <a:pt x="959" y="252"/>
                    <a:pt x="837" y="238"/>
                    <a:pt x="711" y="216"/>
                  </a:cubicBezTo>
                  <a:cubicBezTo>
                    <a:pt x="468" y="162"/>
                    <a:pt x="230" y="90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411775" y="1590175"/>
              <a:ext cx="210775" cy="264200"/>
            </a:xfrm>
            <a:custGeom>
              <a:rect b="b" l="l" r="r" t="t"/>
              <a:pathLst>
                <a:path extrusionOk="0" h="10568" w="8431">
                  <a:moveTo>
                    <a:pt x="2412" y="0"/>
                  </a:moveTo>
                  <a:cubicBezTo>
                    <a:pt x="2362" y="0"/>
                    <a:pt x="2317" y="32"/>
                    <a:pt x="2299" y="81"/>
                  </a:cubicBezTo>
                  <a:lnTo>
                    <a:pt x="2295" y="72"/>
                  </a:lnTo>
                  <a:cubicBezTo>
                    <a:pt x="2286" y="99"/>
                    <a:pt x="2277" y="131"/>
                    <a:pt x="2272" y="158"/>
                  </a:cubicBezTo>
                  <a:cubicBezTo>
                    <a:pt x="2268" y="180"/>
                    <a:pt x="2263" y="203"/>
                    <a:pt x="2259" y="221"/>
                  </a:cubicBezTo>
                  <a:cubicBezTo>
                    <a:pt x="2245" y="270"/>
                    <a:pt x="2227" y="320"/>
                    <a:pt x="2209" y="369"/>
                  </a:cubicBezTo>
                  <a:lnTo>
                    <a:pt x="2196" y="401"/>
                  </a:lnTo>
                  <a:lnTo>
                    <a:pt x="2151" y="504"/>
                  </a:lnTo>
                  <a:cubicBezTo>
                    <a:pt x="2142" y="531"/>
                    <a:pt x="2128" y="554"/>
                    <a:pt x="2115" y="581"/>
                  </a:cubicBezTo>
                  <a:cubicBezTo>
                    <a:pt x="2097" y="621"/>
                    <a:pt x="2079" y="662"/>
                    <a:pt x="2061" y="702"/>
                  </a:cubicBezTo>
                  <a:lnTo>
                    <a:pt x="2016" y="815"/>
                  </a:lnTo>
                  <a:lnTo>
                    <a:pt x="1993" y="869"/>
                  </a:lnTo>
                  <a:cubicBezTo>
                    <a:pt x="1980" y="896"/>
                    <a:pt x="1966" y="923"/>
                    <a:pt x="1953" y="954"/>
                  </a:cubicBezTo>
                  <a:cubicBezTo>
                    <a:pt x="1939" y="986"/>
                    <a:pt x="1921" y="1008"/>
                    <a:pt x="1908" y="1040"/>
                  </a:cubicBezTo>
                  <a:lnTo>
                    <a:pt x="1899" y="1053"/>
                  </a:lnTo>
                  <a:cubicBezTo>
                    <a:pt x="1863" y="1112"/>
                    <a:pt x="1827" y="1165"/>
                    <a:pt x="1795" y="1224"/>
                  </a:cubicBezTo>
                  <a:cubicBezTo>
                    <a:pt x="1759" y="1278"/>
                    <a:pt x="1719" y="1336"/>
                    <a:pt x="1687" y="1381"/>
                  </a:cubicBezTo>
                  <a:lnTo>
                    <a:pt x="1656" y="1426"/>
                  </a:lnTo>
                  <a:lnTo>
                    <a:pt x="1624" y="1467"/>
                  </a:lnTo>
                  <a:cubicBezTo>
                    <a:pt x="1606" y="1494"/>
                    <a:pt x="1588" y="1516"/>
                    <a:pt x="1570" y="1543"/>
                  </a:cubicBezTo>
                  <a:cubicBezTo>
                    <a:pt x="1539" y="1584"/>
                    <a:pt x="1507" y="1620"/>
                    <a:pt x="1476" y="1660"/>
                  </a:cubicBezTo>
                  <a:lnTo>
                    <a:pt x="1440" y="1710"/>
                  </a:lnTo>
                  <a:cubicBezTo>
                    <a:pt x="1404" y="1755"/>
                    <a:pt x="1368" y="1800"/>
                    <a:pt x="1327" y="1845"/>
                  </a:cubicBezTo>
                  <a:cubicBezTo>
                    <a:pt x="1309" y="1863"/>
                    <a:pt x="1291" y="1881"/>
                    <a:pt x="1269" y="1894"/>
                  </a:cubicBezTo>
                  <a:lnTo>
                    <a:pt x="1264" y="1899"/>
                  </a:lnTo>
                  <a:cubicBezTo>
                    <a:pt x="1224" y="1948"/>
                    <a:pt x="1179" y="1998"/>
                    <a:pt x="1129" y="2047"/>
                  </a:cubicBezTo>
                  <a:lnTo>
                    <a:pt x="1125" y="2052"/>
                  </a:lnTo>
                  <a:lnTo>
                    <a:pt x="1111" y="2070"/>
                  </a:lnTo>
                  <a:cubicBezTo>
                    <a:pt x="1093" y="2097"/>
                    <a:pt x="1075" y="2124"/>
                    <a:pt x="1057" y="2151"/>
                  </a:cubicBezTo>
                  <a:lnTo>
                    <a:pt x="1071" y="2137"/>
                  </a:lnTo>
                  <a:lnTo>
                    <a:pt x="1071" y="2137"/>
                  </a:lnTo>
                  <a:cubicBezTo>
                    <a:pt x="1039" y="2173"/>
                    <a:pt x="1012" y="2214"/>
                    <a:pt x="990" y="2254"/>
                  </a:cubicBezTo>
                  <a:lnTo>
                    <a:pt x="958" y="2304"/>
                  </a:lnTo>
                  <a:cubicBezTo>
                    <a:pt x="945" y="2322"/>
                    <a:pt x="931" y="2340"/>
                    <a:pt x="918" y="2358"/>
                  </a:cubicBezTo>
                  <a:lnTo>
                    <a:pt x="882" y="2412"/>
                  </a:lnTo>
                  <a:cubicBezTo>
                    <a:pt x="873" y="2430"/>
                    <a:pt x="860" y="2448"/>
                    <a:pt x="851" y="2466"/>
                  </a:cubicBezTo>
                  <a:cubicBezTo>
                    <a:pt x="842" y="2488"/>
                    <a:pt x="833" y="2515"/>
                    <a:pt x="828" y="2538"/>
                  </a:cubicBezTo>
                  <a:cubicBezTo>
                    <a:pt x="824" y="2560"/>
                    <a:pt x="819" y="2578"/>
                    <a:pt x="815" y="2601"/>
                  </a:cubicBezTo>
                  <a:lnTo>
                    <a:pt x="810" y="2632"/>
                  </a:lnTo>
                  <a:cubicBezTo>
                    <a:pt x="815" y="2650"/>
                    <a:pt x="819" y="2668"/>
                    <a:pt x="824" y="2691"/>
                  </a:cubicBezTo>
                  <a:cubicBezTo>
                    <a:pt x="824" y="2704"/>
                    <a:pt x="828" y="2718"/>
                    <a:pt x="828" y="2727"/>
                  </a:cubicBezTo>
                  <a:cubicBezTo>
                    <a:pt x="833" y="2754"/>
                    <a:pt x="833" y="2776"/>
                    <a:pt x="828" y="2803"/>
                  </a:cubicBezTo>
                  <a:cubicBezTo>
                    <a:pt x="828" y="2807"/>
                    <a:pt x="828" y="2812"/>
                    <a:pt x="824" y="2821"/>
                  </a:cubicBezTo>
                  <a:lnTo>
                    <a:pt x="815" y="2825"/>
                  </a:lnTo>
                  <a:lnTo>
                    <a:pt x="774" y="2839"/>
                  </a:lnTo>
                  <a:lnTo>
                    <a:pt x="765" y="2839"/>
                  </a:lnTo>
                  <a:cubicBezTo>
                    <a:pt x="752" y="2861"/>
                    <a:pt x="734" y="2879"/>
                    <a:pt x="711" y="2888"/>
                  </a:cubicBezTo>
                  <a:cubicBezTo>
                    <a:pt x="693" y="2897"/>
                    <a:pt x="675" y="2906"/>
                    <a:pt x="662" y="2911"/>
                  </a:cubicBezTo>
                  <a:cubicBezTo>
                    <a:pt x="639" y="2915"/>
                    <a:pt x="621" y="2920"/>
                    <a:pt x="603" y="2924"/>
                  </a:cubicBezTo>
                  <a:lnTo>
                    <a:pt x="549" y="2938"/>
                  </a:lnTo>
                  <a:lnTo>
                    <a:pt x="531" y="2942"/>
                  </a:lnTo>
                  <a:lnTo>
                    <a:pt x="513" y="2942"/>
                  </a:lnTo>
                  <a:cubicBezTo>
                    <a:pt x="486" y="2947"/>
                    <a:pt x="455" y="2951"/>
                    <a:pt x="428" y="2951"/>
                  </a:cubicBezTo>
                  <a:lnTo>
                    <a:pt x="396" y="2951"/>
                  </a:lnTo>
                  <a:cubicBezTo>
                    <a:pt x="338" y="2983"/>
                    <a:pt x="284" y="3028"/>
                    <a:pt x="239" y="3077"/>
                  </a:cubicBezTo>
                  <a:cubicBezTo>
                    <a:pt x="198" y="3127"/>
                    <a:pt x="162" y="3176"/>
                    <a:pt x="126" y="3226"/>
                  </a:cubicBezTo>
                  <a:cubicBezTo>
                    <a:pt x="95" y="3275"/>
                    <a:pt x="68" y="3329"/>
                    <a:pt x="50" y="3388"/>
                  </a:cubicBezTo>
                  <a:cubicBezTo>
                    <a:pt x="14" y="3487"/>
                    <a:pt x="0" y="3595"/>
                    <a:pt x="9" y="3698"/>
                  </a:cubicBezTo>
                  <a:lnTo>
                    <a:pt x="9" y="3721"/>
                  </a:lnTo>
                  <a:cubicBezTo>
                    <a:pt x="14" y="3775"/>
                    <a:pt x="18" y="3824"/>
                    <a:pt x="27" y="3878"/>
                  </a:cubicBezTo>
                  <a:cubicBezTo>
                    <a:pt x="36" y="3928"/>
                    <a:pt x="45" y="3964"/>
                    <a:pt x="54" y="4009"/>
                  </a:cubicBezTo>
                  <a:cubicBezTo>
                    <a:pt x="77" y="4094"/>
                    <a:pt x="104" y="4180"/>
                    <a:pt x="135" y="4265"/>
                  </a:cubicBezTo>
                  <a:lnTo>
                    <a:pt x="140" y="4279"/>
                  </a:lnTo>
                  <a:cubicBezTo>
                    <a:pt x="153" y="4328"/>
                    <a:pt x="176" y="4373"/>
                    <a:pt x="198" y="4418"/>
                  </a:cubicBezTo>
                  <a:cubicBezTo>
                    <a:pt x="225" y="4454"/>
                    <a:pt x="252" y="4490"/>
                    <a:pt x="284" y="4521"/>
                  </a:cubicBezTo>
                  <a:lnTo>
                    <a:pt x="297" y="4535"/>
                  </a:lnTo>
                  <a:cubicBezTo>
                    <a:pt x="351" y="4598"/>
                    <a:pt x="414" y="4647"/>
                    <a:pt x="486" y="4683"/>
                  </a:cubicBezTo>
                  <a:cubicBezTo>
                    <a:pt x="522" y="4701"/>
                    <a:pt x="558" y="4715"/>
                    <a:pt x="594" y="4728"/>
                  </a:cubicBezTo>
                  <a:lnTo>
                    <a:pt x="639" y="4742"/>
                  </a:lnTo>
                  <a:lnTo>
                    <a:pt x="729" y="4778"/>
                  </a:lnTo>
                  <a:cubicBezTo>
                    <a:pt x="743" y="4782"/>
                    <a:pt x="752" y="4787"/>
                    <a:pt x="765" y="4796"/>
                  </a:cubicBezTo>
                  <a:lnTo>
                    <a:pt x="774" y="4805"/>
                  </a:lnTo>
                  <a:cubicBezTo>
                    <a:pt x="792" y="4832"/>
                    <a:pt x="806" y="4859"/>
                    <a:pt x="819" y="4886"/>
                  </a:cubicBezTo>
                  <a:lnTo>
                    <a:pt x="828" y="4917"/>
                  </a:lnTo>
                  <a:cubicBezTo>
                    <a:pt x="851" y="4962"/>
                    <a:pt x="864" y="5007"/>
                    <a:pt x="878" y="5052"/>
                  </a:cubicBezTo>
                  <a:cubicBezTo>
                    <a:pt x="887" y="5088"/>
                    <a:pt x="896" y="5124"/>
                    <a:pt x="905" y="5160"/>
                  </a:cubicBezTo>
                  <a:cubicBezTo>
                    <a:pt x="914" y="5196"/>
                    <a:pt x="927" y="5232"/>
                    <a:pt x="936" y="5273"/>
                  </a:cubicBezTo>
                  <a:cubicBezTo>
                    <a:pt x="954" y="5322"/>
                    <a:pt x="967" y="5367"/>
                    <a:pt x="990" y="5417"/>
                  </a:cubicBezTo>
                  <a:cubicBezTo>
                    <a:pt x="1017" y="5484"/>
                    <a:pt x="1053" y="5547"/>
                    <a:pt x="1089" y="5610"/>
                  </a:cubicBezTo>
                  <a:lnTo>
                    <a:pt x="1147" y="5709"/>
                  </a:lnTo>
                  <a:lnTo>
                    <a:pt x="1174" y="5763"/>
                  </a:lnTo>
                  <a:cubicBezTo>
                    <a:pt x="1219" y="5835"/>
                    <a:pt x="1269" y="5907"/>
                    <a:pt x="1318" y="5979"/>
                  </a:cubicBezTo>
                  <a:lnTo>
                    <a:pt x="1363" y="6046"/>
                  </a:lnTo>
                  <a:cubicBezTo>
                    <a:pt x="1395" y="6096"/>
                    <a:pt x="1435" y="6150"/>
                    <a:pt x="1476" y="6195"/>
                  </a:cubicBezTo>
                  <a:cubicBezTo>
                    <a:pt x="1498" y="6226"/>
                    <a:pt x="1525" y="6253"/>
                    <a:pt x="1552" y="6280"/>
                  </a:cubicBezTo>
                  <a:lnTo>
                    <a:pt x="1588" y="6312"/>
                  </a:lnTo>
                  <a:cubicBezTo>
                    <a:pt x="1620" y="6348"/>
                    <a:pt x="1660" y="6384"/>
                    <a:pt x="1696" y="6415"/>
                  </a:cubicBezTo>
                  <a:lnTo>
                    <a:pt x="1710" y="6429"/>
                  </a:lnTo>
                  <a:cubicBezTo>
                    <a:pt x="1759" y="6469"/>
                    <a:pt x="1809" y="6514"/>
                    <a:pt x="1858" y="6550"/>
                  </a:cubicBezTo>
                  <a:cubicBezTo>
                    <a:pt x="1944" y="6613"/>
                    <a:pt x="2038" y="6676"/>
                    <a:pt x="2142" y="6739"/>
                  </a:cubicBezTo>
                  <a:cubicBezTo>
                    <a:pt x="2191" y="6771"/>
                    <a:pt x="2241" y="6798"/>
                    <a:pt x="2290" y="6820"/>
                  </a:cubicBezTo>
                  <a:lnTo>
                    <a:pt x="2308" y="6829"/>
                  </a:lnTo>
                  <a:cubicBezTo>
                    <a:pt x="2367" y="6852"/>
                    <a:pt x="2421" y="6879"/>
                    <a:pt x="2479" y="6901"/>
                  </a:cubicBezTo>
                  <a:cubicBezTo>
                    <a:pt x="2524" y="6919"/>
                    <a:pt x="2573" y="6933"/>
                    <a:pt x="2618" y="6951"/>
                  </a:cubicBezTo>
                  <a:lnTo>
                    <a:pt x="2641" y="6955"/>
                  </a:lnTo>
                  <a:cubicBezTo>
                    <a:pt x="2686" y="6969"/>
                    <a:pt x="2726" y="6982"/>
                    <a:pt x="2771" y="6991"/>
                  </a:cubicBezTo>
                  <a:cubicBezTo>
                    <a:pt x="2870" y="7018"/>
                    <a:pt x="2969" y="7041"/>
                    <a:pt x="3068" y="7063"/>
                  </a:cubicBezTo>
                  <a:lnTo>
                    <a:pt x="3145" y="7077"/>
                  </a:lnTo>
                  <a:lnTo>
                    <a:pt x="3226" y="7095"/>
                  </a:lnTo>
                  <a:cubicBezTo>
                    <a:pt x="3275" y="7104"/>
                    <a:pt x="3320" y="7117"/>
                    <a:pt x="3370" y="7126"/>
                  </a:cubicBezTo>
                  <a:lnTo>
                    <a:pt x="3383" y="7131"/>
                  </a:lnTo>
                  <a:cubicBezTo>
                    <a:pt x="3397" y="7131"/>
                    <a:pt x="3406" y="7135"/>
                    <a:pt x="3415" y="7140"/>
                  </a:cubicBezTo>
                  <a:cubicBezTo>
                    <a:pt x="3415" y="7162"/>
                    <a:pt x="3419" y="7189"/>
                    <a:pt x="3419" y="7216"/>
                  </a:cubicBezTo>
                  <a:cubicBezTo>
                    <a:pt x="3424" y="7266"/>
                    <a:pt x="3424" y="7315"/>
                    <a:pt x="3419" y="7365"/>
                  </a:cubicBezTo>
                  <a:cubicBezTo>
                    <a:pt x="3415" y="7410"/>
                    <a:pt x="3406" y="7455"/>
                    <a:pt x="3392" y="7500"/>
                  </a:cubicBezTo>
                  <a:cubicBezTo>
                    <a:pt x="3388" y="7536"/>
                    <a:pt x="3374" y="7567"/>
                    <a:pt x="3365" y="7603"/>
                  </a:cubicBezTo>
                  <a:cubicBezTo>
                    <a:pt x="3338" y="7657"/>
                    <a:pt x="3307" y="7711"/>
                    <a:pt x="3275" y="7760"/>
                  </a:cubicBezTo>
                  <a:cubicBezTo>
                    <a:pt x="3244" y="7814"/>
                    <a:pt x="3208" y="7864"/>
                    <a:pt x="3172" y="7913"/>
                  </a:cubicBezTo>
                  <a:cubicBezTo>
                    <a:pt x="3154" y="7945"/>
                    <a:pt x="3131" y="7972"/>
                    <a:pt x="3104" y="7999"/>
                  </a:cubicBezTo>
                  <a:lnTo>
                    <a:pt x="3086" y="8012"/>
                  </a:lnTo>
                  <a:cubicBezTo>
                    <a:pt x="3077" y="8021"/>
                    <a:pt x="3068" y="8030"/>
                    <a:pt x="3059" y="8035"/>
                  </a:cubicBezTo>
                  <a:cubicBezTo>
                    <a:pt x="3032" y="8062"/>
                    <a:pt x="3001" y="8080"/>
                    <a:pt x="2969" y="8093"/>
                  </a:cubicBezTo>
                  <a:lnTo>
                    <a:pt x="2942" y="8102"/>
                  </a:lnTo>
                  <a:lnTo>
                    <a:pt x="2929" y="8116"/>
                  </a:lnTo>
                  <a:cubicBezTo>
                    <a:pt x="2888" y="8156"/>
                    <a:pt x="2866" y="8206"/>
                    <a:pt x="2857" y="8260"/>
                  </a:cubicBezTo>
                  <a:cubicBezTo>
                    <a:pt x="2857" y="8287"/>
                    <a:pt x="2848" y="8309"/>
                    <a:pt x="2848" y="8336"/>
                  </a:cubicBezTo>
                  <a:lnTo>
                    <a:pt x="2843" y="8390"/>
                  </a:lnTo>
                  <a:cubicBezTo>
                    <a:pt x="2839" y="8426"/>
                    <a:pt x="2834" y="8458"/>
                    <a:pt x="2834" y="8494"/>
                  </a:cubicBezTo>
                  <a:lnTo>
                    <a:pt x="2834" y="8674"/>
                  </a:lnTo>
                  <a:cubicBezTo>
                    <a:pt x="2834" y="8737"/>
                    <a:pt x="2843" y="8795"/>
                    <a:pt x="2848" y="8858"/>
                  </a:cubicBezTo>
                  <a:cubicBezTo>
                    <a:pt x="2857" y="8984"/>
                    <a:pt x="2879" y="9106"/>
                    <a:pt x="2897" y="9223"/>
                  </a:cubicBezTo>
                  <a:cubicBezTo>
                    <a:pt x="2915" y="9330"/>
                    <a:pt x="2938" y="9443"/>
                    <a:pt x="2960" y="9551"/>
                  </a:cubicBezTo>
                  <a:cubicBezTo>
                    <a:pt x="2983" y="9650"/>
                    <a:pt x="3005" y="9762"/>
                    <a:pt x="3037" y="9875"/>
                  </a:cubicBezTo>
                  <a:cubicBezTo>
                    <a:pt x="3068" y="9965"/>
                    <a:pt x="3091" y="10064"/>
                    <a:pt x="3113" y="10176"/>
                  </a:cubicBezTo>
                  <a:cubicBezTo>
                    <a:pt x="3118" y="10212"/>
                    <a:pt x="3127" y="10244"/>
                    <a:pt x="3131" y="10275"/>
                  </a:cubicBezTo>
                  <a:cubicBezTo>
                    <a:pt x="3136" y="10284"/>
                    <a:pt x="3140" y="10293"/>
                    <a:pt x="3140" y="10302"/>
                  </a:cubicBezTo>
                  <a:cubicBezTo>
                    <a:pt x="3181" y="10392"/>
                    <a:pt x="3230" y="10482"/>
                    <a:pt x="3275" y="10568"/>
                  </a:cubicBezTo>
                  <a:cubicBezTo>
                    <a:pt x="3293" y="10568"/>
                    <a:pt x="3307" y="10563"/>
                    <a:pt x="3320" y="10559"/>
                  </a:cubicBezTo>
                  <a:cubicBezTo>
                    <a:pt x="3329" y="10527"/>
                    <a:pt x="3338" y="10496"/>
                    <a:pt x="3347" y="10464"/>
                  </a:cubicBezTo>
                  <a:lnTo>
                    <a:pt x="3370" y="10406"/>
                  </a:lnTo>
                  <a:cubicBezTo>
                    <a:pt x="3379" y="10379"/>
                    <a:pt x="3383" y="10347"/>
                    <a:pt x="3392" y="10320"/>
                  </a:cubicBezTo>
                  <a:cubicBezTo>
                    <a:pt x="3415" y="10239"/>
                    <a:pt x="3442" y="10163"/>
                    <a:pt x="3478" y="10091"/>
                  </a:cubicBezTo>
                  <a:cubicBezTo>
                    <a:pt x="3518" y="10014"/>
                    <a:pt x="3559" y="9942"/>
                    <a:pt x="3608" y="9870"/>
                  </a:cubicBezTo>
                  <a:cubicBezTo>
                    <a:pt x="3626" y="9830"/>
                    <a:pt x="3649" y="9789"/>
                    <a:pt x="3671" y="9749"/>
                  </a:cubicBezTo>
                  <a:cubicBezTo>
                    <a:pt x="3752" y="9627"/>
                    <a:pt x="3838" y="9506"/>
                    <a:pt x="3928" y="9389"/>
                  </a:cubicBezTo>
                  <a:cubicBezTo>
                    <a:pt x="3959" y="9353"/>
                    <a:pt x="3986" y="9317"/>
                    <a:pt x="4018" y="9277"/>
                  </a:cubicBezTo>
                  <a:cubicBezTo>
                    <a:pt x="4040" y="9254"/>
                    <a:pt x="4063" y="9227"/>
                    <a:pt x="4081" y="9205"/>
                  </a:cubicBezTo>
                  <a:lnTo>
                    <a:pt x="4112" y="9173"/>
                  </a:lnTo>
                  <a:lnTo>
                    <a:pt x="4157" y="9119"/>
                  </a:lnTo>
                  <a:cubicBezTo>
                    <a:pt x="4175" y="9097"/>
                    <a:pt x="4193" y="9074"/>
                    <a:pt x="4211" y="9056"/>
                  </a:cubicBezTo>
                  <a:cubicBezTo>
                    <a:pt x="4242" y="9020"/>
                    <a:pt x="4274" y="8993"/>
                    <a:pt x="4305" y="8966"/>
                  </a:cubicBezTo>
                  <a:lnTo>
                    <a:pt x="4346" y="8939"/>
                  </a:lnTo>
                  <a:cubicBezTo>
                    <a:pt x="4373" y="8921"/>
                    <a:pt x="4395" y="8903"/>
                    <a:pt x="4422" y="8881"/>
                  </a:cubicBezTo>
                  <a:cubicBezTo>
                    <a:pt x="4445" y="8863"/>
                    <a:pt x="4467" y="8845"/>
                    <a:pt x="4490" y="8827"/>
                  </a:cubicBezTo>
                  <a:lnTo>
                    <a:pt x="4535" y="8791"/>
                  </a:lnTo>
                  <a:cubicBezTo>
                    <a:pt x="4553" y="8773"/>
                    <a:pt x="4571" y="8759"/>
                    <a:pt x="4589" y="8746"/>
                  </a:cubicBezTo>
                  <a:lnTo>
                    <a:pt x="4643" y="8701"/>
                  </a:lnTo>
                  <a:lnTo>
                    <a:pt x="4710" y="8647"/>
                  </a:lnTo>
                  <a:cubicBezTo>
                    <a:pt x="4773" y="8597"/>
                    <a:pt x="4836" y="8552"/>
                    <a:pt x="4904" y="8512"/>
                  </a:cubicBezTo>
                  <a:cubicBezTo>
                    <a:pt x="4949" y="8476"/>
                    <a:pt x="4998" y="8444"/>
                    <a:pt x="5048" y="8417"/>
                  </a:cubicBezTo>
                  <a:lnTo>
                    <a:pt x="5070" y="8404"/>
                  </a:lnTo>
                  <a:lnTo>
                    <a:pt x="5084" y="8390"/>
                  </a:lnTo>
                  <a:cubicBezTo>
                    <a:pt x="5102" y="8377"/>
                    <a:pt x="5115" y="8368"/>
                    <a:pt x="5133" y="8354"/>
                  </a:cubicBezTo>
                  <a:cubicBezTo>
                    <a:pt x="5138" y="8350"/>
                    <a:pt x="5147" y="8341"/>
                    <a:pt x="5151" y="8332"/>
                  </a:cubicBezTo>
                  <a:cubicBezTo>
                    <a:pt x="5165" y="8309"/>
                    <a:pt x="5169" y="8282"/>
                    <a:pt x="5174" y="8260"/>
                  </a:cubicBezTo>
                  <a:cubicBezTo>
                    <a:pt x="5174" y="8233"/>
                    <a:pt x="5169" y="8206"/>
                    <a:pt x="5160" y="8179"/>
                  </a:cubicBezTo>
                  <a:cubicBezTo>
                    <a:pt x="5138" y="8125"/>
                    <a:pt x="5115" y="8075"/>
                    <a:pt x="5084" y="8026"/>
                  </a:cubicBezTo>
                  <a:cubicBezTo>
                    <a:pt x="5066" y="7990"/>
                    <a:pt x="5048" y="7958"/>
                    <a:pt x="5030" y="7922"/>
                  </a:cubicBezTo>
                  <a:cubicBezTo>
                    <a:pt x="5003" y="7846"/>
                    <a:pt x="4976" y="7769"/>
                    <a:pt x="4958" y="7688"/>
                  </a:cubicBezTo>
                  <a:cubicBezTo>
                    <a:pt x="4935" y="7603"/>
                    <a:pt x="4913" y="7522"/>
                    <a:pt x="4899" y="7432"/>
                  </a:cubicBezTo>
                  <a:cubicBezTo>
                    <a:pt x="4890" y="7342"/>
                    <a:pt x="4890" y="7266"/>
                    <a:pt x="4890" y="7203"/>
                  </a:cubicBezTo>
                  <a:cubicBezTo>
                    <a:pt x="4890" y="7167"/>
                    <a:pt x="4890" y="7131"/>
                    <a:pt x="4895" y="7090"/>
                  </a:cubicBezTo>
                  <a:cubicBezTo>
                    <a:pt x="4899" y="7054"/>
                    <a:pt x="4899" y="7014"/>
                    <a:pt x="4899" y="6978"/>
                  </a:cubicBezTo>
                  <a:cubicBezTo>
                    <a:pt x="4940" y="6955"/>
                    <a:pt x="4980" y="6933"/>
                    <a:pt x="5021" y="6910"/>
                  </a:cubicBezTo>
                  <a:lnTo>
                    <a:pt x="5025" y="6910"/>
                  </a:lnTo>
                  <a:cubicBezTo>
                    <a:pt x="5043" y="6897"/>
                    <a:pt x="5057" y="6888"/>
                    <a:pt x="5075" y="6883"/>
                  </a:cubicBezTo>
                  <a:lnTo>
                    <a:pt x="5111" y="6861"/>
                  </a:lnTo>
                  <a:cubicBezTo>
                    <a:pt x="5133" y="6847"/>
                    <a:pt x="5156" y="6834"/>
                    <a:pt x="5178" y="6820"/>
                  </a:cubicBezTo>
                  <a:lnTo>
                    <a:pt x="5223" y="6793"/>
                  </a:lnTo>
                  <a:cubicBezTo>
                    <a:pt x="5259" y="6775"/>
                    <a:pt x="5291" y="6757"/>
                    <a:pt x="5318" y="6735"/>
                  </a:cubicBezTo>
                  <a:cubicBezTo>
                    <a:pt x="5358" y="6712"/>
                    <a:pt x="5399" y="6690"/>
                    <a:pt x="5439" y="6667"/>
                  </a:cubicBezTo>
                  <a:lnTo>
                    <a:pt x="5466" y="6649"/>
                  </a:lnTo>
                  <a:cubicBezTo>
                    <a:pt x="5484" y="6640"/>
                    <a:pt x="5489" y="6640"/>
                    <a:pt x="5493" y="6640"/>
                  </a:cubicBezTo>
                  <a:cubicBezTo>
                    <a:pt x="5511" y="6631"/>
                    <a:pt x="5529" y="6622"/>
                    <a:pt x="5547" y="6613"/>
                  </a:cubicBezTo>
                  <a:cubicBezTo>
                    <a:pt x="5556" y="6609"/>
                    <a:pt x="5565" y="6604"/>
                    <a:pt x="5574" y="6600"/>
                  </a:cubicBezTo>
                  <a:lnTo>
                    <a:pt x="5592" y="6586"/>
                  </a:lnTo>
                  <a:lnTo>
                    <a:pt x="5615" y="6573"/>
                  </a:lnTo>
                  <a:cubicBezTo>
                    <a:pt x="5646" y="6555"/>
                    <a:pt x="5673" y="6532"/>
                    <a:pt x="5700" y="6514"/>
                  </a:cubicBezTo>
                  <a:cubicBezTo>
                    <a:pt x="5723" y="6505"/>
                    <a:pt x="5745" y="6492"/>
                    <a:pt x="5767" y="6483"/>
                  </a:cubicBezTo>
                  <a:lnTo>
                    <a:pt x="5794" y="6465"/>
                  </a:lnTo>
                  <a:lnTo>
                    <a:pt x="5844" y="6438"/>
                  </a:lnTo>
                  <a:lnTo>
                    <a:pt x="5884" y="6420"/>
                  </a:lnTo>
                  <a:lnTo>
                    <a:pt x="5911" y="6406"/>
                  </a:lnTo>
                  <a:lnTo>
                    <a:pt x="5961" y="6366"/>
                  </a:lnTo>
                  <a:cubicBezTo>
                    <a:pt x="5988" y="6343"/>
                    <a:pt x="6015" y="6325"/>
                    <a:pt x="6042" y="6303"/>
                  </a:cubicBezTo>
                  <a:lnTo>
                    <a:pt x="6082" y="6271"/>
                  </a:lnTo>
                  <a:lnTo>
                    <a:pt x="6118" y="6244"/>
                  </a:lnTo>
                  <a:cubicBezTo>
                    <a:pt x="6145" y="6226"/>
                    <a:pt x="6168" y="6204"/>
                    <a:pt x="6190" y="6181"/>
                  </a:cubicBezTo>
                  <a:lnTo>
                    <a:pt x="6240" y="6141"/>
                  </a:lnTo>
                  <a:lnTo>
                    <a:pt x="6267" y="6118"/>
                  </a:lnTo>
                  <a:cubicBezTo>
                    <a:pt x="6307" y="6087"/>
                    <a:pt x="6348" y="6046"/>
                    <a:pt x="6388" y="6006"/>
                  </a:cubicBezTo>
                  <a:cubicBezTo>
                    <a:pt x="6433" y="5957"/>
                    <a:pt x="6483" y="5907"/>
                    <a:pt x="6537" y="5853"/>
                  </a:cubicBezTo>
                  <a:cubicBezTo>
                    <a:pt x="6559" y="5831"/>
                    <a:pt x="6582" y="5804"/>
                    <a:pt x="6604" y="5781"/>
                  </a:cubicBezTo>
                  <a:cubicBezTo>
                    <a:pt x="6627" y="5754"/>
                    <a:pt x="6640" y="5741"/>
                    <a:pt x="6658" y="5718"/>
                  </a:cubicBezTo>
                  <a:cubicBezTo>
                    <a:pt x="6690" y="5678"/>
                    <a:pt x="6717" y="5637"/>
                    <a:pt x="6744" y="5592"/>
                  </a:cubicBezTo>
                  <a:cubicBezTo>
                    <a:pt x="6766" y="5552"/>
                    <a:pt x="6789" y="5516"/>
                    <a:pt x="6811" y="5480"/>
                  </a:cubicBezTo>
                  <a:cubicBezTo>
                    <a:pt x="6847" y="5421"/>
                    <a:pt x="6883" y="5358"/>
                    <a:pt x="6915" y="5300"/>
                  </a:cubicBezTo>
                  <a:lnTo>
                    <a:pt x="6928" y="5277"/>
                  </a:lnTo>
                  <a:cubicBezTo>
                    <a:pt x="6942" y="5255"/>
                    <a:pt x="6951" y="5237"/>
                    <a:pt x="6964" y="5214"/>
                  </a:cubicBezTo>
                  <a:lnTo>
                    <a:pt x="6973" y="5201"/>
                  </a:lnTo>
                  <a:lnTo>
                    <a:pt x="6987" y="5169"/>
                  </a:lnTo>
                  <a:lnTo>
                    <a:pt x="7000" y="5138"/>
                  </a:lnTo>
                  <a:cubicBezTo>
                    <a:pt x="7009" y="5111"/>
                    <a:pt x="7018" y="5088"/>
                    <a:pt x="7027" y="5066"/>
                  </a:cubicBezTo>
                  <a:cubicBezTo>
                    <a:pt x="7032" y="5057"/>
                    <a:pt x="7036" y="5048"/>
                    <a:pt x="7041" y="5039"/>
                  </a:cubicBezTo>
                  <a:cubicBezTo>
                    <a:pt x="7054" y="5052"/>
                    <a:pt x="7072" y="5066"/>
                    <a:pt x="7090" y="5075"/>
                  </a:cubicBezTo>
                  <a:lnTo>
                    <a:pt x="7108" y="5084"/>
                  </a:lnTo>
                  <a:lnTo>
                    <a:pt x="7126" y="5084"/>
                  </a:lnTo>
                  <a:cubicBezTo>
                    <a:pt x="7171" y="5088"/>
                    <a:pt x="7207" y="5102"/>
                    <a:pt x="7243" y="5120"/>
                  </a:cubicBezTo>
                  <a:lnTo>
                    <a:pt x="7270" y="5133"/>
                  </a:lnTo>
                  <a:cubicBezTo>
                    <a:pt x="7293" y="5142"/>
                    <a:pt x="7320" y="5147"/>
                    <a:pt x="7342" y="5151"/>
                  </a:cubicBezTo>
                  <a:lnTo>
                    <a:pt x="7463" y="5151"/>
                  </a:lnTo>
                  <a:cubicBezTo>
                    <a:pt x="7481" y="5147"/>
                    <a:pt x="7499" y="5142"/>
                    <a:pt x="7522" y="5138"/>
                  </a:cubicBezTo>
                  <a:cubicBezTo>
                    <a:pt x="7535" y="5133"/>
                    <a:pt x="7544" y="5129"/>
                    <a:pt x="7558" y="5124"/>
                  </a:cubicBezTo>
                  <a:lnTo>
                    <a:pt x="7580" y="5120"/>
                  </a:lnTo>
                  <a:lnTo>
                    <a:pt x="7616" y="5106"/>
                  </a:lnTo>
                  <a:cubicBezTo>
                    <a:pt x="7634" y="5102"/>
                    <a:pt x="7657" y="5097"/>
                    <a:pt x="7679" y="5093"/>
                  </a:cubicBezTo>
                  <a:lnTo>
                    <a:pt x="7684" y="5093"/>
                  </a:lnTo>
                  <a:cubicBezTo>
                    <a:pt x="7684" y="5093"/>
                    <a:pt x="7693" y="5088"/>
                    <a:pt x="7693" y="5088"/>
                  </a:cubicBezTo>
                  <a:lnTo>
                    <a:pt x="7702" y="5084"/>
                  </a:lnTo>
                  <a:lnTo>
                    <a:pt x="7706" y="5084"/>
                  </a:lnTo>
                  <a:lnTo>
                    <a:pt x="7832" y="5025"/>
                  </a:lnTo>
                  <a:lnTo>
                    <a:pt x="7976" y="4962"/>
                  </a:lnTo>
                  <a:lnTo>
                    <a:pt x="7990" y="4958"/>
                  </a:lnTo>
                  <a:cubicBezTo>
                    <a:pt x="8044" y="4931"/>
                    <a:pt x="8098" y="4904"/>
                    <a:pt x="8147" y="4868"/>
                  </a:cubicBezTo>
                  <a:cubicBezTo>
                    <a:pt x="8161" y="4854"/>
                    <a:pt x="8174" y="4841"/>
                    <a:pt x="8188" y="4827"/>
                  </a:cubicBezTo>
                  <a:cubicBezTo>
                    <a:pt x="8197" y="4818"/>
                    <a:pt x="8206" y="4809"/>
                    <a:pt x="8215" y="4796"/>
                  </a:cubicBezTo>
                  <a:lnTo>
                    <a:pt x="8237" y="4773"/>
                  </a:lnTo>
                  <a:lnTo>
                    <a:pt x="8264" y="4746"/>
                  </a:lnTo>
                  <a:lnTo>
                    <a:pt x="8296" y="4715"/>
                  </a:lnTo>
                  <a:lnTo>
                    <a:pt x="8305" y="4692"/>
                  </a:lnTo>
                  <a:cubicBezTo>
                    <a:pt x="8323" y="4652"/>
                    <a:pt x="8336" y="4620"/>
                    <a:pt x="8350" y="4580"/>
                  </a:cubicBezTo>
                  <a:cubicBezTo>
                    <a:pt x="8368" y="4535"/>
                    <a:pt x="8381" y="4485"/>
                    <a:pt x="8390" y="4436"/>
                  </a:cubicBezTo>
                  <a:cubicBezTo>
                    <a:pt x="8417" y="4337"/>
                    <a:pt x="8426" y="4238"/>
                    <a:pt x="8431" y="4135"/>
                  </a:cubicBezTo>
                  <a:lnTo>
                    <a:pt x="8431" y="4058"/>
                  </a:lnTo>
                  <a:lnTo>
                    <a:pt x="8431" y="3968"/>
                  </a:lnTo>
                  <a:lnTo>
                    <a:pt x="8431" y="3955"/>
                  </a:lnTo>
                  <a:cubicBezTo>
                    <a:pt x="8431" y="3887"/>
                    <a:pt x="8426" y="3820"/>
                    <a:pt x="8417" y="3757"/>
                  </a:cubicBezTo>
                  <a:cubicBezTo>
                    <a:pt x="8413" y="3734"/>
                    <a:pt x="8408" y="3712"/>
                    <a:pt x="8404" y="3694"/>
                  </a:cubicBezTo>
                  <a:cubicBezTo>
                    <a:pt x="8399" y="3680"/>
                    <a:pt x="8395" y="3671"/>
                    <a:pt x="8395" y="3658"/>
                  </a:cubicBezTo>
                  <a:cubicBezTo>
                    <a:pt x="8381" y="3622"/>
                    <a:pt x="8368" y="3586"/>
                    <a:pt x="8354" y="3550"/>
                  </a:cubicBezTo>
                  <a:cubicBezTo>
                    <a:pt x="8327" y="3500"/>
                    <a:pt x="8291" y="3451"/>
                    <a:pt x="8251" y="3415"/>
                  </a:cubicBezTo>
                  <a:cubicBezTo>
                    <a:pt x="8215" y="3383"/>
                    <a:pt x="8183" y="3356"/>
                    <a:pt x="8147" y="3334"/>
                  </a:cubicBezTo>
                  <a:lnTo>
                    <a:pt x="8125" y="3320"/>
                  </a:lnTo>
                  <a:cubicBezTo>
                    <a:pt x="8093" y="3298"/>
                    <a:pt x="8062" y="3280"/>
                    <a:pt x="8026" y="3262"/>
                  </a:cubicBezTo>
                  <a:cubicBezTo>
                    <a:pt x="7985" y="3244"/>
                    <a:pt x="7949" y="3230"/>
                    <a:pt x="7909" y="3221"/>
                  </a:cubicBezTo>
                  <a:lnTo>
                    <a:pt x="7877" y="3208"/>
                  </a:lnTo>
                  <a:cubicBezTo>
                    <a:pt x="7855" y="3203"/>
                    <a:pt x="7828" y="3194"/>
                    <a:pt x="7801" y="3185"/>
                  </a:cubicBezTo>
                  <a:cubicBezTo>
                    <a:pt x="7778" y="3181"/>
                    <a:pt x="7742" y="3176"/>
                    <a:pt x="7711" y="3172"/>
                  </a:cubicBezTo>
                  <a:lnTo>
                    <a:pt x="7684" y="3172"/>
                  </a:lnTo>
                  <a:cubicBezTo>
                    <a:pt x="7670" y="3172"/>
                    <a:pt x="7657" y="3176"/>
                    <a:pt x="7643" y="3176"/>
                  </a:cubicBezTo>
                  <a:cubicBezTo>
                    <a:pt x="7607" y="3181"/>
                    <a:pt x="7567" y="3185"/>
                    <a:pt x="7531" y="3194"/>
                  </a:cubicBezTo>
                  <a:cubicBezTo>
                    <a:pt x="7508" y="3203"/>
                    <a:pt x="7486" y="3212"/>
                    <a:pt x="7463" y="3226"/>
                  </a:cubicBezTo>
                  <a:lnTo>
                    <a:pt x="7445" y="3230"/>
                  </a:lnTo>
                  <a:cubicBezTo>
                    <a:pt x="7432" y="3239"/>
                    <a:pt x="7414" y="3248"/>
                    <a:pt x="7400" y="3262"/>
                  </a:cubicBezTo>
                  <a:cubicBezTo>
                    <a:pt x="7405" y="3266"/>
                    <a:pt x="7405" y="3275"/>
                    <a:pt x="7405" y="3280"/>
                  </a:cubicBezTo>
                  <a:cubicBezTo>
                    <a:pt x="7423" y="3347"/>
                    <a:pt x="7387" y="3415"/>
                    <a:pt x="7320" y="3433"/>
                  </a:cubicBezTo>
                  <a:lnTo>
                    <a:pt x="7243" y="3455"/>
                  </a:lnTo>
                  <a:cubicBezTo>
                    <a:pt x="7221" y="3473"/>
                    <a:pt x="7198" y="3487"/>
                    <a:pt x="7176" y="3496"/>
                  </a:cubicBezTo>
                  <a:cubicBezTo>
                    <a:pt x="7171" y="3491"/>
                    <a:pt x="7171" y="3487"/>
                    <a:pt x="7167" y="3487"/>
                  </a:cubicBezTo>
                  <a:lnTo>
                    <a:pt x="7149" y="3491"/>
                  </a:lnTo>
                  <a:cubicBezTo>
                    <a:pt x="7131" y="3496"/>
                    <a:pt x="7113" y="3505"/>
                    <a:pt x="7095" y="3505"/>
                  </a:cubicBezTo>
                  <a:cubicBezTo>
                    <a:pt x="7072" y="3509"/>
                    <a:pt x="7050" y="3514"/>
                    <a:pt x="7023" y="3514"/>
                  </a:cubicBezTo>
                  <a:cubicBezTo>
                    <a:pt x="6960" y="3509"/>
                    <a:pt x="6897" y="3500"/>
                    <a:pt x="6838" y="3482"/>
                  </a:cubicBezTo>
                  <a:cubicBezTo>
                    <a:pt x="6739" y="3451"/>
                    <a:pt x="6645" y="3401"/>
                    <a:pt x="6564" y="3338"/>
                  </a:cubicBezTo>
                  <a:cubicBezTo>
                    <a:pt x="6555" y="3338"/>
                    <a:pt x="6546" y="3334"/>
                    <a:pt x="6537" y="3334"/>
                  </a:cubicBezTo>
                  <a:cubicBezTo>
                    <a:pt x="6514" y="3325"/>
                    <a:pt x="6496" y="3316"/>
                    <a:pt x="6478" y="3302"/>
                  </a:cubicBezTo>
                  <a:cubicBezTo>
                    <a:pt x="6460" y="3280"/>
                    <a:pt x="6442" y="3257"/>
                    <a:pt x="6424" y="3239"/>
                  </a:cubicBezTo>
                  <a:cubicBezTo>
                    <a:pt x="6379" y="3203"/>
                    <a:pt x="6339" y="3163"/>
                    <a:pt x="6303" y="3118"/>
                  </a:cubicBezTo>
                  <a:cubicBezTo>
                    <a:pt x="6262" y="3068"/>
                    <a:pt x="6231" y="3014"/>
                    <a:pt x="6199" y="2960"/>
                  </a:cubicBezTo>
                  <a:cubicBezTo>
                    <a:pt x="6190" y="2938"/>
                    <a:pt x="6177" y="2915"/>
                    <a:pt x="6168" y="2893"/>
                  </a:cubicBezTo>
                  <a:cubicBezTo>
                    <a:pt x="6145" y="2852"/>
                    <a:pt x="6123" y="2812"/>
                    <a:pt x="6100" y="2772"/>
                  </a:cubicBezTo>
                  <a:cubicBezTo>
                    <a:pt x="6046" y="2673"/>
                    <a:pt x="6006" y="2574"/>
                    <a:pt x="5965" y="2470"/>
                  </a:cubicBezTo>
                  <a:lnTo>
                    <a:pt x="5952" y="2430"/>
                  </a:lnTo>
                  <a:cubicBezTo>
                    <a:pt x="5934" y="2385"/>
                    <a:pt x="5920" y="2340"/>
                    <a:pt x="5907" y="2290"/>
                  </a:cubicBezTo>
                  <a:lnTo>
                    <a:pt x="5902" y="2277"/>
                  </a:lnTo>
                  <a:cubicBezTo>
                    <a:pt x="5875" y="2236"/>
                    <a:pt x="5853" y="2196"/>
                    <a:pt x="5835" y="2151"/>
                  </a:cubicBezTo>
                  <a:cubicBezTo>
                    <a:pt x="5812" y="2097"/>
                    <a:pt x="5790" y="2034"/>
                    <a:pt x="5767" y="1980"/>
                  </a:cubicBezTo>
                  <a:lnTo>
                    <a:pt x="5745" y="1921"/>
                  </a:lnTo>
                  <a:lnTo>
                    <a:pt x="5723" y="1876"/>
                  </a:lnTo>
                  <a:lnTo>
                    <a:pt x="5718" y="1863"/>
                  </a:lnTo>
                  <a:cubicBezTo>
                    <a:pt x="5705" y="1836"/>
                    <a:pt x="5696" y="1804"/>
                    <a:pt x="5678" y="1782"/>
                  </a:cubicBezTo>
                  <a:cubicBezTo>
                    <a:pt x="5660" y="1746"/>
                    <a:pt x="5637" y="1719"/>
                    <a:pt x="5615" y="1687"/>
                  </a:cubicBezTo>
                  <a:lnTo>
                    <a:pt x="5606" y="1674"/>
                  </a:lnTo>
                  <a:cubicBezTo>
                    <a:pt x="5588" y="1651"/>
                    <a:pt x="5565" y="1629"/>
                    <a:pt x="5547" y="1606"/>
                  </a:cubicBezTo>
                  <a:cubicBezTo>
                    <a:pt x="5516" y="1575"/>
                    <a:pt x="5484" y="1543"/>
                    <a:pt x="5448" y="1516"/>
                  </a:cubicBezTo>
                  <a:cubicBezTo>
                    <a:pt x="5421" y="1498"/>
                    <a:pt x="5394" y="1485"/>
                    <a:pt x="5363" y="1471"/>
                  </a:cubicBezTo>
                  <a:cubicBezTo>
                    <a:pt x="5327" y="1453"/>
                    <a:pt x="5286" y="1435"/>
                    <a:pt x="5246" y="1426"/>
                  </a:cubicBezTo>
                  <a:cubicBezTo>
                    <a:pt x="5196" y="1408"/>
                    <a:pt x="5142" y="1399"/>
                    <a:pt x="5088" y="1390"/>
                  </a:cubicBezTo>
                  <a:cubicBezTo>
                    <a:pt x="5016" y="1377"/>
                    <a:pt x="4949" y="1368"/>
                    <a:pt x="4877" y="1359"/>
                  </a:cubicBezTo>
                  <a:cubicBezTo>
                    <a:pt x="4845" y="1354"/>
                    <a:pt x="4818" y="1350"/>
                    <a:pt x="4787" y="1345"/>
                  </a:cubicBezTo>
                  <a:lnTo>
                    <a:pt x="4670" y="1345"/>
                  </a:lnTo>
                  <a:cubicBezTo>
                    <a:pt x="4611" y="1345"/>
                    <a:pt x="4553" y="1345"/>
                    <a:pt x="4494" y="1341"/>
                  </a:cubicBezTo>
                  <a:cubicBezTo>
                    <a:pt x="4458" y="1336"/>
                    <a:pt x="4422" y="1327"/>
                    <a:pt x="4386" y="1323"/>
                  </a:cubicBezTo>
                  <a:lnTo>
                    <a:pt x="4355" y="1314"/>
                  </a:lnTo>
                  <a:cubicBezTo>
                    <a:pt x="4310" y="1305"/>
                    <a:pt x="4265" y="1296"/>
                    <a:pt x="4220" y="1278"/>
                  </a:cubicBezTo>
                  <a:lnTo>
                    <a:pt x="4197" y="1269"/>
                  </a:lnTo>
                  <a:lnTo>
                    <a:pt x="4170" y="1264"/>
                  </a:lnTo>
                  <a:cubicBezTo>
                    <a:pt x="4099" y="1255"/>
                    <a:pt x="4027" y="1237"/>
                    <a:pt x="3955" y="1215"/>
                  </a:cubicBezTo>
                  <a:lnTo>
                    <a:pt x="3919" y="1201"/>
                  </a:lnTo>
                  <a:cubicBezTo>
                    <a:pt x="3842" y="1174"/>
                    <a:pt x="3770" y="1148"/>
                    <a:pt x="3698" y="1112"/>
                  </a:cubicBezTo>
                  <a:lnTo>
                    <a:pt x="3662" y="1094"/>
                  </a:lnTo>
                  <a:cubicBezTo>
                    <a:pt x="3640" y="1085"/>
                    <a:pt x="3613" y="1071"/>
                    <a:pt x="3590" y="1058"/>
                  </a:cubicBezTo>
                  <a:lnTo>
                    <a:pt x="3541" y="1031"/>
                  </a:lnTo>
                  <a:lnTo>
                    <a:pt x="3433" y="990"/>
                  </a:lnTo>
                  <a:cubicBezTo>
                    <a:pt x="3383" y="963"/>
                    <a:pt x="3329" y="936"/>
                    <a:pt x="3280" y="905"/>
                  </a:cubicBezTo>
                  <a:lnTo>
                    <a:pt x="3235" y="873"/>
                  </a:lnTo>
                  <a:cubicBezTo>
                    <a:pt x="3203" y="855"/>
                    <a:pt x="3176" y="833"/>
                    <a:pt x="3149" y="815"/>
                  </a:cubicBezTo>
                  <a:cubicBezTo>
                    <a:pt x="3118" y="797"/>
                    <a:pt x="3091" y="765"/>
                    <a:pt x="3059" y="734"/>
                  </a:cubicBezTo>
                  <a:cubicBezTo>
                    <a:pt x="3032" y="707"/>
                    <a:pt x="3014" y="693"/>
                    <a:pt x="2992" y="671"/>
                  </a:cubicBezTo>
                  <a:lnTo>
                    <a:pt x="2974" y="657"/>
                  </a:lnTo>
                  <a:cubicBezTo>
                    <a:pt x="2951" y="635"/>
                    <a:pt x="2924" y="612"/>
                    <a:pt x="2902" y="590"/>
                  </a:cubicBezTo>
                  <a:cubicBezTo>
                    <a:pt x="2879" y="567"/>
                    <a:pt x="2861" y="549"/>
                    <a:pt x="2848" y="527"/>
                  </a:cubicBezTo>
                  <a:lnTo>
                    <a:pt x="2825" y="504"/>
                  </a:lnTo>
                  <a:cubicBezTo>
                    <a:pt x="2794" y="468"/>
                    <a:pt x="2758" y="432"/>
                    <a:pt x="2722" y="396"/>
                  </a:cubicBezTo>
                  <a:cubicBezTo>
                    <a:pt x="2690" y="360"/>
                    <a:pt x="2672" y="342"/>
                    <a:pt x="2645" y="315"/>
                  </a:cubicBezTo>
                  <a:cubicBezTo>
                    <a:pt x="2605" y="275"/>
                    <a:pt x="2564" y="230"/>
                    <a:pt x="2524" y="189"/>
                  </a:cubicBezTo>
                  <a:lnTo>
                    <a:pt x="2524" y="153"/>
                  </a:lnTo>
                  <a:lnTo>
                    <a:pt x="2524" y="126"/>
                  </a:lnTo>
                  <a:cubicBezTo>
                    <a:pt x="2524" y="117"/>
                    <a:pt x="2511" y="104"/>
                    <a:pt x="2502" y="95"/>
                  </a:cubicBezTo>
                  <a:lnTo>
                    <a:pt x="2470" y="50"/>
                  </a:lnTo>
                  <a:cubicBezTo>
                    <a:pt x="2461" y="32"/>
                    <a:pt x="2448" y="18"/>
                    <a:pt x="243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536500" y="1792500"/>
              <a:ext cx="6650" cy="3775"/>
            </a:xfrm>
            <a:custGeom>
              <a:rect b="b" l="l" r="r" t="t"/>
              <a:pathLst>
                <a:path extrusionOk="0" h="151" w="266">
                  <a:moveTo>
                    <a:pt x="72" y="0"/>
                  </a:moveTo>
                  <a:cubicBezTo>
                    <a:pt x="32" y="5"/>
                    <a:pt x="5" y="36"/>
                    <a:pt x="5" y="77"/>
                  </a:cubicBezTo>
                  <a:lnTo>
                    <a:pt x="0" y="77"/>
                  </a:lnTo>
                  <a:cubicBezTo>
                    <a:pt x="5" y="113"/>
                    <a:pt x="36" y="144"/>
                    <a:pt x="72" y="149"/>
                  </a:cubicBezTo>
                  <a:lnTo>
                    <a:pt x="131" y="149"/>
                  </a:lnTo>
                  <a:cubicBezTo>
                    <a:pt x="137" y="150"/>
                    <a:pt x="143" y="151"/>
                    <a:pt x="150" y="151"/>
                  </a:cubicBezTo>
                  <a:cubicBezTo>
                    <a:pt x="164" y="151"/>
                    <a:pt x="179" y="149"/>
                    <a:pt x="194" y="149"/>
                  </a:cubicBezTo>
                  <a:cubicBezTo>
                    <a:pt x="230" y="149"/>
                    <a:pt x="266" y="117"/>
                    <a:pt x="266" y="81"/>
                  </a:cubicBezTo>
                  <a:lnTo>
                    <a:pt x="257" y="77"/>
                  </a:lnTo>
                  <a:cubicBezTo>
                    <a:pt x="221" y="59"/>
                    <a:pt x="189" y="32"/>
                    <a:pt x="16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220350" y="1796100"/>
              <a:ext cx="407375" cy="233150"/>
            </a:xfrm>
            <a:custGeom>
              <a:rect b="b" l="l" r="r" t="t"/>
              <a:pathLst>
                <a:path extrusionOk="0" h="9326" w="16295">
                  <a:moveTo>
                    <a:pt x="9916" y="0"/>
                  </a:moveTo>
                  <a:cubicBezTo>
                    <a:pt x="9821" y="14"/>
                    <a:pt x="9736" y="54"/>
                    <a:pt x="9659" y="117"/>
                  </a:cubicBezTo>
                  <a:cubicBezTo>
                    <a:pt x="9124" y="477"/>
                    <a:pt x="8606" y="833"/>
                    <a:pt x="8287" y="1408"/>
                  </a:cubicBezTo>
                  <a:cubicBezTo>
                    <a:pt x="8031" y="1876"/>
                    <a:pt x="7909" y="2407"/>
                    <a:pt x="7846" y="2938"/>
                  </a:cubicBezTo>
                  <a:cubicBezTo>
                    <a:pt x="7770" y="3545"/>
                    <a:pt x="7756" y="4166"/>
                    <a:pt x="7671" y="4773"/>
                  </a:cubicBezTo>
                  <a:cubicBezTo>
                    <a:pt x="7666" y="4814"/>
                    <a:pt x="7662" y="4854"/>
                    <a:pt x="7653" y="4899"/>
                  </a:cubicBezTo>
                  <a:lnTo>
                    <a:pt x="7644" y="4940"/>
                  </a:lnTo>
                  <a:cubicBezTo>
                    <a:pt x="7635" y="4998"/>
                    <a:pt x="7626" y="5057"/>
                    <a:pt x="7617" y="5115"/>
                  </a:cubicBezTo>
                  <a:lnTo>
                    <a:pt x="7581" y="5309"/>
                  </a:lnTo>
                  <a:lnTo>
                    <a:pt x="7549" y="5489"/>
                  </a:lnTo>
                  <a:cubicBezTo>
                    <a:pt x="7540" y="5538"/>
                    <a:pt x="7527" y="5588"/>
                    <a:pt x="7518" y="5637"/>
                  </a:cubicBezTo>
                  <a:lnTo>
                    <a:pt x="7509" y="5678"/>
                  </a:lnTo>
                  <a:cubicBezTo>
                    <a:pt x="7500" y="5736"/>
                    <a:pt x="7486" y="5799"/>
                    <a:pt x="7473" y="5858"/>
                  </a:cubicBezTo>
                  <a:lnTo>
                    <a:pt x="7459" y="5920"/>
                  </a:lnTo>
                  <a:lnTo>
                    <a:pt x="7446" y="5965"/>
                  </a:lnTo>
                  <a:cubicBezTo>
                    <a:pt x="7432" y="6006"/>
                    <a:pt x="7428" y="6051"/>
                    <a:pt x="7423" y="6096"/>
                  </a:cubicBezTo>
                  <a:cubicBezTo>
                    <a:pt x="7365" y="6114"/>
                    <a:pt x="7311" y="6132"/>
                    <a:pt x="7248" y="6150"/>
                  </a:cubicBezTo>
                  <a:lnTo>
                    <a:pt x="7234" y="6154"/>
                  </a:lnTo>
                  <a:cubicBezTo>
                    <a:pt x="7158" y="6177"/>
                    <a:pt x="7086" y="6199"/>
                    <a:pt x="7014" y="6226"/>
                  </a:cubicBezTo>
                  <a:lnTo>
                    <a:pt x="6938" y="6249"/>
                  </a:lnTo>
                  <a:cubicBezTo>
                    <a:pt x="6888" y="6267"/>
                    <a:pt x="6843" y="6280"/>
                    <a:pt x="6794" y="6294"/>
                  </a:cubicBezTo>
                  <a:cubicBezTo>
                    <a:pt x="6731" y="6316"/>
                    <a:pt x="6663" y="6343"/>
                    <a:pt x="6596" y="6370"/>
                  </a:cubicBezTo>
                  <a:lnTo>
                    <a:pt x="6573" y="6379"/>
                  </a:lnTo>
                  <a:cubicBezTo>
                    <a:pt x="6524" y="6397"/>
                    <a:pt x="6470" y="6411"/>
                    <a:pt x="6420" y="6429"/>
                  </a:cubicBezTo>
                  <a:lnTo>
                    <a:pt x="6375" y="6438"/>
                  </a:lnTo>
                  <a:cubicBezTo>
                    <a:pt x="6308" y="6460"/>
                    <a:pt x="6236" y="6483"/>
                    <a:pt x="6164" y="6510"/>
                  </a:cubicBezTo>
                  <a:cubicBezTo>
                    <a:pt x="6146" y="6514"/>
                    <a:pt x="6128" y="6523"/>
                    <a:pt x="6110" y="6528"/>
                  </a:cubicBezTo>
                  <a:lnTo>
                    <a:pt x="6069" y="6541"/>
                  </a:lnTo>
                  <a:lnTo>
                    <a:pt x="6006" y="6559"/>
                  </a:lnTo>
                  <a:lnTo>
                    <a:pt x="5966" y="6577"/>
                  </a:lnTo>
                  <a:cubicBezTo>
                    <a:pt x="5903" y="6595"/>
                    <a:pt x="5844" y="6622"/>
                    <a:pt x="5786" y="6645"/>
                  </a:cubicBezTo>
                  <a:lnTo>
                    <a:pt x="5759" y="6654"/>
                  </a:lnTo>
                  <a:cubicBezTo>
                    <a:pt x="5705" y="6672"/>
                    <a:pt x="5651" y="6690"/>
                    <a:pt x="5597" y="6708"/>
                  </a:cubicBezTo>
                  <a:cubicBezTo>
                    <a:pt x="5543" y="6721"/>
                    <a:pt x="5480" y="6744"/>
                    <a:pt x="5421" y="6762"/>
                  </a:cubicBezTo>
                  <a:lnTo>
                    <a:pt x="5390" y="6775"/>
                  </a:lnTo>
                  <a:cubicBezTo>
                    <a:pt x="5345" y="6789"/>
                    <a:pt x="5296" y="6807"/>
                    <a:pt x="5251" y="6820"/>
                  </a:cubicBezTo>
                  <a:cubicBezTo>
                    <a:pt x="5210" y="6829"/>
                    <a:pt x="5174" y="6838"/>
                    <a:pt x="5134" y="6847"/>
                  </a:cubicBezTo>
                  <a:lnTo>
                    <a:pt x="5093" y="6856"/>
                  </a:lnTo>
                  <a:lnTo>
                    <a:pt x="5071" y="6865"/>
                  </a:lnTo>
                  <a:cubicBezTo>
                    <a:pt x="5021" y="6874"/>
                    <a:pt x="4972" y="6888"/>
                    <a:pt x="4922" y="6901"/>
                  </a:cubicBezTo>
                  <a:cubicBezTo>
                    <a:pt x="4873" y="6919"/>
                    <a:pt x="4819" y="6937"/>
                    <a:pt x="4769" y="6951"/>
                  </a:cubicBezTo>
                  <a:cubicBezTo>
                    <a:pt x="4733" y="6960"/>
                    <a:pt x="4693" y="6964"/>
                    <a:pt x="4657" y="6973"/>
                  </a:cubicBezTo>
                  <a:lnTo>
                    <a:pt x="4598" y="6987"/>
                  </a:lnTo>
                  <a:cubicBezTo>
                    <a:pt x="4544" y="7000"/>
                    <a:pt x="4490" y="7009"/>
                    <a:pt x="4436" y="7018"/>
                  </a:cubicBezTo>
                  <a:lnTo>
                    <a:pt x="4373" y="7032"/>
                  </a:lnTo>
                  <a:cubicBezTo>
                    <a:pt x="4333" y="7036"/>
                    <a:pt x="4292" y="7045"/>
                    <a:pt x="4247" y="7050"/>
                  </a:cubicBezTo>
                  <a:lnTo>
                    <a:pt x="4166" y="7063"/>
                  </a:lnTo>
                  <a:lnTo>
                    <a:pt x="4067" y="7077"/>
                  </a:lnTo>
                  <a:lnTo>
                    <a:pt x="4004" y="7090"/>
                  </a:lnTo>
                  <a:lnTo>
                    <a:pt x="3883" y="7108"/>
                  </a:lnTo>
                  <a:lnTo>
                    <a:pt x="3829" y="7117"/>
                  </a:lnTo>
                  <a:cubicBezTo>
                    <a:pt x="3784" y="7126"/>
                    <a:pt x="3739" y="7135"/>
                    <a:pt x="3694" y="7140"/>
                  </a:cubicBezTo>
                  <a:cubicBezTo>
                    <a:pt x="3636" y="7149"/>
                    <a:pt x="3582" y="7153"/>
                    <a:pt x="3532" y="7158"/>
                  </a:cubicBezTo>
                  <a:lnTo>
                    <a:pt x="3492" y="7162"/>
                  </a:lnTo>
                  <a:cubicBezTo>
                    <a:pt x="3456" y="7171"/>
                    <a:pt x="3415" y="7176"/>
                    <a:pt x="3375" y="7180"/>
                  </a:cubicBezTo>
                  <a:cubicBezTo>
                    <a:pt x="3330" y="7185"/>
                    <a:pt x="3285" y="7189"/>
                    <a:pt x="3240" y="7189"/>
                  </a:cubicBezTo>
                  <a:cubicBezTo>
                    <a:pt x="3204" y="7189"/>
                    <a:pt x="3168" y="7185"/>
                    <a:pt x="3132" y="7180"/>
                  </a:cubicBezTo>
                  <a:cubicBezTo>
                    <a:pt x="3109" y="7176"/>
                    <a:pt x="3087" y="7171"/>
                    <a:pt x="3069" y="7167"/>
                  </a:cubicBezTo>
                  <a:cubicBezTo>
                    <a:pt x="3051" y="7158"/>
                    <a:pt x="3033" y="7144"/>
                    <a:pt x="3019" y="7135"/>
                  </a:cubicBezTo>
                  <a:cubicBezTo>
                    <a:pt x="2988" y="7108"/>
                    <a:pt x="2961" y="7077"/>
                    <a:pt x="2934" y="7050"/>
                  </a:cubicBezTo>
                  <a:lnTo>
                    <a:pt x="2920" y="7036"/>
                  </a:lnTo>
                  <a:cubicBezTo>
                    <a:pt x="2907" y="7018"/>
                    <a:pt x="2893" y="7005"/>
                    <a:pt x="2880" y="6991"/>
                  </a:cubicBezTo>
                  <a:lnTo>
                    <a:pt x="2871" y="6978"/>
                  </a:lnTo>
                  <a:lnTo>
                    <a:pt x="2835" y="6937"/>
                  </a:lnTo>
                  <a:lnTo>
                    <a:pt x="2808" y="6915"/>
                  </a:lnTo>
                  <a:cubicBezTo>
                    <a:pt x="2794" y="6897"/>
                    <a:pt x="2776" y="6879"/>
                    <a:pt x="2763" y="6861"/>
                  </a:cubicBezTo>
                  <a:cubicBezTo>
                    <a:pt x="2745" y="6847"/>
                    <a:pt x="2713" y="6816"/>
                    <a:pt x="2695" y="6793"/>
                  </a:cubicBezTo>
                  <a:lnTo>
                    <a:pt x="2668" y="6762"/>
                  </a:lnTo>
                  <a:lnTo>
                    <a:pt x="2646" y="6730"/>
                  </a:lnTo>
                  <a:cubicBezTo>
                    <a:pt x="2628" y="6712"/>
                    <a:pt x="2610" y="6699"/>
                    <a:pt x="2592" y="6681"/>
                  </a:cubicBezTo>
                  <a:cubicBezTo>
                    <a:pt x="2506" y="6604"/>
                    <a:pt x="2412" y="6537"/>
                    <a:pt x="2317" y="6474"/>
                  </a:cubicBezTo>
                  <a:cubicBezTo>
                    <a:pt x="2272" y="6442"/>
                    <a:pt x="2218" y="6415"/>
                    <a:pt x="2169" y="6397"/>
                  </a:cubicBezTo>
                  <a:cubicBezTo>
                    <a:pt x="2111" y="6375"/>
                    <a:pt x="2052" y="6361"/>
                    <a:pt x="1989" y="6352"/>
                  </a:cubicBezTo>
                  <a:cubicBezTo>
                    <a:pt x="1977" y="6352"/>
                    <a:pt x="1965" y="6350"/>
                    <a:pt x="1953" y="6350"/>
                  </a:cubicBezTo>
                  <a:cubicBezTo>
                    <a:pt x="1947" y="6350"/>
                    <a:pt x="1941" y="6351"/>
                    <a:pt x="1935" y="6352"/>
                  </a:cubicBezTo>
                  <a:cubicBezTo>
                    <a:pt x="1927" y="6351"/>
                    <a:pt x="1919" y="6351"/>
                    <a:pt x="1912" y="6351"/>
                  </a:cubicBezTo>
                  <a:cubicBezTo>
                    <a:pt x="1888" y="6351"/>
                    <a:pt x="1865" y="6356"/>
                    <a:pt x="1845" y="6366"/>
                  </a:cubicBezTo>
                  <a:cubicBezTo>
                    <a:pt x="1800" y="6375"/>
                    <a:pt x="1760" y="6397"/>
                    <a:pt x="1733" y="6429"/>
                  </a:cubicBezTo>
                  <a:cubicBezTo>
                    <a:pt x="1719" y="6442"/>
                    <a:pt x="1706" y="6460"/>
                    <a:pt x="1697" y="6478"/>
                  </a:cubicBezTo>
                  <a:cubicBezTo>
                    <a:pt x="1683" y="6501"/>
                    <a:pt x="1679" y="6528"/>
                    <a:pt x="1674" y="6555"/>
                  </a:cubicBezTo>
                  <a:cubicBezTo>
                    <a:pt x="1670" y="6573"/>
                    <a:pt x="1670" y="6586"/>
                    <a:pt x="1674" y="6604"/>
                  </a:cubicBezTo>
                  <a:cubicBezTo>
                    <a:pt x="1674" y="6627"/>
                    <a:pt x="1679" y="6654"/>
                    <a:pt x="1688" y="6676"/>
                  </a:cubicBezTo>
                  <a:cubicBezTo>
                    <a:pt x="1697" y="6717"/>
                    <a:pt x="1719" y="6757"/>
                    <a:pt x="1742" y="6789"/>
                  </a:cubicBezTo>
                  <a:cubicBezTo>
                    <a:pt x="1769" y="6825"/>
                    <a:pt x="1796" y="6861"/>
                    <a:pt x="1827" y="6892"/>
                  </a:cubicBezTo>
                  <a:cubicBezTo>
                    <a:pt x="1841" y="6906"/>
                    <a:pt x="1854" y="6915"/>
                    <a:pt x="1868" y="6928"/>
                  </a:cubicBezTo>
                  <a:cubicBezTo>
                    <a:pt x="1854" y="6924"/>
                    <a:pt x="1841" y="6924"/>
                    <a:pt x="1823" y="6924"/>
                  </a:cubicBezTo>
                  <a:cubicBezTo>
                    <a:pt x="1674" y="6910"/>
                    <a:pt x="1553" y="6901"/>
                    <a:pt x="1445" y="6897"/>
                  </a:cubicBezTo>
                  <a:cubicBezTo>
                    <a:pt x="1382" y="6897"/>
                    <a:pt x="1319" y="6892"/>
                    <a:pt x="1256" y="6888"/>
                  </a:cubicBezTo>
                  <a:cubicBezTo>
                    <a:pt x="1215" y="6883"/>
                    <a:pt x="1175" y="6879"/>
                    <a:pt x="1130" y="6874"/>
                  </a:cubicBezTo>
                  <a:lnTo>
                    <a:pt x="1067" y="6870"/>
                  </a:lnTo>
                  <a:cubicBezTo>
                    <a:pt x="995" y="6861"/>
                    <a:pt x="927" y="6856"/>
                    <a:pt x="855" y="6856"/>
                  </a:cubicBezTo>
                  <a:cubicBezTo>
                    <a:pt x="797" y="6856"/>
                    <a:pt x="743" y="6861"/>
                    <a:pt x="684" y="6865"/>
                  </a:cubicBezTo>
                  <a:cubicBezTo>
                    <a:pt x="621" y="6874"/>
                    <a:pt x="559" y="6888"/>
                    <a:pt x="500" y="6910"/>
                  </a:cubicBezTo>
                  <a:cubicBezTo>
                    <a:pt x="464" y="6928"/>
                    <a:pt x="433" y="6946"/>
                    <a:pt x="406" y="6969"/>
                  </a:cubicBezTo>
                  <a:cubicBezTo>
                    <a:pt x="392" y="6978"/>
                    <a:pt x="383" y="6987"/>
                    <a:pt x="379" y="7000"/>
                  </a:cubicBezTo>
                  <a:cubicBezTo>
                    <a:pt x="347" y="7036"/>
                    <a:pt x="338" y="7086"/>
                    <a:pt x="352" y="7135"/>
                  </a:cubicBezTo>
                  <a:cubicBezTo>
                    <a:pt x="361" y="7176"/>
                    <a:pt x="383" y="7212"/>
                    <a:pt x="410" y="7239"/>
                  </a:cubicBezTo>
                  <a:cubicBezTo>
                    <a:pt x="419" y="7248"/>
                    <a:pt x="428" y="7257"/>
                    <a:pt x="437" y="7261"/>
                  </a:cubicBezTo>
                  <a:cubicBezTo>
                    <a:pt x="401" y="7261"/>
                    <a:pt x="365" y="7266"/>
                    <a:pt x="329" y="7270"/>
                  </a:cubicBezTo>
                  <a:cubicBezTo>
                    <a:pt x="302" y="7270"/>
                    <a:pt x="280" y="7279"/>
                    <a:pt x="253" y="7284"/>
                  </a:cubicBezTo>
                  <a:cubicBezTo>
                    <a:pt x="203" y="7288"/>
                    <a:pt x="158" y="7302"/>
                    <a:pt x="113" y="7324"/>
                  </a:cubicBezTo>
                  <a:cubicBezTo>
                    <a:pt x="86" y="7342"/>
                    <a:pt x="59" y="7365"/>
                    <a:pt x="41" y="7392"/>
                  </a:cubicBezTo>
                  <a:cubicBezTo>
                    <a:pt x="28" y="7405"/>
                    <a:pt x="19" y="7419"/>
                    <a:pt x="14" y="7437"/>
                  </a:cubicBezTo>
                  <a:cubicBezTo>
                    <a:pt x="10" y="7450"/>
                    <a:pt x="5" y="7464"/>
                    <a:pt x="5" y="7477"/>
                  </a:cubicBezTo>
                  <a:cubicBezTo>
                    <a:pt x="1" y="7509"/>
                    <a:pt x="10" y="7536"/>
                    <a:pt x="23" y="7562"/>
                  </a:cubicBezTo>
                  <a:cubicBezTo>
                    <a:pt x="32" y="7571"/>
                    <a:pt x="37" y="7585"/>
                    <a:pt x="46" y="7594"/>
                  </a:cubicBezTo>
                  <a:cubicBezTo>
                    <a:pt x="68" y="7616"/>
                    <a:pt x="91" y="7634"/>
                    <a:pt x="118" y="7652"/>
                  </a:cubicBezTo>
                  <a:lnTo>
                    <a:pt x="131" y="7661"/>
                  </a:lnTo>
                  <a:cubicBezTo>
                    <a:pt x="163" y="7679"/>
                    <a:pt x="194" y="7702"/>
                    <a:pt x="230" y="7715"/>
                  </a:cubicBezTo>
                  <a:lnTo>
                    <a:pt x="316" y="7756"/>
                  </a:lnTo>
                  <a:cubicBezTo>
                    <a:pt x="334" y="7760"/>
                    <a:pt x="352" y="7769"/>
                    <a:pt x="374" y="7774"/>
                  </a:cubicBezTo>
                  <a:lnTo>
                    <a:pt x="410" y="7783"/>
                  </a:lnTo>
                  <a:cubicBezTo>
                    <a:pt x="451" y="7792"/>
                    <a:pt x="487" y="7801"/>
                    <a:pt x="523" y="7814"/>
                  </a:cubicBezTo>
                  <a:cubicBezTo>
                    <a:pt x="532" y="7819"/>
                    <a:pt x="541" y="7828"/>
                    <a:pt x="550" y="7832"/>
                  </a:cubicBezTo>
                  <a:lnTo>
                    <a:pt x="559" y="7841"/>
                  </a:lnTo>
                  <a:cubicBezTo>
                    <a:pt x="550" y="7850"/>
                    <a:pt x="536" y="7859"/>
                    <a:pt x="532" y="7873"/>
                  </a:cubicBezTo>
                  <a:cubicBezTo>
                    <a:pt x="518" y="7891"/>
                    <a:pt x="514" y="7922"/>
                    <a:pt x="518" y="7945"/>
                  </a:cubicBezTo>
                  <a:cubicBezTo>
                    <a:pt x="527" y="7967"/>
                    <a:pt x="541" y="7990"/>
                    <a:pt x="563" y="8003"/>
                  </a:cubicBezTo>
                  <a:cubicBezTo>
                    <a:pt x="612" y="8030"/>
                    <a:pt x="662" y="8057"/>
                    <a:pt x="716" y="8084"/>
                  </a:cubicBezTo>
                  <a:cubicBezTo>
                    <a:pt x="770" y="8107"/>
                    <a:pt x="828" y="8125"/>
                    <a:pt x="882" y="8138"/>
                  </a:cubicBezTo>
                  <a:cubicBezTo>
                    <a:pt x="1004" y="8179"/>
                    <a:pt x="1130" y="8201"/>
                    <a:pt x="1260" y="8210"/>
                  </a:cubicBezTo>
                  <a:cubicBezTo>
                    <a:pt x="1364" y="8224"/>
                    <a:pt x="1472" y="8228"/>
                    <a:pt x="1575" y="8228"/>
                  </a:cubicBezTo>
                  <a:lnTo>
                    <a:pt x="1958" y="8228"/>
                  </a:lnTo>
                  <a:cubicBezTo>
                    <a:pt x="2088" y="8228"/>
                    <a:pt x="2218" y="8228"/>
                    <a:pt x="2349" y="8219"/>
                  </a:cubicBezTo>
                  <a:cubicBezTo>
                    <a:pt x="2425" y="8215"/>
                    <a:pt x="2506" y="8210"/>
                    <a:pt x="2583" y="8206"/>
                  </a:cubicBezTo>
                  <a:lnTo>
                    <a:pt x="2718" y="8197"/>
                  </a:lnTo>
                  <a:lnTo>
                    <a:pt x="2803" y="8192"/>
                  </a:lnTo>
                  <a:cubicBezTo>
                    <a:pt x="2893" y="8183"/>
                    <a:pt x="2983" y="8179"/>
                    <a:pt x="3078" y="8170"/>
                  </a:cubicBezTo>
                  <a:cubicBezTo>
                    <a:pt x="3213" y="8156"/>
                    <a:pt x="3339" y="8143"/>
                    <a:pt x="3465" y="8143"/>
                  </a:cubicBezTo>
                  <a:lnTo>
                    <a:pt x="3708" y="8143"/>
                  </a:lnTo>
                  <a:cubicBezTo>
                    <a:pt x="3753" y="8143"/>
                    <a:pt x="3797" y="8138"/>
                    <a:pt x="3838" y="8134"/>
                  </a:cubicBezTo>
                  <a:cubicBezTo>
                    <a:pt x="3865" y="8129"/>
                    <a:pt x="3892" y="8125"/>
                    <a:pt x="3919" y="8116"/>
                  </a:cubicBezTo>
                  <a:lnTo>
                    <a:pt x="4049" y="8116"/>
                  </a:lnTo>
                  <a:lnTo>
                    <a:pt x="4112" y="8111"/>
                  </a:lnTo>
                  <a:lnTo>
                    <a:pt x="4238" y="8102"/>
                  </a:lnTo>
                  <a:lnTo>
                    <a:pt x="4238" y="8102"/>
                  </a:lnTo>
                  <a:cubicBezTo>
                    <a:pt x="4225" y="8120"/>
                    <a:pt x="4207" y="8143"/>
                    <a:pt x="4189" y="8161"/>
                  </a:cubicBezTo>
                  <a:lnTo>
                    <a:pt x="4157" y="8197"/>
                  </a:lnTo>
                  <a:cubicBezTo>
                    <a:pt x="4130" y="8228"/>
                    <a:pt x="4103" y="8264"/>
                    <a:pt x="4076" y="8305"/>
                  </a:cubicBezTo>
                  <a:cubicBezTo>
                    <a:pt x="4058" y="8327"/>
                    <a:pt x="4045" y="8345"/>
                    <a:pt x="4031" y="8359"/>
                  </a:cubicBezTo>
                  <a:cubicBezTo>
                    <a:pt x="4022" y="8377"/>
                    <a:pt x="4004" y="8395"/>
                    <a:pt x="3995" y="8408"/>
                  </a:cubicBezTo>
                  <a:cubicBezTo>
                    <a:pt x="3964" y="8453"/>
                    <a:pt x="3932" y="8498"/>
                    <a:pt x="3910" y="8543"/>
                  </a:cubicBezTo>
                  <a:cubicBezTo>
                    <a:pt x="3883" y="8606"/>
                    <a:pt x="3860" y="8674"/>
                    <a:pt x="3851" y="8741"/>
                  </a:cubicBezTo>
                  <a:lnTo>
                    <a:pt x="3851" y="8750"/>
                  </a:lnTo>
                  <a:cubicBezTo>
                    <a:pt x="3856" y="8764"/>
                    <a:pt x="3860" y="8782"/>
                    <a:pt x="3860" y="8800"/>
                  </a:cubicBezTo>
                  <a:cubicBezTo>
                    <a:pt x="3860" y="8822"/>
                    <a:pt x="3856" y="8845"/>
                    <a:pt x="3847" y="8867"/>
                  </a:cubicBezTo>
                  <a:cubicBezTo>
                    <a:pt x="3847" y="8876"/>
                    <a:pt x="3847" y="8885"/>
                    <a:pt x="3847" y="8894"/>
                  </a:cubicBezTo>
                  <a:cubicBezTo>
                    <a:pt x="3856" y="8926"/>
                    <a:pt x="3874" y="8953"/>
                    <a:pt x="3901" y="8971"/>
                  </a:cubicBezTo>
                  <a:cubicBezTo>
                    <a:pt x="3914" y="8980"/>
                    <a:pt x="3928" y="8984"/>
                    <a:pt x="3941" y="8984"/>
                  </a:cubicBezTo>
                  <a:lnTo>
                    <a:pt x="3959" y="8984"/>
                  </a:lnTo>
                  <a:cubicBezTo>
                    <a:pt x="3959" y="8989"/>
                    <a:pt x="3959" y="8998"/>
                    <a:pt x="3959" y="9007"/>
                  </a:cubicBezTo>
                  <a:cubicBezTo>
                    <a:pt x="3946" y="9020"/>
                    <a:pt x="3937" y="9038"/>
                    <a:pt x="3923" y="9052"/>
                  </a:cubicBezTo>
                  <a:cubicBezTo>
                    <a:pt x="3914" y="9070"/>
                    <a:pt x="3905" y="9088"/>
                    <a:pt x="3905" y="9110"/>
                  </a:cubicBezTo>
                  <a:cubicBezTo>
                    <a:pt x="3896" y="9146"/>
                    <a:pt x="3901" y="9182"/>
                    <a:pt x="3910" y="9218"/>
                  </a:cubicBezTo>
                  <a:cubicBezTo>
                    <a:pt x="3914" y="9222"/>
                    <a:pt x="3914" y="9222"/>
                    <a:pt x="3914" y="9227"/>
                  </a:cubicBezTo>
                  <a:cubicBezTo>
                    <a:pt x="3919" y="9236"/>
                    <a:pt x="3923" y="9249"/>
                    <a:pt x="3932" y="9258"/>
                  </a:cubicBezTo>
                  <a:cubicBezTo>
                    <a:pt x="3941" y="9272"/>
                    <a:pt x="3950" y="9281"/>
                    <a:pt x="3968" y="9290"/>
                  </a:cubicBezTo>
                  <a:cubicBezTo>
                    <a:pt x="4009" y="9312"/>
                    <a:pt x="4054" y="9326"/>
                    <a:pt x="4103" y="9326"/>
                  </a:cubicBezTo>
                  <a:cubicBezTo>
                    <a:pt x="4126" y="9321"/>
                    <a:pt x="4153" y="9321"/>
                    <a:pt x="4180" y="9317"/>
                  </a:cubicBezTo>
                  <a:cubicBezTo>
                    <a:pt x="4211" y="9312"/>
                    <a:pt x="4234" y="9308"/>
                    <a:pt x="4270" y="9303"/>
                  </a:cubicBezTo>
                  <a:cubicBezTo>
                    <a:pt x="4328" y="9281"/>
                    <a:pt x="4382" y="9254"/>
                    <a:pt x="4427" y="9209"/>
                  </a:cubicBezTo>
                  <a:lnTo>
                    <a:pt x="4472" y="9173"/>
                  </a:lnTo>
                  <a:lnTo>
                    <a:pt x="4517" y="9137"/>
                  </a:lnTo>
                  <a:cubicBezTo>
                    <a:pt x="4553" y="9110"/>
                    <a:pt x="4589" y="9074"/>
                    <a:pt x="4625" y="9043"/>
                  </a:cubicBezTo>
                  <a:cubicBezTo>
                    <a:pt x="4639" y="9029"/>
                    <a:pt x="4648" y="9016"/>
                    <a:pt x="4661" y="9007"/>
                  </a:cubicBezTo>
                  <a:lnTo>
                    <a:pt x="4684" y="8980"/>
                  </a:lnTo>
                  <a:cubicBezTo>
                    <a:pt x="4688" y="8984"/>
                    <a:pt x="4693" y="8984"/>
                    <a:pt x="4697" y="8989"/>
                  </a:cubicBezTo>
                  <a:cubicBezTo>
                    <a:pt x="4711" y="8998"/>
                    <a:pt x="4724" y="9002"/>
                    <a:pt x="4742" y="9011"/>
                  </a:cubicBezTo>
                  <a:cubicBezTo>
                    <a:pt x="4756" y="9011"/>
                    <a:pt x="4769" y="9011"/>
                    <a:pt x="4787" y="9016"/>
                  </a:cubicBezTo>
                  <a:lnTo>
                    <a:pt x="4819" y="9020"/>
                  </a:lnTo>
                  <a:lnTo>
                    <a:pt x="4855" y="9020"/>
                  </a:lnTo>
                  <a:cubicBezTo>
                    <a:pt x="4922" y="9007"/>
                    <a:pt x="4990" y="8984"/>
                    <a:pt x="5053" y="8953"/>
                  </a:cubicBezTo>
                  <a:lnTo>
                    <a:pt x="5062" y="8953"/>
                  </a:lnTo>
                  <a:cubicBezTo>
                    <a:pt x="5098" y="8935"/>
                    <a:pt x="5129" y="8917"/>
                    <a:pt x="5156" y="8894"/>
                  </a:cubicBezTo>
                  <a:cubicBezTo>
                    <a:pt x="5192" y="8872"/>
                    <a:pt x="5219" y="8840"/>
                    <a:pt x="5251" y="8813"/>
                  </a:cubicBezTo>
                  <a:lnTo>
                    <a:pt x="5287" y="8786"/>
                  </a:lnTo>
                  <a:cubicBezTo>
                    <a:pt x="5296" y="8773"/>
                    <a:pt x="5309" y="8759"/>
                    <a:pt x="5323" y="8746"/>
                  </a:cubicBezTo>
                  <a:lnTo>
                    <a:pt x="5345" y="8723"/>
                  </a:lnTo>
                  <a:cubicBezTo>
                    <a:pt x="5394" y="8674"/>
                    <a:pt x="5444" y="8624"/>
                    <a:pt x="5493" y="8575"/>
                  </a:cubicBezTo>
                  <a:lnTo>
                    <a:pt x="5520" y="8552"/>
                  </a:lnTo>
                  <a:lnTo>
                    <a:pt x="5538" y="8534"/>
                  </a:lnTo>
                  <a:cubicBezTo>
                    <a:pt x="5561" y="8512"/>
                    <a:pt x="5583" y="8489"/>
                    <a:pt x="5606" y="8467"/>
                  </a:cubicBezTo>
                  <a:lnTo>
                    <a:pt x="5624" y="8449"/>
                  </a:lnTo>
                  <a:cubicBezTo>
                    <a:pt x="5633" y="8440"/>
                    <a:pt x="5642" y="8426"/>
                    <a:pt x="5655" y="8417"/>
                  </a:cubicBezTo>
                  <a:cubicBezTo>
                    <a:pt x="5687" y="8390"/>
                    <a:pt x="5727" y="8368"/>
                    <a:pt x="5768" y="8345"/>
                  </a:cubicBezTo>
                  <a:cubicBezTo>
                    <a:pt x="5835" y="8318"/>
                    <a:pt x="5907" y="8296"/>
                    <a:pt x="5979" y="8282"/>
                  </a:cubicBezTo>
                  <a:cubicBezTo>
                    <a:pt x="5993" y="8282"/>
                    <a:pt x="6002" y="8278"/>
                    <a:pt x="6011" y="8278"/>
                  </a:cubicBezTo>
                  <a:cubicBezTo>
                    <a:pt x="6020" y="8273"/>
                    <a:pt x="6029" y="8273"/>
                    <a:pt x="6038" y="8273"/>
                  </a:cubicBezTo>
                  <a:cubicBezTo>
                    <a:pt x="6110" y="8264"/>
                    <a:pt x="6182" y="8260"/>
                    <a:pt x="6258" y="8260"/>
                  </a:cubicBezTo>
                  <a:lnTo>
                    <a:pt x="6276" y="8260"/>
                  </a:lnTo>
                  <a:cubicBezTo>
                    <a:pt x="6362" y="8260"/>
                    <a:pt x="6443" y="8264"/>
                    <a:pt x="6524" y="8264"/>
                  </a:cubicBezTo>
                  <a:lnTo>
                    <a:pt x="6600" y="8269"/>
                  </a:lnTo>
                  <a:cubicBezTo>
                    <a:pt x="6659" y="8269"/>
                    <a:pt x="6717" y="8278"/>
                    <a:pt x="6780" y="8282"/>
                  </a:cubicBezTo>
                  <a:lnTo>
                    <a:pt x="6947" y="8291"/>
                  </a:lnTo>
                  <a:cubicBezTo>
                    <a:pt x="7027" y="8296"/>
                    <a:pt x="7113" y="8296"/>
                    <a:pt x="7194" y="8296"/>
                  </a:cubicBezTo>
                  <a:lnTo>
                    <a:pt x="7302" y="8296"/>
                  </a:lnTo>
                  <a:cubicBezTo>
                    <a:pt x="7351" y="8296"/>
                    <a:pt x="7405" y="8296"/>
                    <a:pt x="7455" y="8300"/>
                  </a:cubicBezTo>
                  <a:lnTo>
                    <a:pt x="7482" y="8300"/>
                  </a:lnTo>
                  <a:cubicBezTo>
                    <a:pt x="7513" y="8300"/>
                    <a:pt x="7545" y="8300"/>
                    <a:pt x="7572" y="8305"/>
                  </a:cubicBezTo>
                  <a:cubicBezTo>
                    <a:pt x="7582" y="8306"/>
                    <a:pt x="7593" y="8307"/>
                    <a:pt x="7603" y="8307"/>
                  </a:cubicBezTo>
                  <a:cubicBezTo>
                    <a:pt x="7624" y="8307"/>
                    <a:pt x="7644" y="8305"/>
                    <a:pt x="7662" y="8305"/>
                  </a:cubicBezTo>
                  <a:cubicBezTo>
                    <a:pt x="7756" y="8309"/>
                    <a:pt x="7851" y="8314"/>
                    <a:pt x="7945" y="8318"/>
                  </a:cubicBezTo>
                  <a:lnTo>
                    <a:pt x="8323" y="8318"/>
                  </a:lnTo>
                  <a:cubicBezTo>
                    <a:pt x="8386" y="8318"/>
                    <a:pt x="8449" y="8323"/>
                    <a:pt x="8512" y="8327"/>
                  </a:cubicBezTo>
                  <a:cubicBezTo>
                    <a:pt x="8584" y="8332"/>
                    <a:pt x="8656" y="8332"/>
                    <a:pt x="8732" y="8332"/>
                  </a:cubicBezTo>
                  <a:lnTo>
                    <a:pt x="8881" y="8332"/>
                  </a:lnTo>
                  <a:cubicBezTo>
                    <a:pt x="9074" y="8341"/>
                    <a:pt x="9272" y="8354"/>
                    <a:pt x="9461" y="8368"/>
                  </a:cubicBezTo>
                  <a:lnTo>
                    <a:pt x="9655" y="8381"/>
                  </a:lnTo>
                  <a:lnTo>
                    <a:pt x="9794" y="8381"/>
                  </a:lnTo>
                  <a:cubicBezTo>
                    <a:pt x="9893" y="8381"/>
                    <a:pt x="9997" y="8377"/>
                    <a:pt x="10096" y="8377"/>
                  </a:cubicBezTo>
                  <a:lnTo>
                    <a:pt x="10289" y="8377"/>
                  </a:lnTo>
                  <a:cubicBezTo>
                    <a:pt x="10374" y="8377"/>
                    <a:pt x="10460" y="8377"/>
                    <a:pt x="10541" y="8381"/>
                  </a:cubicBezTo>
                  <a:cubicBezTo>
                    <a:pt x="10635" y="8386"/>
                    <a:pt x="10730" y="8386"/>
                    <a:pt x="10824" y="8386"/>
                  </a:cubicBezTo>
                  <a:lnTo>
                    <a:pt x="10968" y="8386"/>
                  </a:lnTo>
                  <a:cubicBezTo>
                    <a:pt x="11139" y="8386"/>
                    <a:pt x="11319" y="8386"/>
                    <a:pt x="11490" y="8404"/>
                  </a:cubicBezTo>
                  <a:lnTo>
                    <a:pt x="11540" y="8404"/>
                  </a:lnTo>
                  <a:lnTo>
                    <a:pt x="11648" y="8417"/>
                  </a:lnTo>
                  <a:lnTo>
                    <a:pt x="11796" y="8426"/>
                  </a:lnTo>
                  <a:cubicBezTo>
                    <a:pt x="11845" y="8431"/>
                    <a:pt x="11886" y="8431"/>
                    <a:pt x="11926" y="8435"/>
                  </a:cubicBezTo>
                  <a:lnTo>
                    <a:pt x="11976" y="8435"/>
                  </a:lnTo>
                  <a:cubicBezTo>
                    <a:pt x="12061" y="8435"/>
                    <a:pt x="12142" y="8440"/>
                    <a:pt x="12223" y="8440"/>
                  </a:cubicBezTo>
                  <a:lnTo>
                    <a:pt x="12417" y="8440"/>
                  </a:lnTo>
                  <a:cubicBezTo>
                    <a:pt x="12502" y="8440"/>
                    <a:pt x="12588" y="8435"/>
                    <a:pt x="12673" y="8426"/>
                  </a:cubicBezTo>
                  <a:cubicBezTo>
                    <a:pt x="12736" y="8426"/>
                    <a:pt x="12795" y="8417"/>
                    <a:pt x="12858" y="8408"/>
                  </a:cubicBezTo>
                  <a:cubicBezTo>
                    <a:pt x="12912" y="8399"/>
                    <a:pt x="12966" y="8390"/>
                    <a:pt x="13020" y="8372"/>
                  </a:cubicBezTo>
                  <a:cubicBezTo>
                    <a:pt x="13051" y="8381"/>
                    <a:pt x="13083" y="8386"/>
                    <a:pt x="13114" y="8386"/>
                  </a:cubicBezTo>
                  <a:lnTo>
                    <a:pt x="13128" y="8386"/>
                  </a:lnTo>
                  <a:lnTo>
                    <a:pt x="13159" y="8390"/>
                  </a:lnTo>
                  <a:cubicBezTo>
                    <a:pt x="13213" y="8399"/>
                    <a:pt x="13267" y="8404"/>
                    <a:pt x="13321" y="8408"/>
                  </a:cubicBezTo>
                  <a:lnTo>
                    <a:pt x="13339" y="8408"/>
                  </a:lnTo>
                  <a:cubicBezTo>
                    <a:pt x="13389" y="8404"/>
                    <a:pt x="13433" y="8399"/>
                    <a:pt x="13483" y="8399"/>
                  </a:cubicBezTo>
                  <a:lnTo>
                    <a:pt x="13528" y="8399"/>
                  </a:lnTo>
                  <a:cubicBezTo>
                    <a:pt x="13577" y="8395"/>
                    <a:pt x="13627" y="8395"/>
                    <a:pt x="13676" y="8390"/>
                  </a:cubicBezTo>
                  <a:lnTo>
                    <a:pt x="13703" y="8390"/>
                  </a:lnTo>
                  <a:lnTo>
                    <a:pt x="13762" y="8386"/>
                  </a:lnTo>
                  <a:lnTo>
                    <a:pt x="13829" y="8377"/>
                  </a:lnTo>
                  <a:lnTo>
                    <a:pt x="13892" y="8363"/>
                  </a:lnTo>
                  <a:lnTo>
                    <a:pt x="13910" y="8359"/>
                  </a:lnTo>
                  <a:cubicBezTo>
                    <a:pt x="13924" y="8368"/>
                    <a:pt x="13933" y="8372"/>
                    <a:pt x="13946" y="8372"/>
                  </a:cubicBezTo>
                  <a:cubicBezTo>
                    <a:pt x="14005" y="8368"/>
                    <a:pt x="14054" y="8363"/>
                    <a:pt x="14108" y="8359"/>
                  </a:cubicBezTo>
                  <a:lnTo>
                    <a:pt x="14230" y="8345"/>
                  </a:lnTo>
                  <a:cubicBezTo>
                    <a:pt x="14297" y="8336"/>
                    <a:pt x="14365" y="8332"/>
                    <a:pt x="14432" y="8318"/>
                  </a:cubicBezTo>
                  <a:cubicBezTo>
                    <a:pt x="14527" y="8309"/>
                    <a:pt x="14617" y="8291"/>
                    <a:pt x="14716" y="8273"/>
                  </a:cubicBezTo>
                  <a:cubicBezTo>
                    <a:pt x="14729" y="8264"/>
                    <a:pt x="14743" y="8255"/>
                    <a:pt x="14761" y="8255"/>
                  </a:cubicBezTo>
                  <a:lnTo>
                    <a:pt x="14788" y="8251"/>
                  </a:lnTo>
                  <a:cubicBezTo>
                    <a:pt x="14806" y="8251"/>
                    <a:pt x="14819" y="8246"/>
                    <a:pt x="14837" y="8242"/>
                  </a:cubicBezTo>
                  <a:cubicBezTo>
                    <a:pt x="14963" y="8201"/>
                    <a:pt x="15089" y="8156"/>
                    <a:pt x="15206" y="8107"/>
                  </a:cubicBezTo>
                  <a:lnTo>
                    <a:pt x="15242" y="8089"/>
                  </a:lnTo>
                  <a:cubicBezTo>
                    <a:pt x="15287" y="8071"/>
                    <a:pt x="15336" y="8053"/>
                    <a:pt x="15381" y="8035"/>
                  </a:cubicBezTo>
                  <a:cubicBezTo>
                    <a:pt x="15449" y="8003"/>
                    <a:pt x="15512" y="7967"/>
                    <a:pt x="15579" y="7927"/>
                  </a:cubicBezTo>
                  <a:cubicBezTo>
                    <a:pt x="15633" y="7895"/>
                    <a:pt x="15687" y="7859"/>
                    <a:pt x="15737" y="7819"/>
                  </a:cubicBezTo>
                  <a:cubicBezTo>
                    <a:pt x="15786" y="7778"/>
                    <a:pt x="15840" y="7733"/>
                    <a:pt x="15890" y="7688"/>
                  </a:cubicBezTo>
                  <a:cubicBezTo>
                    <a:pt x="15939" y="7643"/>
                    <a:pt x="15980" y="7603"/>
                    <a:pt x="16025" y="7562"/>
                  </a:cubicBezTo>
                  <a:lnTo>
                    <a:pt x="16065" y="7522"/>
                  </a:lnTo>
                  <a:lnTo>
                    <a:pt x="16083" y="7504"/>
                  </a:lnTo>
                  <a:lnTo>
                    <a:pt x="16110" y="7477"/>
                  </a:lnTo>
                  <a:cubicBezTo>
                    <a:pt x="16097" y="7437"/>
                    <a:pt x="16101" y="7392"/>
                    <a:pt x="16124" y="7360"/>
                  </a:cubicBezTo>
                  <a:cubicBezTo>
                    <a:pt x="16128" y="7351"/>
                    <a:pt x="16133" y="7342"/>
                    <a:pt x="16137" y="7333"/>
                  </a:cubicBezTo>
                  <a:cubicBezTo>
                    <a:pt x="16146" y="7320"/>
                    <a:pt x="16155" y="7306"/>
                    <a:pt x="16164" y="7288"/>
                  </a:cubicBezTo>
                  <a:cubicBezTo>
                    <a:pt x="16169" y="7275"/>
                    <a:pt x="16173" y="7252"/>
                    <a:pt x="16182" y="7234"/>
                  </a:cubicBezTo>
                  <a:lnTo>
                    <a:pt x="16173" y="7221"/>
                  </a:lnTo>
                  <a:cubicBezTo>
                    <a:pt x="16187" y="7180"/>
                    <a:pt x="16200" y="7135"/>
                    <a:pt x="16214" y="7090"/>
                  </a:cubicBezTo>
                  <a:lnTo>
                    <a:pt x="16223" y="7050"/>
                  </a:lnTo>
                  <a:cubicBezTo>
                    <a:pt x="16241" y="6991"/>
                    <a:pt x="16254" y="6928"/>
                    <a:pt x="16263" y="6865"/>
                  </a:cubicBezTo>
                  <a:lnTo>
                    <a:pt x="16268" y="6847"/>
                  </a:lnTo>
                  <a:cubicBezTo>
                    <a:pt x="16272" y="6816"/>
                    <a:pt x="16277" y="6789"/>
                    <a:pt x="16277" y="6762"/>
                  </a:cubicBezTo>
                  <a:lnTo>
                    <a:pt x="16277" y="6730"/>
                  </a:lnTo>
                  <a:cubicBezTo>
                    <a:pt x="16277" y="6708"/>
                    <a:pt x="16281" y="6685"/>
                    <a:pt x="16281" y="6667"/>
                  </a:cubicBezTo>
                  <a:cubicBezTo>
                    <a:pt x="16290" y="6537"/>
                    <a:pt x="16295" y="6406"/>
                    <a:pt x="16295" y="6276"/>
                  </a:cubicBezTo>
                  <a:cubicBezTo>
                    <a:pt x="16290" y="6159"/>
                    <a:pt x="16286" y="6033"/>
                    <a:pt x="16272" y="5912"/>
                  </a:cubicBezTo>
                  <a:cubicBezTo>
                    <a:pt x="16259" y="5808"/>
                    <a:pt x="16245" y="5709"/>
                    <a:pt x="16232" y="5610"/>
                  </a:cubicBezTo>
                  <a:lnTo>
                    <a:pt x="16223" y="5561"/>
                  </a:lnTo>
                  <a:cubicBezTo>
                    <a:pt x="16214" y="5507"/>
                    <a:pt x="16209" y="5453"/>
                    <a:pt x="16200" y="5399"/>
                  </a:cubicBezTo>
                  <a:lnTo>
                    <a:pt x="16196" y="5381"/>
                  </a:lnTo>
                  <a:cubicBezTo>
                    <a:pt x="16191" y="5336"/>
                    <a:pt x="16178" y="5291"/>
                    <a:pt x="16173" y="5246"/>
                  </a:cubicBezTo>
                  <a:lnTo>
                    <a:pt x="16160" y="5192"/>
                  </a:lnTo>
                  <a:cubicBezTo>
                    <a:pt x="16142" y="5075"/>
                    <a:pt x="16115" y="4958"/>
                    <a:pt x="16092" y="4841"/>
                  </a:cubicBezTo>
                  <a:cubicBezTo>
                    <a:pt x="16083" y="4809"/>
                    <a:pt x="16079" y="4773"/>
                    <a:pt x="16070" y="4742"/>
                  </a:cubicBezTo>
                  <a:cubicBezTo>
                    <a:pt x="16061" y="4706"/>
                    <a:pt x="16056" y="4683"/>
                    <a:pt x="16052" y="4652"/>
                  </a:cubicBezTo>
                  <a:cubicBezTo>
                    <a:pt x="16038" y="4589"/>
                    <a:pt x="16025" y="4526"/>
                    <a:pt x="16007" y="4463"/>
                  </a:cubicBezTo>
                  <a:cubicBezTo>
                    <a:pt x="15989" y="4368"/>
                    <a:pt x="15962" y="4279"/>
                    <a:pt x="15935" y="4189"/>
                  </a:cubicBezTo>
                  <a:lnTo>
                    <a:pt x="15912" y="4112"/>
                  </a:lnTo>
                  <a:cubicBezTo>
                    <a:pt x="15881" y="3995"/>
                    <a:pt x="15849" y="3874"/>
                    <a:pt x="15818" y="3757"/>
                  </a:cubicBezTo>
                  <a:cubicBezTo>
                    <a:pt x="15818" y="3752"/>
                    <a:pt x="15818" y="3752"/>
                    <a:pt x="15818" y="3748"/>
                  </a:cubicBezTo>
                  <a:cubicBezTo>
                    <a:pt x="15795" y="3698"/>
                    <a:pt x="15777" y="3649"/>
                    <a:pt x="15759" y="3599"/>
                  </a:cubicBezTo>
                  <a:cubicBezTo>
                    <a:pt x="15746" y="3563"/>
                    <a:pt x="15732" y="3523"/>
                    <a:pt x="15719" y="3482"/>
                  </a:cubicBezTo>
                  <a:lnTo>
                    <a:pt x="15710" y="3460"/>
                  </a:lnTo>
                  <a:lnTo>
                    <a:pt x="15687" y="3392"/>
                  </a:lnTo>
                  <a:cubicBezTo>
                    <a:pt x="15678" y="3370"/>
                    <a:pt x="15678" y="3347"/>
                    <a:pt x="15687" y="3325"/>
                  </a:cubicBezTo>
                  <a:cubicBezTo>
                    <a:pt x="15674" y="3293"/>
                    <a:pt x="15665" y="3262"/>
                    <a:pt x="15651" y="3235"/>
                  </a:cubicBezTo>
                  <a:cubicBezTo>
                    <a:pt x="15647" y="3226"/>
                    <a:pt x="15647" y="3221"/>
                    <a:pt x="15642" y="3217"/>
                  </a:cubicBezTo>
                  <a:cubicBezTo>
                    <a:pt x="15633" y="3194"/>
                    <a:pt x="15624" y="3176"/>
                    <a:pt x="15620" y="3158"/>
                  </a:cubicBezTo>
                  <a:cubicBezTo>
                    <a:pt x="15606" y="3127"/>
                    <a:pt x="15597" y="3100"/>
                    <a:pt x="15584" y="3068"/>
                  </a:cubicBezTo>
                  <a:cubicBezTo>
                    <a:pt x="15561" y="3014"/>
                    <a:pt x="15539" y="2956"/>
                    <a:pt x="15516" y="2902"/>
                  </a:cubicBezTo>
                  <a:cubicBezTo>
                    <a:pt x="15494" y="2843"/>
                    <a:pt x="15476" y="2798"/>
                    <a:pt x="15458" y="2744"/>
                  </a:cubicBezTo>
                  <a:cubicBezTo>
                    <a:pt x="15431" y="2686"/>
                    <a:pt x="15404" y="2628"/>
                    <a:pt x="15372" y="2569"/>
                  </a:cubicBezTo>
                  <a:cubicBezTo>
                    <a:pt x="15341" y="2511"/>
                    <a:pt x="15309" y="2457"/>
                    <a:pt x="15273" y="2398"/>
                  </a:cubicBezTo>
                  <a:cubicBezTo>
                    <a:pt x="15255" y="2367"/>
                    <a:pt x="15233" y="2340"/>
                    <a:pt x="15215" y="2308"/>
                  </a:cubicBezTo>
                  <a:lnTo>
                    <a:pt x="15174" y="2245"/>
                  </a:lnTo>
                  <a:lnTo>
                    <a:pt x="15138" y="2187"/>
                  </a:lnTo>
                  <a:cubicBezTo>
                    <a:pt x="15120" y="2155"/>
                    <a:pt x="15098" y="2119"/>
                    <a:pt x="15075" y="2088"/>
                  </a:cubicBezTo>
                  <a:cubicBezTo>
                    <a:pt x="15062" y="2065"/>
                    <a:pt x="15057" y="2038"/>
                    <a:pt x="15066" y="2011"/>
                  </a:cubicBezTo>
                  <a:cubicBezTo>
                    <a:pt x="15071" y="1989"/>
                    <a:pt x="15084" y="1966"/>
                    <a:pt x="15102" y="1953"/>
                  </a:cubicBezTo>
                  <a:lnTo>
                    <a:pt x="15062" y="1872"/>
                  </a:lnTo>
                  <a:cubicBezTo>
                    <a:pt x="15017" y="1795"/>
                    <a:pt x="14977" y="1714"/>
                    <a:pt x="14932" y="1638"/>
                  </a:cubicBezTo>
                  <a:lnTo>
                    <a:pt x="14882" y="1561"/>
                  </a:lnTo>
                  <a:lnTo>
                    <a:pt x="14864" y="1530"/>
                  </a:lnTo>
                  <a:cubicBezTo>
                    <a:pt x="14860" y="1521"/>
                    <a:pt x="14851" y="1512"/>
                    <a:pt x="14846" y="1498"/>
                  </a:cubicBezTo>
                  <a:lnTo>
                    <a:pt x="14819" y="1462"/>
                  </a:lnTo>
                  <a:lnTo>
                    <a:pt x="14792" y="1431"/>
                  </a:lnTo>
                  <a:cubicBezTo>
                    <a:pt x="14783" y="1417"/>
                    <a:pt x="14774" y="1404"/>
                    <a:pt x="14765" y="1390"/>
                  </a:cubicBezTo>
                  <a:lnTo>
                    <a:pt x="14756" y="1372"/>
                  </a:lnTo>
                  <a:cubicBezTo>
                    <a:pt x="14720" y="1314"/>
                    <a:pt x="14680" y="1260"/>
                    <a:pt x="14639" y="1201"/>
                  </a:cubicBezTo>
                  <a:cubicBezTo>
                    <a:pt x="14603" y="1165"/>
                    <a:pt x="14567" y="1134"/>
                    <a:pt x="14527" y="1107"/>
                  </a:cubicBezTo>
                  <a:cubicBezTo>
                    <a:pt x="14504" y="1089"/>
                    <a:pt x="14482" y="1071"/>
                    <a:pt x="14459" y="1057"/>
                  </a:cubicBezTo>
                  <a:lnTo>
                    <a:pt x="14432" y="1040"/>
                  </a:lnTo>
                  <a:cubicBezTo>
                    <a:pt x="14419" y="1031"/>
                    <a:pt x="14405" y="1026"/>
                    <a:pt x="14392" y="1022"/>
                  </a:cubicBezTo>
                  <a:cubicBezTo>
                    <a:pt x="14266" y="860"/>
                    <a:pt x="14144" y="716"/>
                    <a:pt x="14023" y="581"/>
                  </a:cubicBezTo>
                  <a:cubicBezTo>
                    <a:pt x="13969" y="518"/>
                    <a:pt x="13901" y="459"/>
                    <a:pt x="13829" y="419"/>
                  </a:cubicBezTo>
                  <a:lnTo>
                    <a:pt x="13807" y="410"/>
                  </a:lnTo>
                  <a:cubicBezTo>
                    <a:pt x="13793" y="405"/>
                    <a:pt x="13780" y="405"/>
                    <a:pt x="13766" y="405"/>
                  </a:cubicBezTo>
                  <a:cubicBezTo>
                    <a:pt x="13762" y="403"/>
                    <a:pt x="13756" y="402"/>
                    <a:pt x="13751" y="402"/>
                  </a:cubicBezTo>
                  <a:cubicBezTo>
                    <a:pt x="13745" y="402"/>
                    <a:pt x="13739" y="403"/>
                    <a:pt x="13735" y="405"/>
                  </a:cubicBezTo>
                  <a:cubicBezTo>
                    <a:pt x="13703" y="405"/>
                    <a:pt x="13676" y="419"/>
                    <a:pt x="13654" y="437"/>
                  </a:cubicBezTo>
                  <a:cubicBezTo>
                    <a:pt x="13636" y="455"/>
                    <a:pt x="13618" y="477"/>
                    <a:pt x="13604" y="504"/>
                  </a:cubicBezTo>
                  <a:lnTo>
                    <a:pt x="13573" y="558"/>
                  </a:lnTo>
                  <a:cubicBezTo>
                    <a:pt x="13537" y="612"/>
                    <a:pt x="13505" y="662"/>
                    <a:pt x="13474" y="720"/>
                  </a:cubicBezTo>
                  <a:cubicBezTo>
                    <a:pt x="13460" y="752"/>
                    <a:pt x="13442" y="783"/>
                    <a:pt x="13429" y="815"/>
                  </a:cubicBezTo>
                  <a:lnTo>
                    <a:pt x="13424" y="824"/>
                  </a:lnTo>
                  <a:cubicBezTo>
                    <a:pt x="13406" y="864"/>
                    <a:pt x="13393" y="905"/>
                    <a:pt x="13380" y="945"/>
                  </a:cubicBezTo>
                  <a:lnTo>
                    <a:pt x="13357" y="999"/>
                  </a:lnTo>
                  <a:cubicBezTo>
                    <a:pt x="13353" y="1013"/>
                    <a:pt x="13348" y="1026"/>
                    <a:pt x="13344" y="1035"/>
                  </a:cubicBezTo>
                  <a:cubicBezTo>
                    <a:pt x="13303" y="1147"/>
                    <a:pt x="13267" y="1260"/>
                    <a:pt x="13231" y="1372"/>
                  </a:cubicBezTo>
                  <a:cubicBezTo>
                    <a:pt x="13164" y="1584"/>
                    <a:pt x="13119" y="1804"/>
                    <a:pt x="13105" y="2029"/>
                  </a:cubicBezTo>
                  <a:cubicBezTo>
                    <a:pt x="13101" y="2137"/>
                    <a:pt x="13110" y="2245"/>
                    <a:pt x="13132" y="2353"/>
                  </a:cubicBezTo>
                  <a:cubicBezTo>
                    <a:pt x="13141" y="2407"/>
                    <a:pt x="13155" y="2461"/>
                    <a:pt x="13168" y="2511"/>
                  </a:cubicBezTo>
                  <a:cubicBezTo>
                    <a:pt x="13177" y="2556"/>
                    <a:pt x="13191" y="2596"/>
                    <a:pt x="13204" y="2641"/>
                  </a:cubicBezTo>
                  <a:lnTo>
                    <a:pt x="13222" y="2695"/>
                  </a:lnTo>
                  <a:lnTo>
                    <a:pt x="13254" y="2807"/>
                  </a:lnTo>
                  <a:cubicBezTo>
                    <a:pt x="13272" y="2866"/>
                    <a:pt x="13290" y="2924"/>
                    <a:pt x="13308" y="2983"/>
                  </a:cubicBezTo>
                  <a:lnTo>
                    <a:pt x="13308" y="2969"/>
                  </a:lnTo>
                  <a:cubicBezTo>
                    <a:pt x="13344" y="3104"/>
                    <a:pt x="13389" y="3221"/>
                    <a:pt x="13429" y="3334"/>
                  </a:cubicBezTo>
                  <a:cubicBezTo>
                    <a:pt x="13474" y="3442"/>
                    <a:pt x="13514" y="3572"/>
                    <a:pt x="13550" y="3689"/>
                  </a:cubicBezTo>
                  <a:cubicBezTo>
                    <a:pt x="13564" y="3734"/>
                    <a:pt x="13577" y="3775"/>
                    <a:pt x="13591" y="3820"/>
                  </a:cubicBezTo>
                  <a:lnTo>
                    <a:pt x="13600" y="3865"/>
                  </a:lnTo>
                  <a:cubicBezTo>
                    <a:pt x="13609" y="3901"/>
                    <a:pt x="13618" y="3932"/>
                    <a:pt x="13627" y="3968"/>
                  </a:cubicBezTo>
                  <a:cubicBezTo>
                    <a:pt x="13636" y="4004"/>
                    <a:pt x="13640" y="4018"/>
                    <a:pt x="13645" y="4045"/>
                  </a:cubicBezTo>
                  <a:cubicBezTo>
                    <a:pt x="13654" y="4072"/>
                    <a:pt x="13658" y="4103"/>
                    <a:pt x="13667" y="4126"/>
                  </a:cubicBezTo>
                  <a:cubicBezTo>
                    <a:pt x="13672" y="4153"/>
                    <a:pt x="13685" y="4189"/>
                    <a:pt x="13690" y="4216"/>
                  </a:cubicBezTo>
                  <a:lnTo>
                    <a:pt x="13712" y="4288"/>
                  </a:lnTo>
                  <a:cubicBezTo>
                    <a:pt x="13739" y="4377"/>
                    <a:pt x="13762" y="4472"/>
                    <a:pt x="13784" y="4566"/>
                  </a:cubicBezTo>
                  <a:lnTo>
                    <a:pt x="13789" y="4589"/>
                  </a:lnTo>
                  <a:cubicBezTo>
                    <a:pt x="13843" y="4809"/>
                    <a:pt x="13888" y="5030"/>
                    <a:pt x="13919" y="5246"/>
                  </a:cubicBezTo>
                  <a:cubicBezTo>
                    <a:pt x="13928" y="5309"/>
                    <a:pt x="13937" y="5372"/>
                    <a:pt x="13946" y="5435"/>
                  </a:cubicBezTo>
                  <a:cubicBezTo>
                    <a:pt x="13946" y="5448"/>
                    <a:pt x="13946" y="5466"/>
                    <a:pt x="13951" y="5480"/>
                  </a:cubicBezTo>
                  <a:lnTo>
                    <a:pt x="13955" y="5520"/>
                  </a:lnTo>
                  <a:cubicBezTo>
                    <a:pt x="13964" y="5556"/>
                    <a:pt x="13969" y="5588"/>
                    <a:pt x="13973" y="5619"/>
                  </a:cubicBezTo>
                  <a:cubicBezTo>
                    <a:pt x="13982" y="5678"/>
                    <a:pt x="13987" y="5732"/>
                    <a:pt x="13991" y="5786"/>
                  </a:cubicBezTo>
                  <a:cubicBezTo>
                    <a:pt x="13991" y="5862"/>
                    <a:pt x="13991" y="5938"/>
                    <a:pt x="13978" y="6010"/>
                  </a:cubicBezTo>
                  <a:cubicBezTo>
                    <a:pt x="13933" y="6037"/>
                    <a:pt x="13883" y="6060"/>
                    <a:pt x="13834" y="6082"/>
                  </a:cubicBezTo>
                  <a:cubicBezTo>
                    <a:pt x="13798" y="6096"/>
                    <a:pt x="13762" y="6105"/>
                    <a:pt x="13726" y="6118"/>
                  </a:cubicBezTo>
                  <a:cubicBezTo>
                    <a:pt x="13627" y="6150"/>
                    <a:pt x="13528" y="6177"/>
                    <a:pt x="13429" y="6204"/>
                  </a:cubicBezTo>
                  <a:cubicBezTo>
                    <a:pt x="13317" y="6231"/>
                    <a:pt x="13204" y="6258"/>
                    <a:pt x="13092" y="6285"/>
                  </a:cubicBezTo>
                  <a:cubicBezTo>
                    <a:pt x="12979" y="6312"/>
                    <a:pt x="12871" y="6330"/>
                    <a:pt x="12763" y="6348"/>
                  </a:cubicBezTo>
                  <a:lnTo>
                    <a:pt x="12741" y="6352"/>
                  </a:lnTo>
                  <a:cubicBezTo>
                    <a:pt x="12624" y="6370"/>
                    <a:pt x="12511" y="6393"/>
                    <a:pt x="12399" y="6415"/>
                  </a:cubicBezTo>
                  <a:cubicBezTo>
                    <a:pt x="12304" y="6438"/>
                    <a:pt x="12214" y="6460"/>
                    <a:pt x="12124" y="6483"/>
                  </a:cubicBezTo>
                  <a:lnTo>
                    <a:pt x="12061" y="6501"/>
                  </a:lnTo>
                  <a:cubicBezTo>
                    <a:pt x="12052" y="6501"/>
                    <a:pt x="12048" y="6505"/>
                    <a:pt x="12039" y="6505"/>
                  </a:cubicBezTo>
                  <a:cubicBezTo>
                    <a:pt x="11998" y="6514"/>
                    <a:pt x="11962" y="6519"/>
                    <a:pt x="11922" y="6523"/>
                  </a:cubicBezTo>
                  <a:lnTo>
                    <a:pt x="11845" y="6532"/>
                  </a:lnTo>
                  <a:cubicBezTo>
                    <a:pt x="11783" y="6541"/>
                    <a:pt x="11720" y="6559"/>
                    <a:pt x="11661" y="6573"/>
                  </a:cubicBezTo>
                  <a:lnTo>
                    <a:pt x="11621" y="6586"/>
                  </a:lnTo>
                  <a:lnTo>
                    <a:pt x="11603" y="6591"/>
                  </a:lnTo>
                  <a:lnTo>
                    <a:pt x="11585" y="6595"/>
                  </a:lnTo>
                  <a:lnTo>
                    <a:pt x="11553" y="6595"/>
                  </a:lnTo>
                  <a:lnTo>
                    <a:pt x="11495" y="6604"/>
                  </a:lnTo>
                  <a:cubicBezTo>
                    <a:pt x="11382" y="6622"/>
                    <a:pt x="11270" y="6636"/>
                    <a:pt x="11157" y="6658"/>
                  </a:cubicBezTo>
                  <a:lnTo>
                    <a:pt x="11108" y="6667"/>
                  </a:lnTo>
                  <a:cubicBezTo>
                    <a:pt x="11058" y="6676"/>
                    <a:pt x="11013" y="6685"/>
                    <a:pt x="10964" y="6690"/>
                  </a:cubicBezTo>
                  <a:cubicBezTo>
                    <a:pt x="10914" y="6699"/>
                    <a:pt x="10856" y="6703"/>
                    <a:pt x="10806" y="6708"/>
                  </a:cubicBezTo>
                  <a:lnTo>
                    <a:pt x="10779" y="6708"/>
                  </a:lnTo>
                  <a:cubicBezTo>
                    <a:pt x="10649" y="6721"/>
                    <a:pt x="10523" y="6735"/>
                    <a:pt x="10406" y="6739"/>
                  </a:cubicBezTo>
                  <a:cubicBezTo>
                    <a:pt x="10329" y="6744"/>
                    <a:pt x="10253" y="6753"/>
                    <a:pt x="10177" y="6757"/>
                  </a:cubicBezTo>
                  <a:lnTo>
                    <a:pt x="10028" y="6771"/>
                  </a:lnTo>
                  <a:cubicBezTo>
                    <a:pt x="9911" y="6780"/>
                    <a:pt x="9794" y="6793"/>
                    <a:pt x="9682" y="6807"/>
                  </a:cubicBezTo>
                  <a:cubicBezTo>
                    <a:pt x="9565" y="6820"/>
                    <a:pt x="9443" y="6829"/>
                    <a:pt x="9326" y="6834"/>
                  </a:cubicBezTo>
                  <a:cubicBezTo>
                    <a:pt x="9277" y="6838"/>
                    <a:pt x="9227" y="6843"/>
                    <a:pt x="9178" y="6847"/>
                  </a:cubicBezTo>
                  <a:cubicBezTo>
                    <a:pt x="9110" y="6856"/>
                    <a:pt x="9047" y="6861"/>
                    <a:pt x="8984" y="6865"/>
                  </a:cubicBezTo>
                  <a:cubicBezTo>
                    <a:pt x="8944" y="6865"/>
                    <a:pt x="8903" y="6865"/>
                    <a:pt x="8863" y="6870"/>
                  </a:cubicBezTo>
                  <a:lnTo>
                    <a:pt x="8809" y="6874"/>
                  </a:lnTo>
                  <a:cubicBezTo>
                    <a:pt x="8777" y="6874"/>
                    <a:pt x="8746" y="6879"/>
                    <a:pt x="8714" y="6879"/>
                  </a:cubicBezTo>
                  <a:lnTo>
                    <a:pt x="8687" y="6879"/>
                  </a:lnTo>
                  <a:cubicBezTo>
                    <a:pt x="8665" y="6897"/>
                    <a:pt x="8638" y="6910"/>
                    <a:pt x="8611" y="6915"/>
                  </a:cubicBezTo>
                  <a:cubicBezTo>
                    <a:pt x="8602" y="6919"/>
                    <a:pt x="8588" y="6919"/>
                    <a:pt x="8580" y="6919"/>
                  </a:cubicBezTo>
                  <a:cubicBezTo>
                    <a:pt x="8557" y="6919"/>
                    <a:pt x="8539" y="6915"/>
                    <a:pt x="8521" y="6906"/>
                  </a:cubicBezTo>
                  <a:cubicBezTo>
                    <a:pt x="8517" y="6901"/>
                    <a:pt x="8512" y="6897"/>
                    <a:pt x="8508" y="6892"/>
                  </a:cubicBezTo>
                  <a:lnTo>
                    <a:pt x="8445" y="6901"/>
                  </a:lnTo>
                  <a:lnTo>
                    <a:pt x="8409" y="6906"/>
                  </a:lnTo>
                  <a:lnTo>
                    <a:pt x="8377" y="6906"/>
                  </a:lnTo>
                  <a:cubicBezTo>
                    <a:pt x="8382" y="6906"/>
                    <a:pt x="8391" y="6897"/>
                    <a:pt x="8395" y="6888"/>
                  </a:cubicBezTo>
                  <a:cubicBezTo>
                    <a:pt x="8440" y="6816"/>
                    <a:pt x="8485" y="6739"/>
                    <a:pt x="8526" y="6667"/>
                  </a:cubicBezTo>
                  <a:lnTo>
                    <a:pt x="8535" y="6649"/>
                  </a:lnTo>
                  <a:cubicBezTo>
                    <a:pt x="8575" y="6577"/>
                    <a:pt x="8615" y="6505"/>
                    <a:pt x="8651" y="6433"/>
                  </a:cubicBezTo>
                  <a:lnTo>
                    <a:pt x="8683" y="6379"/>
                  </a:lnTo>
                  <a:cubicBezTo>
                    <a:pt x="8683" y="6379"/>
                    <a:pt x="8683" y="6370"/>
                    <a:pt x="8683" y="6370"/>
                  </a:cubicBezTo>
                  <a:cubicBezTo>
                    <a:pt x="8683" y="6370"/>
                    <a:pt x="8683" y="6366"/>
                    <a:pt x="8683" y="6366"/>
                  </a:cubicBezTo>
                  <a:cubicBezTo>
                    <a:pt x="8723" y="6294"/>
                    <a:pt x="8764" y="6226"/>
                    <a:pt x="8795" y="6159"/>
                  </a:cubicBezTo>
                  <a:cubicBezTo>
                    <a:pt x="8831" y="6078"/>
                    <a:pt x="8863" y="5992"/>
                    <a:pt x="8894" y="5903"/>
                  </a:cubicBezTo>
                  <a:cubicBezTo>
                    <a:pt x="8903" y="5867"/>
                    <a:pt x="8917" y="5831"/>
                    <a:pt x="8930" y="5795"/>
                  </a:cubicBezTo>
                  <a:cubicBezTo>
                    <a:pt x="8944" y="5759"/>
                    <a:pt x="8962" y="5705"/>
                    <a:pt x="8975" y="5660"/>
                  </a:cubicBezTo>
                  <a:cubicBezTo>
                    <a:pt x="8998" y="5588"/>
                    <a:pt x="9020" y="5511"/>
                    <a:pt x="9043" y="5426"/>
                  </a:cubicBezTo>
                  <a:lnTo>
                    <a:pt x="9056" y="5381"/>
                  </a:lnTo>
                  <a:cubicBezTo>
                    <a:pt x="9074" y="5327"/>
                    <a:pt x="9092" y="5268"/>
                    <a:pt x="9101" y="5210"/>
                  </a:cubicBezTo>
                  <a:cubicBezTo>
                    <a:pt x="9106" y="5169"/>
                    <a:pt x="9106" y="5129"/>
                    <a:pt x="9106" y="5088"/>
                  </a:cubicBezTo>
                  <a:lnTo>
                    <a:pt x="9079" y="5075"/>
                  </a:lnTo>
                  <a:cubicBezTo>
                    <a:pt x="9029" y="5052"/>
                    <a:pt x="8989" y="5021"/>
                    <a:pt x="8948" y="4985"/>
                  </a:cubicBezTo>
                  <a:cubicBezTo>
                    <a:pt x="8908" y="4971"/>
                    <a:pt x="8872" y="4958"/>
                    <a:pt x="8836" y="4940"/>
                  </a:cubicBezTo>
                  <a:cubicBezTo>
                    <a:pt x="8800" y="4922"/>
                    <a:pt x="8768" y="4895"/>
                    <a:pt x="8741" y="4872"/>
                  </a:cubicBezTo>
                  <a:cubicBezTo>
                    <a:pt x="8701" y="4827"/>
                    <a:pt x="8660" y="4778"/>
                    <a:pt x="8629" y="4724"/>
                  </a:cubicBezTo>
                  <a:cubicBezTo>
                    <a:pt x="8611" y="4697"/>
                    <a:pt x="8593" y="4665"/>
                    <a:pt x="8580" y="4634"/>
                  </a:cubicBezTo>
                  <a:cubicBezTo>
                    <a:pt x="8566" y="4616"/>
                    <a:pt x="8557" y="4593"/>
                    <a:pt x="8553" y="4571"/>
                  </a:cubicBezTo>
                  <a:cubicBezTo>
                    <a:pt x="8544" y="4562"/>
                    <a:pt x="8539" y="4548"/>
                    <a:pt x="8530" y="4539"/>
                  </a:cubicBezTo>
                  <a:cubicBezTo>
                    <a:pt x="8499" y="4490"/>
                    <a:pt x="8467" y="4440"/>
                    <a:pt x="8436" y="4391"/>
                  </a:cubicBezTo>
                  <a:cubicBezTo>
                    <a:pt x="8400" y="4323"/>
                    <a:pt x="8364" y="4256"/>
                    <a:pt x="8337" y="4189"/>
                  </a:cubicBezTo>
                  <a:cubicBezTo>
                    <a:pt x="8323" y="4162"/>
                    <a:pt x="8314" y="4130"/>
                    <a:pt x="8305" y="4099"/>
                  </a:cubicBezTo>
                  <a:cubicBezTo>
                    <a:pt x="8296" y="4076"/>
                    <a:pt x="8292" y="4049"/>
                    <a:pt x="8287" y="4022"/>
                  </a:cubicBezTo>
                  <a:lnTo>
                    <a:pt x="8283" y="4000"/>
                  </a:lnTo>
                  <a:cubicBezTo>
                    <a:pt x="8278" y="3968"/>
                    <a:pt x="8274" y="3937"/>
                    <a:pt x="8274" y="3905"/>
                  </a:cubicBezTo>
                  <a:lnTo>
                    <a:pt x="8274" y="3865"/>
                  </a:lnTo>
                  <a:cubicBezTo>
                    <a:pt x="8269" y="3860"/>
                    <a:pt x="8265" y="3851"/>
                    <a:pt x="8260" y="3847"/>
                  </a:cubicBezTo>
                  <a:cubicBezTo>
                    <a:pt x="8251" y="3824"/>
                    <a:pt x="8233" y="3806"/>
                    <a:pt x="8215" y="3793"/>
                  </a:cubicBezTo>
                  <a:cubicBezTo>
                    <a:pt x="8215" y="3775"/>
                    <a:pt x="8215" y="3757"/>
                    <a:pt x="8215" y="3734"/>
                  </a:cubicBezTo>
                  <a:cubicBezTo>
                    <a:pt x="8220" y="3680"/>
                    <a:pt x="8229" y="3622"/>
                    <a:pt x="8238" y="3572"/>
                  </a:cubicBezTo>
                  <a:cubicBezTo>
                    <a:pt x="8242" y="3532"/>
                    <a:pt x="8251" y="3491"/>
                    <a:pt x="8256" y="3451"/>
                  </a:cubicBezTo>
                  <a:lnTo>
                    <a:pt x="8265" y="3406"/>
                  </a:lnTo>
                  <a:cubicBezTo>
                    <a:pt x="8274" y="3356"/>
                    <a:pt x="8283" y="3302"/>
                    <a:pt x="8296" y="3253"/>
                  </a:cubicBezTo>
                  <a:cubicBezTo>
                    <a:pt x="8301" y="3235"/>
                    <a:pt x="8305" y="3217"/>
                    <a:pt x="8305" y="3203"/>
                  </a:cubicBezTo>
                  <a:lnTo>
                    <a:pt x="8328" y="3104"/>
                  </a:lnTo>
                  <a:cubicBezTo>
                    <a:pt x="8341" y="3041"/>
                    <a:pt x="8350" y="2978"/>
                    <a:pt x="8368" y="2920"/>
                  </a:cubicBezTo>
                  <a:cubicBezTo>
                    <a:pt x="8382" y="2875"/>
                    <a:pt x="8395" y="2830"/>
                    <a:pt x="8409" y="2789"/>
                  </a:cubicBezTo>
                  <a:cubicBezTo>
                    <a:pt x="8409" y="2780"/>
                    <a:pt x="8413" y="2771"/>
                    <a:pt x="8418" y="2762"/>
                  </a:cubicBezTo>
                  <a:lnTo>
                    <a:pt x="8422" y="2735"/>
                  </a:lnTo>
                  <a:cubicBezTo>
                    <a:pt x="8436" y="2695"/>
                    <a:pt x="8445" y="2659"/>
                    <a:pt x="8463" y="2623"/>
                  </a:cubicBezTo>
                  <a:cubicBezTo>
                    <a:pt x="8476" y="2614"/>
                    <a:pt x="8485" y="2605"/>
                    <a:pt x="8494" y="2592"/>
                  </a:cubicBezTo>
                  <a:cubicBezTo>
                    <a:pt x="8494" y="2587"/>
                    <a:pt x="8494" y="2587"/>
                    <a:pt x="8499" y="2583"/>
                  </a:cubicBezTo>
                  <a:cubicBezTo>
                    <a:pt x="8512" y="2547"/>
                    <a:pt x="8535" y="2506"/>
                    <a:pt x="8553" y="2466"/>
                  </a:cubicBezTo>
                  <a:cubicBezTo>
                    <a:pt x="8584" y="2403"/>
                    <a:pt x="8620" y="2340"/>
                    <a:pt x="8660" y="2281"/>
                  </a:cubicBezTo>
                  <a:cubicBezTo>
                    <a:pt x="8683" y="2250"/>
                    <a:pt x="8705" y="2218"/>
                    <a:pt x="8728" y="2187"/>
                  </a:cubicBezTo>
                  <a:cubicBezTo>
                    <a:pt x="8728" y="2187"/>
                    <a:pt x="8728" y="2182"/>
                    <a:pt x="8728" y="2182"/>
                  </a:cubicBezTo>
                  <a:lnTo>
                    <a:pt x="8737" y="2164"/>
                  </a:lnTo>
                  <a:lnTo>
                    <a:pt x="8741" y="2164"/>
                  </a:lnTo>
                  <a:cubicBezTo>
                    <a:pt x="8759" y="2137"/>
                    <a:pt x="8782" y="2110"/>
                    <a:pt x="8800" y="2074"/>
                  </a:cubicBezTo>
                  <a:cubicBezTo>
                    <a:pt x="8831" y="2029"/>
                    <a:pt x="8867" y="1984"/>
                    <a:pt x="8899" y="1944"/>
                  </a:cubicBezTo>
                  <a:cubicBezTo>
                    <a:pt x="8899" y="1944"/>
                    <a:pt x="8903" y="1939"/>
                    <a:pt x="8899" y="1939"/>
                  </a:cubicBezTo>
                  <a:cubicBezTo>
                    <a:pt x="8899" y="1935"/>
                    <a:pt x="8903" y="1930"/>
                    <a:pt x="8903" y="1930"/>
                  </a:cubicBezTo>
                  <a:lnTo>
                    <a:pt x="8957" y="1867"/>
                  </a:lnTo>
                  <a:lnTo>
                    <a:pt x="8957" y="1863"/>
                  </a:lnTo>
                  <a:cubicBezTo>
                    <a:pt x="8962" y="1858"/>
                    <a:pt x="8962" y="1858"/>
                    <a:pt x="8962" y="1854"/>
                  </a:cubicBezTo>
                  <a:lnTo>
                    <a:pt x="9002" y="1822"/>
                  </a:lnTo>
                  <a:cubicBezTo>
                    <a:pt x="9155" y="1539"/>
                    <a:pt x="9340" y="1278"/>
                    <a:pt x="9475" y="981"/>
                  </a:cubicBezTo>
                  <a:lnTo>
                    <a:pt x="9916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480825" y="1960750"/>
              <a:ext cx="36000" cy="7475"/>
            </a:xfrm>
            <a:custGeom>
              <a:rect b="b" l="l" r="r" t="t"/>
              <a:pathLst>
                <a:path extrusionOk="0" h="299" w="1440">
                  <a:moveTo>
                    <a:pt x="1359" y="0"/>
                  </a:moveTo>
                  <a:cubicBezTo>
                    <a:pt x="1346" y="9"/>
                    <a:pt x="1328" y="14"/>
                    <a:pt x="1310" y="18"/>
                  </a:cubicBezTo>
                  <a:lnTo>
                    <a:pt x="1319" y="18"/>
                  </a:lnTo>
                  <a:lnTo>
                    <a:pt x="1242" y="36"/>
                  </a:lnTo>
                  <a:cubicBezTo>
                    <a:pt x="1215" y="41"/>
                    <a:pt x="1188" y="45"/>
                    <a:pt x="1166" y="50"/>
                  </a:cubicBezTo>
                  <a:cubicBezTo>
                    <a:pt x="1139" y="54"/>
                    <a:pt x="1107" y="54"/>
                    <a:pt x="1085" y="59"/>
                  </a:cubicBezTo>
                  <a:cubicBezTo>
                    <a:pt x="1058" y="63"/>
                    <a:pt x="1031" y="63"/>
                    <a:pt x="1004" y="68"/>
                  </a:cubicBezTo>
                  <a:cubicBezTo>
                    <a:pt x="896" y="81"/>
                    <a:pt x="792" y="90"/>
                    <a:pt x="689" y="104"/>
                  </a:cubicBezTo>
                  <a:cubicBezTo>
                    <a:pt x="581" y="117"/>
                    <a:pt x="464" y="135"/>
                    <a:pt x="356" y="158"/>
                  </a:cubicBezTo>
                  <a:cubicBezTo>
                    <a:pt x="306" y="167"/>
                    <a:pt x="257" y="180"/>
                    <a:pt x="207" y="189"/>
                  </a:cubicBezTo>
                  <a:lnTo>
                    <a:pt x="63" y="230"/>
                  </a:lnTo>
                  <a:lnTo>
                    <a:pt x="32" y="239"/>
                  </a:lnTo>
                  <a:cubicBezTo>
                    <a:pt x="14" y="239"/>
                    <a:pt x="0" y="252"/>
                    <a:pt x="5" y="270"/>
                  </a:cubicBezTo>
                  <a:cubicBezTo>
                    <a:pt x="5" y="286"/>
                    <a:pt x="18" y="298"/>
                    <a:pt x="31" y="298"/>
                  </a:cubicBezTo>
                  <a:cubicBezTo>
                    <a:pt x="33" y="298"/>
                    <a:pt x="35" y="298"/>
                    <a:pt x="36" y="297"/>
                  </a:cubicBezTo>
                  <a:cubicBezTo>
                    <a:pt x="77" y="293"/>
                    <a:pt x="113" y="279"/>
                    <a:pt x="149" y="270"/>
                  </a:cubicBezTo>
                  <a:lnTo>
                    <a:pt x="261" y="243"/>
                  </a:lnTo>
                  <a:lnTo>
                    <a:pt x="329" y="225"/>
                  </a:lnTo>
                  <a:cubicBezTo>
                    <a:pt x="351" y="221"/>
                    <a:pt x="374" y="216"/>
                    <a:pt x="401" y="212"/>
                  </a:cubicBezTo>
                  <a:lnTo>
                    <a:pt x="459" y="203"/>
                  </a:lnTo>
                  <a:cubicBezTo>
                    <a:pt x="482" y="198"/>
                    <a:pt x="504" y="194"/>
                    <a:pt x="522" y="194"/>
                  </a:cubicBezTo>
                  <a:cubicBezTo>
                    <a:pt x="581" y="185"/>
                    <a:pt x="630" y="180"/>
                    <a:pt x="684" y="176"/>
                  </a:cubicBezTo>
                  <a:cubicBezTo>
                    <a:pt x="729" y="171"/>
                    <a:pt x="770" y="167"/>
                    <a:pt x="815" y="167"/>
                  </a:cubicBezTo>
                  <a:cubicBezTo>
                    <a:pt x="909" y="162"/>
                    <a:pt x="1008" y="153"/>
                    <a:pt x="1107" y="149"/>
                  </a:cubicBezTo>
                  <a:cubicBezTo>
                    <a:pt x="1152" y="144"/>
                    <a:pt x="1202" y="140"/>
                    <a:pt x="1247" y="135"/>
                  </a:cubicBezTo>
                  <a:lnTo>
                    <a:pt x="1319" y="122"/>
                  </a:lnTo>
                  <a:cubicBezTo>
                    <a:pt x="1350" y="117"/>
                    <a:pt x="1377" y="108"/>
                    <a:pt x="1404" y="95"/>
                  </a:cubicBezTo>
                  <a:cubicBezTo>
                    <a:pt x="1426" y="86"/>
                    <a:pt x="1440" y="59"/>
                    <a:pt x="1431" y="32"/>
                  </a:cubicBezTo>
                  <a:cubicBezTo>
                    <a:pt x="1422" y="14"/>
                    <a:pt x="1404" y="0"/>
                    <a:pt x="1381" y="0"/>
                  </a:cubicBezTo>
                  <a:cubicBezTo>
                    <a:pt x="1377" y="0"/>
                    <a:pt x="1372" y="0"/>
                    <a:pt x="1364" y="5"/>
                  </a:cubicBezTo>
                  <a:lnTo>
                    <a:pt x="1359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5486000" y="1960175"/>
              <a:ext cx="27800" cy="6725"/>
            </a:xfrm>
            <a:custGeom>
              <a:rect b="b" l="l" r="r" t="t"/>
              <a:pathLst>
                <a:path extrusionOk="0" h="269" w="1112">
                  <a:moveTo>
                    <a:pt x="1040" y="1"/>
                  </a:moveTo>
                  <a:cubicBezTo>
                    <a:pt x="1035" y="1"/>
                    <a:pt x="1026" y="1"/>
                    <a:pt x="1022" y="5"/>
                  </a:cubicBezTo>
                  <a:lnTo>
                    <a:pt x="1017" y="5"/>
                  </a:lnTo>
                  <a:cubicBezTo>
                    <a:pt x="995" y="14"/>
                    <a:pt x="968" y="19"/>
                    <a:pt x="945" y="28"/>
                  </a:cubicBezTo>
                  <a:cubicBezTo>
                    <a:pt x="909" y="32"/>
                    <a:pt x="878" y="41"/>
                    <a:pt x="842" y="46"/>
                  </a:cubicBezTo>
                  <a:cubicBezTo>
                    <a:pt x="819" y="50"/>
                    <a:pt x="801" y="55"/>
                    <a:pt x="779" y="55"/>
                  </a:cubicBezTo>
                  <a:cubicBezTo>
                    <a:pt x="756" y="59"/>
                    <a:pt x="747" y="59"/>
                    <a:pt x="729" y="64"/>
                  </a:cubicBezTo>
                  <a:cubicBezTo>
                    <a:pt x="653" y="73"/>
                    <a:pt x="576" y="77"/>
                    <a:pt x="500" y="86"/>
                  </a:cubicBezTo>
                  <a:cubicBezTo>
                    <a:pt x="468" y="86"/>
                    <a:pt x="437" y="91"/>
                    <a:pt x="401" y="95"/>
                  </a:cubicBezTo>
                  <a:cubicBezTo>
                    <a:pt x="369" y="100"/>
                    <a:pt x="324" y="109"/>
                    <a:pt x="284" y="118"/>
                  </a:cubicBezTo>
                  <a:cubicBezTo>
                    <a:pt x="203" y="131"/>
                    <a:pt x="122" y="158"/>
                    <a:pt x="45" y="185"/>
                  </a:cubicBezTo>
                  <a:cubicBezTo>
                    <a:pt x="1" y="205"/>
                    <a:pt x="22" y="269"/>
                    <a:pt x="62" y="269"/>
                  </a:cubicBezTo>
                  <a:cubicBezTo>
                    <a:pt x="67" y="269"/>
                    <a:pt x="72" y="268"/>
                    <a:pt x="77" y="266"/>
                  </a:cubicBezTo>
                  <a:cubicBezTo>
                    <a:pt x="108" y="253"/>
                    <a:pt x="140" y="244"/>
                    <a:pt x="167" y="235"/>
                  </a:cubicBezTo>
                  <a:cubicBezTo>
                    <a:pt x="198" y="226"/>
                    <a:pt x="212" y="221"/>
                    <a:pt x="234" y="212"/>
                  </a:cubicBezTo>
                  <a:lnTo>
                    <a:pt x="275" y="203"/>
                  </a:lnTo>
                  <a:cubicBezTo>
                    <a:pt x="293" y="199"/>
                    <a:pt x="311" y="199"/>
                    <a:pt x="329" y="194"/>
                  </a:cubicBezTo>
                  <a:cubicBezTo>
                    <a:pt x="347" y="190"/>
                    <a:pt x="356" y="190"/>
                    <a:pt x="369" y="190"/>
                  </a:cubicBezTo>
                  <a:cubicBezTo>
                    <a:pt x="383" y="185"/>
                    <a:pt x="401" y="185"/>
                    <a:pt x="419" y="185"/>
                  </a:cubicBezTo>
                  <a:cubicBezTo>
                    <a:pt x="491" y="176"/>
                    <a:pt x="558" y="167"/>
                    <a:pt x="630" y="163"/>
                  </a:cubicBezTo>
                  <a:cubicBezTo>
                    <a:pt x="666" y="163"/>
                    <a:pt x="702" y="163"/>
                    <a:pt x="743" y="158"/>
                  </a:cubicBezTo>
                  <a:cubicBezTo>
                    <a:pt x="779" y="154"/>
                    <a:pt x="815" y="154"/>
                    <a:pt x="855" y="149"/>
                  </a:cubicBezTo>
                  <a:cubicBezTo>
                    <a:pt x="891" y="145"/>
                    <a:pt x="918" y="136"/>
                    <a:pt x="950" y="131"/>
                  </a:cubicBezTo>
                  <a:cubicBezTo>
                    <a:pt x="986" y="127"/>
                    <a:pt x="1026" y="113"/>
                    <a:pt x="1062" y="100"/>
                  </a:cubicBezTo>
                  <a:cubicBezTo>
                    <a:pt x="1112" y="77"/>
                    <a:pt x="1098" y="1"/>
                    <a:pt x="1040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487000" y="1959050"/>
              <a:ext cx="24100" cy="6550"/>
            </a:xfrm>
            <a:custGeom>
              <a:rect b="b" l="l" r="r" t="t"/>
              <a:pathLst>
                <a:path extrusionOk="0" h="262" w="964">
                  <a:moveTo>
                    <a:pt x="941" y="1"/>
                  </a:moveTo>
                  <a:cubicBezTo>
                    <a:pt x="838" y="14"/>
                    <a:pt x="739" y="32"/>
                    <a:pt x="640" y="50"/>
                  </a:cubicBezTo>
                  <a:lnTo>
                    <a:pt x="644" y="50"/>
                  </a:lnTo>
                  <a:cubicBezTo>
                    <a:pt x="604" y="59"/>
                    <a:pt x="563" y="64"/>
                    <a:pt x="523" y="68"/>
                  </a:cubicBezTo>
                  <a:lnTo>
                    <a:pt x="460" y="77"/>
                  </a:lnTo>
                  <a:lnTo>
                    <a:pt x="262" y="118"/>
                  </a:lnTo>
                  <a:cubicBezTo>
                    <a:pt x="190" y="131"/>
                    <a:pt x="118" y="145"/>
                    <a:pt x="50" y="158"/>
                  </a:cubicBezTo>
                  <a:cubicBezTo>
                    <a:pt x="37" y="158"/>
                    <a:pt x="23" y="167"/>
                    <a:pt x="14" y="176"/>
                  </a:cubicBezTo>
                  <a:cubicBezTo>
                    <a:pt x="5" y="190"/>
                    <a:pt x="1" y="203"/>
                    <a:pt x="1" y="217"/>
                  </a:cubicBezTo>
                  <a:cubicBezTo>
                    <a:pt x="5" y="244"/>
                    <a:pt x="32" y="262"/>
                    <a:pt x="59" y="262"/>
                  </a:cubicBezTo>
                  <a:cubicBezTo>
                    <a:pt x="127" y="248"/>
                    <a:pt x="199" y="235"/>
                    <a:pt x="271" y="221"/>
                  </a:cubicBezTo>
                  <a:cubicBezTo>
                    <a:pt x="343" y="208"/>
                    <a:pt x="401" y="199"/>
                    <a:pt x="469" y="185"/>
                  </a:cubicBezTo>
                  <a:cubicBezTo>
                    <a:pt x="536" y="176"/>
                    <a:pt x="613" y="163"/>
                    <a:pt x="680" y="154"/>
                  </a:cubicBezTo>
                  <a:cubicBezTo>
                    <a:pt x="752" y="140"/>
                    <a:pt x="838" y="122"/>
                    <a:pt x="910" y="104"/>
                  </a:cubicBezTo>
                  <a:cubicBezTo>
                    <a:pt x="928" y="100"/>
                    <a:pt x="941" y="95"/>
                    <a:pt x="950" y="82"/>
                  </a:cubicBezTo>
                  <a:cubicBezTo>
                    <a:pt x="959" y="68"/>
                    <a:pt x="964" y="55"/>
                    <a:pt x="964" y="41"/>
                  </a:cubicBezTo>
                  <a:cubicBezTo>
                    <a:pt x="959" y="23"/>
                    <a:pt x="950" y="10"/>
                    <a:pt x="941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290650" y="1712875"/>
              <a:ext cx="474625" cy="462375"/>
            </a:xfrm>
            <a:custGeom>
              <a:rect b="b" l="l" r="r" t="t"/>
              <a:pathLst>
                <a:path extrusionOk="0" h="18495" w="18985">
                  <a:moveTo>
                    <a:pt x="13842" y="6415"/>
                  </a:moveTo>
                  <a:lnTo>
                    <a:pt x="13819" y="6425"/>
                  </a:lnTo>
                  <a:lnTo>
                    <a:pt x="13819" y="6425"/>
                  </a:lnTo>
                  <a:cubicBezTo>
                    <a:pt x="13827" y="6422"/>
                    <a:pt x="13835" y="6419"/>
                    <a:pt x="13842" y="6415"/>
                  </a:cubicBezTo>
                  <a:close/>
                  <a:moveTo>
                    <a:pt x="16465" y="0"/>
                  </a:moveTo>
                  <a:cubicBezTo>
                    <a:pt x="16452" y="0"/>
                    <a:pt x="16438" y="0"/>
                    <a:pt x="16425" y="9"/>
                  </a:cubicBezTo>
                  <a:lnTo>
                    <a:pt x="16429" y="9"/>
                  </a:lnTo>
                  <a:cubicBezTo>
                    <a:pt x="16425" y="63"/>
                    <a:pt x="16416" y="122"/>
                    <a:pt x="16402" y="176"/>
                  </a:cubicBezTo>
                  <a:cubicBezTo>
                    <a:pt x="16393" y="230"/>
                    <a:pt x="16375" y="284"/>
                    <a:pt x="16357" y="338"/>
                  </a:cubicBezTo>
                  <a:lnTo>
                    <a:pt x="16339" y="396"/>
                  </a:lnTo>
                  <a:cubicBezTo>
                    <a:pt x="16335" y="414"/>
                    <a:pt x="16326" y="437"/>
                    <a:pt x="16321" y="455"/>
                  </a:cubicBezTo>
                  <a:cubicBezTo>
                    <a:pt x="16317" y="459"/>
                    <a:pt x="16317" y="459"/>
                    <a:pt x="16317" y="464"/>
                  </a:cubicBezTo>
                  <a:cubicBezTo>
                    <a:pt x="16308" y="486"/>
                    <a:pt x="16299" y="509"/>
                    <a:pt x="16285" y="531"/>
                  </a:cubicBezTo>
                  <a:cubicBezTo>
                    <a:pt x="16236" y="644"/>
                    <a:pt x="16177" y="752"/>
                    <a:pt x="16110" y="855"/>
                  </a:cubicBezTo>
                  <a:lnTo>
                    <a:pt x="16083" y="891"/>
                  </a:lnTo>
                  <a:cubicBezTo>
                    <a:pt x="16056" y="932"/>
                    <a:pt x="16033" y="968"/>
                    <a:pt x="16006" y="1008"/>
                  </a:cubicBezTo>
                  <a:lnTo>
                    <a:pt x="15975" y="1062"/>
                  </a:lnTo>
                  <a:cubicBezTo>
                    <a:pt x="15952" y="1098"/>
                    <a:pt x="15925" y="1138"/>
                    <a:pt x="15903" y="1174"/>
                  </a:cubicBezTo>
                  <a:cubicBezTo>
                    <a:pt x="15862" y="1233"/>
                    <a:pt x="15813" y="1291"/>
                    <a:pt x="15763" y="1341"/>
                  </a:cubicBezTo>
                  <a:cubicBezTo>
                    <a:pt x="15741" y="1363"/>
                    <a:pt x="15718" y="1386"/>
                    <a:pt x="15691" y="1404"/>
                  </a:cubicBezTo>
                  <a:lnTo>
                    <a:pt x="15673" y="1426"/>
                  </a:lnTo>
                  <a:cubicBezTo>
                    <a:pt x="15651" y="1458"/>
                    <a:pt x="15628" y="1489"/>
                    <a:pt x="15606" y="1521"/>
                  </a:cubicBezTo>
                  <a:cubicBezTo>
                    <a:pt x="15592" y="1534"/>
                    <a:pt x="15579" y="1552"/>
                    <a:pt x="15561" y="1566"/>
                  </a:cubicBezTo>
                  <a:lnTo>
                    <a:pt x="15552" y="1579"/>
                  </a:lnTo>
                  <a:lnTo>
                    <a:pt x="15538" y="1593"/>
                  </a:lnTo>
                  <a:lnTo>
                    <a:pt x="15511" y="1629"/>
                  </a:lnTo>
                  <a:lnTo>
                    <a:pt x="15480" y="1665"/>
                  </a:lnTo>
                  <a:lnTo>
                    <a:pt x="15462" y="1665"/>
                  </a:lnTo>
                  <a:cubicBezTo>
                    <a:pt x="15453" y="1665"/>
                    <a:pt x="15444" y="1665"/>
                    <a:pt x="15430" y="1669"/>
                  </a:cubicBezTo>
                  <a:cubicBezTo>
                    <a:pt x="15417" y="1674"/>
                    <a:pt x="15403" y="1683"/>
                    <a:pt x="15390" y="1692"/>
                  </a:cubicBezTo>
                  <a:cubicBezTo>
                    <a:pt x="15377" y="1710"/>
                    <a:pt x="15359" y="1728"/>
                    <a:pt x="15345" y="1746"/>
                  </a:cubicBezTo>
                  <a:lnTo>
                    <a:pt x="15336" y="1755"/>
                  </a:lnTo>
                  <a:lnTo>
                    <a:pt x="15323" y="1773"/>
                  </a:lnTo>
                  <a:lnTo>
                    <a:pt x="15291" y="1809"/>
                  </a:lnTo>
                  <a:cubicBezTo>
                    <a:pt x="15260" y="1845"/>
                    <a:pt x="15228" y="1876"/>
                    <a:pt x="15192" y="1912"/>
                  </a:cubicBezTo>
                  <a:lnTo>
                    <a:pt x="15093" y="2016"/>
                  </a:lnTo>
                  <a:lnTo>
                    <a:pt x="15071" y="2043"/>
                  </a:lnTo>
                  <a:lnTo>
                    <a:pt x="15048" y="2065"/>
                  </a:lnTo>
                  <a:lnTo>
                    <a:pt x="15039" y="2074"/>
                  </a:lnTo>
                  <a:cubicBezTo>
                    <a:pt x="15017" y="2083"/>
                    <a:pt x="15008" y="2088"/>
                    <a:pt x="14994" y="2097"/>
                  </a:cubicBezTo>
                  <a:cubicBezTo>
                    <a:pt x="14981" y="2110"/>
                    <a:pt x="14967" y="2128"/>
                    <a:pt x="14954" y="2146"/>
                  </a:cubicBezTo>
                  <a:cubicBezTo>
                    <a:pt x="14913" y="2205"/>
                    <a:pt x="14868" y="2263"/>
                    <a:pt x="14832" y="2326"/>
                  </a:cubicBezTo>
                  <a:cubicBezTo>
                    <a:pt x="14792" y="2389"/>
                    <a:pt x="14760" y="2461"/>
                    <a:pt x="14729" y="2533"/>
                  </a:cubicBezTo>
                  <a:cubicBezTo>
                    <a:pt x="14702" y="2592"/>
                    <a:pt x="14684" y="2655"/>
                    <a:pt x="14670" y="2718"/>
                  </a:cubicBezTo>
                  <a:cubicBezTo>
                    <a:pt x="14675" y="2727"/>
                    <a:pt x="14675" y="2740"/>
                    <a:pt x="14675" y="2753"/>
                  </a:cubicBezTo>
                  <a:lnTo>
                    <a:pt x="14675" y="2771"/>
                  </a:lnTo>
                  <a:cubicBezTo>
                    <a:pt x="14675" y="2794"/>
                    <a:pt x="14675" y="2812"/>
                    <a:pt x="14675" y="2834"/>
                  </a:cubicBezTo>
                  <a:cubicBezTo>
                    <a:pt x="14675" y="2852"/>
                    <a:pt x="14679" y="2875"/>
                    <a:pt x="14684" y="2897"/>
                  </a:cubicBezTo>
                  <a:cubicBezTo>
                    <a:pt x="14697" y="2992"/>
                    <a:pt x="14720" y="3086"/>
                    <a:pt x="14747" y="3181"/>
                  </a:cubicBezTo>
                  <a:cubicBezTo>
                    <a:pt x="14760" y="3230"/>
                    <a:pt x="14774" y="3280"/>
                    <a:pt x="14792" y="3334"/>
                  </a:cubicBezTo>
                  <a:cubicBezTo>
                    <a:pt x="14805" y="3343"/>
                    <a:pt x="14814" y="3347"/>
                    <a:pt x="14828" y="3347"/>
                  </a:cubicBezTo>
                  <a:cubicBezTo>
                    <a:pt x="14873" y="3496"/>
                    <a:pt x="14927" y="3635"/>
                    <a:pt x="14981" y="3770"/>
                  </a:cubicBezTo>
                  <a:lnTo>
                    <a:pt x="14990" y="3784"/>
                  </a:lnTo>
                  <a:lnTo>
                    <a:pt x="14999" y="3811"/>
                  </a:lnTo>
                  <a:lnTo>
                    <a:pt x="15008" y="3833"/>
                  </a:lnTo>
                  <a:lnTo>
                    <a:pt x="15048" y="3941"/>
                  </a:lnTo>
                  <a:cubicBezTo>
                    <a:pt x="15071" y="3986"/>
                    <a:pt x="15089" y="4036"/>
                    <a:pt x="15107" y="4085"/>
                  </a:cubicBezTo>
                  <a:lnTo>
                    <a:pt x="15129" y="4144"/>
                  </a:lnTo>
                  <a:cubicBezTo>
                    <a:pt x="15143" y="4175"/>
                    <a:pt x="15152" y="4202"/>
                    <a:pt x="15161" y="4234"/>
                  </a:cubicBezTo>
                  <a:cubicBezTo>
                    <a:pt x="15179" y="4279"/>
                    <a:pt x="15188" y="4328"/>
                    <a:pt x="15197" y="4377"/>
                  </a:cubicBezTo>
                  <a:lnTo>
                    <a:pt x="15206" y="4418"/>
                  </a:lnTo>
                  <a:cubicBezTo>
                    <a:pt x="15206" y="4431"/>
                    <a:pt x="15210" y="4449"/>
                    <a:pt x="15215" y="4463"/>
                  </a:cubicBezTo>
                  <a:lnTo>
                    <a:pt x="15219" y="4481"/>
                  </a:lnTo>
                  <a:cubicBezTo>
                    <a:pt x="15228" y="4526"/>
                    <a:pt x="15237" y="4566"/>
                    <a:pt x="15246" y="4602"/>
                  </a:cubicBezTo>
                  <a:cubicBezTo>
                    <a:pt x="15251" y="4661"/>
                    <a:pt x="15255" y="4724"/>
                    <a:pt x="15255" y="4787"/>
                  </a:cubicBezTo>
                  <a:cubicBezTo>
                    <a:pt x="15260" y="4845"/>
                    <a:pt x="15255" y="4904"/>
                    <a:pt x="15246" y="4967"/>
                  </a:cubicBezTo>
                  <a:cubicBezTo>
                    <a:pt x="15237" y="5016"/>
                    <a:pt x="15224" y="5070"/>
                    <a:pt x="15206" y="5120"/>
                  </a:cubicBezTo>
                  <a:lnTo>
                    <a:pt x="15197" y="5160"/>
                  </a:lnTo>
                  <a:cubicBezTo>
                    <a:pt x="15183" y="5201"/>
                    <a:pt x="15170" y="5241"/>
                    <a:pt x="15156" y="5282"/>
                  </a:cubicBezTo>
                  <a:cubicBezTo>
                    <a:pt x="15129" y="5340"/>
                    <a:pt x="15102" y="5394"/>
                    <a:pt x="15075" y="5448"/>
                  </a:cubicBezTo>
                  <a:lnTo>
                    <a:pt x="15048" y="5493"/>
                  </a:lnTo>
                  <a:cubicBezTo>
                    <a:pt x="15030" y="5529"/>
                    <a:pt x="15012" y="5561"/>
                    <a:pt x="14990" y="5597"/>
                  </a:cubicBezTo>
                  <a:cubicBezTo>
                    <a:pt x="14985" y="5606"/>
                    <a:pt x="14981" y="5619"/>
                    <a:pt x="14972" y="5633"/>
                  </a:cubicBezTo>
                  <a:cubicBezTo>
                    <a:pt x="14913" y="5741"/>
                    <a:pt x="14841" y="5840"/>
                    <a:pt x="14756" y="5930"/>
                  </a:cubicBezTo>
                  <a:lnTo>
                    <a:pt x="14715" y="5966"/>
                  </a:lnTo>
                  <a:cubicBezTo>
                    <a:pt x="14702" y="5979"/>
                    <a:pt x="14688" y="5993"/>
                    <a:pt x="14675" y="6001"/>
                  </a:cubicBezTo>
                  <a:lnTo>
                    <a:pt x="14666" y="6006"/>
                  </a:lnTo>
                  <a:lnTo>
                    <a:pt x="14621" y="6051"/>
                  </a:lnTo>
                  <a:lnTo>
                    <a:pt x="14589" y="6073"/>
                  </a:lnTo>
                  <a:cubicBezTo>
                    <a:pt x="14549" y="6109"/>
                    <a:pt x="14508" y="6145"/>
                    <a:pt x="14463" y="6172"/>
                  </a:cubicBezTo>
                  <a:cubicBezTo>
                    <a:pt x="14409" y="6213"/>
                    <a:pt x="14351" y="6240"/>
                    <a:pt x="14288" y="6262"/>
                  </a:cubicBezTo>
                  <a:lnTo>
                    <a:pt x="14270" y="6271"/>
                  </a:lnTo>
                  <a:cubicBezTo>
                    <a:pt x="14229" y="6285"/>
                    <a:pt x="14193" y="6298"/>
                    <a:pt x="14162" y="6312"/>
                  </a:cubicBezTo>
                  <a:lnTo>
                    <a:pt x="14144" y="6316"/>
                  </a:lnTo>
                  <a:cubicBezTo>
                    <a:pt x="14117" y="6330"/>
                    <a:pt x="14085" y="6343"/>
                    <a:pt x="14058" y="6352"/>
                  </a:cubicBezTo>
                  <a:cubicBezTo>
                    <a:pt x="14036" y="6357"/>
                    <a:pt x="14013" y="6361"/>
                    <a:pt x="13982" y="6370"/>
                  </a:cubicBezTo>
                  <a:cubicBezTo>
                    <a:pt x="13923" y="6384"/>
                    <a:pt x="13865" y="6406"/>
                    <a:pt x="13811" y="6429"/>
                  </a:cubicBezTo>
                  <a:lnTo>
                    <a:pt x="13819" y="6425"/>
                  </a:lnTo>
                  <a:lnTo>
                    <a:pt x="13819" y="6425"/>
                  </a:lnTo>
                  <a:cubicBezTo>
                    <a:pt x="13778" y="6442"/>
                    <a:pt x="13736" y="6454"/>
                    <a:pt x="13694" y="6469"/>
                  </a:cubicBezTo>
                  <a:lnTo>
                    <a:pt x="13627" y="6492"/>
                  </a:lnTo>
                  <a:lnTo>
                    <a:pt x="13532" y="6523"/>
                  </a:lnTo>
                  <a:cubicBezTo>
                    <a:pt x="13505" y="6532"/>
                    <a:pt x="13478" y="6541"/>
                    <a:pt x="13442" y="6555"/>
                  </a:cubicBezTo>
                  <a:cubicBezTo>
                    <a:pt x="13371" y="6585"/>
                    <a:pt x="13295" y="6600"/>
                    <a:pt x="13220" y="6600"/>
                  </a:cubicBezTo>
                  <a:cubicBezTo>
                    <a:pt x="13195" y="6600"/>
                    <a:pt x="13170" y="6599"/>
                    <a:pt x="13145" y="6595"/>
                  </a:cubicBezTo>
                  <a:lnTo>
                    <a:pt x="13123" y="6604"/>
                  </a:lnTo>
                  <a:lnTo>
                    <a:pt x="13069" y="6622"/>
                  </a:lnTo>
                  <a:cubicBezTo>
                    <a:pt x="13055" y="6604"/>
                    <a:pt x="13042" y="6591"/>
                    <a:pt x="13024" y="6586"/>
                  </a:cubicBezTo>
                  <a:cubicBezTo>
                    <a:pt x="13001" y="6604"/>
                    <a:pt x="12974" y="6613"/>
                    <a:pt x="12943" y="6613"/>
                  </a:cubicBezTo>
                  <a:cubicBezTo>
                    <a:pt x="12929" y="6613"/>
                    <a:pt x="12920" y="6609"/>
                    <a:pt x="12907" y="6609"/>
                  </a:cubicBezTo>
                  <a:cubicBezTo>
                    <a:pt x="12893" y="6618"/>
                    <a:pt x="12889" y="6627"/>
                    <a:pt x="12880" y="6640"/>
                  </a:cubicBezTo>
                  <a:cubicBezTo>
                    <a:pt x="12866" y="6667"/>
                    <a:pt x="12862" y="6694"/>
                    <a:pt x="12871" y="6721"/>
                  </a:cubicBezTo>
                  <a:lnTo>
                    <a:pt x="12898" y="6789"/>
                  </a:lnTo>
                  <a:lnTo>
                    <a:pt x="12902" y="6811"/>
                  </a:lnTo>
                  <a:cubicBezTo>
                    <a:pt x="12916" y="6852"/>
                    <a:pt x="12929" y="6892"/>
                    <a:pt x="12947" y="6928"/>
                  </a:cubicBezTo>
                  <a:cubicBezTo>
                    <a:pt x="12974" y="7005"/>
                    <a:pt x="13006" y="7081"/>
                    <a:pt x="13037" y="7153"/>
                  </a:cubicBezTo>
                  <a:lnTo>
                    <a:pt x="13051" y="7185"/>
                  </a:lnTo>
                  <a:lnTo>
                    <a:pt x="13064" y="7216"/>
                  </a:lnTo>
                  <a:cubicBezTo>
                    <a:pt x="13082" y="7261"/>
                    <a:pt x="13100" y="7306"/>
                    <a:pt x="13109" y="7356"/>
                  </a:cubicBezTo>
                  <a:lnTo>
                    <a:pt x="13114" y="7369"/>
                  </a:lnTo>
                  <a:cubicBezTo>
                    <a:pt x="13132" y="7423"/>
                    <a:pt x="13150" y="7482"/>
                    <a:pt x="13168" y="7531"/>
                  </a:cubicBezTo>
                  <a:cubicBezTo>
                    <a:pt x="13195" y="7625"/>
                    <a:pt x="13222" y="7724"/>
                    <a:pt x="13249" y="7819"/>
                  </a:cubicBezTo>
                  <a:lnTo>
                    <a:pt x="13253" y="7841"/>
                  </a:lnTo>
                  <a:lnTo>
                    <a:pt x="13262" y="7859"/>
                  </a:lnTo>
                  <a:cubicBezTo>
                    <a:pt x="13285" y="7954"/>
                    <a:pt x="13312" y="8062"/>
                    <a:pt x="13334" y="8179"/>
                  </a:cubicBezTo>
                  <a:lnTo>
                    <a:pt x="13352" y="8278"/>
                  </a:lnTo>
                  <a:cubicBezTo>
                    <a:pt x="13370" y="8363"/>
                    <a:pt x="13384" y="8440"/>
                    <a:pt x="13397" y="8516"/>
                  </a:cubicBezTo>
                  <a:lnTo>
                    <a:pt x="13397" y="8534"/>
                  </a:lnTo>
                  <a:cubicBezTo>
                    <a:pt x="13411" y="8602"/>
                    <a:pt x="13420" y="8674"/>
                    <a:pt x="13429" y="8741"/>
                  </a:cubicBezTo>
                  <a:cubicBezTo>
                    <a:pt x="13429" y="8759"/>
                    <a:pt x="13433" y="8777"/>
                    <a:pt x="13438" y="8791"/>
                  </a:cubicBezTo>
                  <a:cubicBezTo>
                    <a:pt x="13451" y="8894"/>
                    <a:pt x="13460" y="8989"/>
                    <a:pt x="13469" y="9079"/>
                  </a:cubicBezTo>
                  <a:cubicBezTo>
                    <a:pt x="13483" y="9173"/>
                    <a:pt x="13487" y="9285"/>
                    <a:pt x="13492" y="9407"/>
                  </a:cubicBezTo>
                  <a:cubicBezTo>
                    <a:pt x="13496" y="9488"/>
                    <a:pt x="13496" y="9564"/>
                    <a:pt x="13496" y="9645"/>
                  </a:cubicBezTo>
                  <a:lnTo>
                    <a:pt x="13496" y="9758"/>
                  </a:lnTo>
                  <a:cubicBezTo>
                    <a:pt x="13496" y="9866"/>
                    <a:pt x="13487" y="9969"/>
                    <a:pt x="13478" y="10073"/>
                  </a:cubicBezTo>
                  <a:cubicBezTo>
                    <a:pt x="13460" y="10185"/>
                    <a:pt x="13438" y="10293"/>
                    <a:pt x="13411" y="10406"/>
                  </a:cubicBezTo>
                  <a:cubicBezTo>
                    <a:pt x="13393" y="10478"/>
                    <a:pt x="13375" y="10545"/>
                    <a:pt x="13348" y="10613"/>
                  </a:cubicBezTo>
                  <a:cubicBezTo>
                    <a:pt x="13339" y="10631"/>
                    <a:pt x="13334" y="10644"/>
                    <a:pt x="13325" y="10658"/>
                  </a:cubicBezTo>
                  <a:cubicBezTo>
                    <a:pt x="13321" y="10667"/>
                    <a:pt x="13316" y="10676"/>
                    <a:pt x="13312" y="10680"/>
                  </a:cubicBezTo>
                  <a:cubicBezTo>
                    <a:pt x="13276" y="10734"/>
                    <a:pt x="13285" y="10806"/>
                    <a:pt x="13330" y="10851"/>
                  </a:cubicBezTo>
                  <a:cubicBezTo>
                    <a:pt x="13339" y="10860"/>
                    <a:pt x="13348" y="10869"/>
                    <a:pt x="13361" y="10873"/>
                  </a:cubicBezTo>
                  <a:cubicBezTo>
                    <a:pt x="13411" y="10865"/>
                    <a:pt x="13465" y="10860"/>
                    <a:pt x="13519" y="10860"/>
                  </a:cubicBezTo>
                  <a:lnTo>
                    <a:pt x="13622" y="10860"/>
                  </a:lnTo>
                  <a:cubicBezTo>
                    <a:pt x="13721" y="10842"/>
                    <a:pt x="13820" y="10824"/>
                    <a:pt x="13941" y="10806"/>
                  </a:cubicBezTo>
                  <a:cubicBezTo>
                    <a:pt x="13955" y="10833"/>
                    <a:pt x="13986" y="10851"/>
                    <a:pt x="14018" y="10851"/>
                  </a:cubicBezTo>
                  <a:lnTo>
                    <a:pt x="14454" y="10851"/>
                  </a:lnTo>
                  <a:cubicBezTo>
                    <a:pt x="14499" y="10847"/>
                    <a:pt x="14540" y="10842"/>
                    <a:pt x="14580" y="10838"/>
                  </a:cubicBezTo>
                  <a:cubicBezTo>
                    <a:pt x="14621" y="10833"/>
                    <a:pt x="14657" y="10833"/>
                    <a:pt x="14697" y="10833"/>
                  </a:cubicBezTo>
                  <a:lnTo>
                    <a:pt x="14756" y="10833"/>
                  </a:lnTo>
                  <a:cubicBezTo>
                    <a:pt x="14801" y="10833"/>
                    <a:pt x="14846" y="10833"/>
                    <a:pt x="14895" y="10838"/>
                  </a:cubicBezTo>
                  <a:cubicBezTo>
                    <a:pt x="14909" y="10838"/>
                    <a:pt x="14922" y="10842"/>
                    <a:pt x="14936" y="10847"/>
                  </a:cubicBezTo>
                  <a:cubicBezTo>
                    <a:pt x="14945" y="10851"/>
                    <a:pt x="14954" y="10856"/>
                    <a:pt x="14967" y="10865"/>
                  </a:cubicBezTo>
                  <a:lnTo>
                    <a:pt x="14985" y="10882"/>
                  </a:lnTo>
                  <a:cubicBezTo>
                    <a:pt x="14999" y="10909"/>
                    <a:pt x="15012" y="10936"/>
                    <a:pt x="15026" y="10959"/>
                  </a:cubicBezTo>
                  <a:cubicBezTo>
                    <a:pt x="15044" y="10981"/>
                    <a:pt x="15053" y="10999"/>
                    <a:pt x="15066" y="11026"/>
                  </a:cubicBezTo>
                  <a:cubicBezTo>
                    <a:pt x="15084" y="11094"/>
                    <a:pt x="15093" y="11161"/>
                    <a:pt x="15089" y="11233"/>
                  </a:cubicBezTo>
                  <a:lnTo>
                    <a:pt x="15089" y="11238"/>
                  </a:lnTo>
                  <a:cubicBezTo>
                    <a:pt x="15098" y="11305"/>
                    <a:pt x="15102" y="11364"/>
                    <a:pt x="15107" y="11427"/>
                  </a:cubicBezTo>
                  <a:cubicBezTo>
                    <a:pt x="15107" y="11490"/>
                    <a:pt x="15107" y="11557"/>
                    <a:pt x="15107" y="11620"/>
                  </a:cubicBezTo>
                  <a:cubicBezTo>
                    <a:pt x="15093" y="11688"/>
                    <a:pt x="15080" y="11751"/>
                    <a:pt x="15062" y="11814"/>
                  </a:cubicBezTo>
                  <a:cubicBezTo>
                    <a:pt x="15039" y="11890"/>
                    <a:pt x="15017" y="11949"/>
                    <a:pt x="14999" y="11998"/>
                  </a:cubicBezTo>
                  <a:cubicBezTo>
                    <a:pt x="14972" y="12057"/>
                    <a:pt x="14940" y="12115"/>
                    <a:pt x="14909" y="12174"/>
                  </a:cubicBezTo>
                  <a:lnTo>
                    <a:pt x="14886" y="12205"/>
                  </a:lnTo>
                  <a:cubicBezTo>
                    <a:pt x="14864" y="12246"/>
                    <a:pt x="14837" y="12286"/>
                    <a:pt x="14810" y="12327"/>
                  </a:cubicBezTo>
                  <a:cubicBezTo>
                    <a:pt x="14796" y="12349"/>
                    <a:pt x="14778" y="12367"/>
                    <a:pt x="14765" y="12385"/>
                  </a:cubicBezTo>
                  <a:cubicBezTo>
                    <a:pt x="14751" y="12390"/>
                    <a:pt x="14742" y="12399"/>
                    <a:pt x="14729" y="12403"/>
                  </a:cubicBezTo>
                  <a:lnTo>
                    <a:pt x="14706" y="12417"/>
                  </a:lnTo>
                  <a:lnTo>
                    <a:pt x="14693" y="12421"/>
                  </a:lnTo>
                  <a:cubicBezTo>
                    <a:pt x="14679" y="12435"/>
                    <a:pt x="14666" y="12444"/>
                    <a:pt x="14648" y="12448"/>
                  </a:cubicBezTo>
                  <a:cubicBezTo>
                    <a:pt x="14580" y="12484"/>
                    <a:pt x="14508" y="12502"/>
                    <a:pt x="14436" y="12502"/>
                  </a:cubicBezTo>
                  <a:cubicBezTo>
                    <a:pt x="14405" y="12502"/>
                    <a:pt x="14373" y="12502"/>
                    <a:pt x="14342" y="12497"/>
                  </a:cubicBezTo>
                  <a:lnTo>
                    <a:pt x="14283" y="12497"/>
                  </a:lnTo>
                  <a:cubicBezTo>
                    <a:pt x="14216" y="12506"/>
                    <a:pt x="14148" y="12511"/>
                    <a:pt x="14081" y="12515"/>
                  </a:cubicBezTo>
                  <a:lnTo>
                    <a:pt x="14000" y="12515"/>
                  </a:lnTo>
                  <a:cubicBezTo>
                    <a:pt x="13941" y="12515"/>
                    <a:pt x="13883" y="12520"/>
                    <a:pt x="13824" y="12520"/>
                  </a:cubicBezTo>
                  <a:lnTo>
                    <a:pt x="13330" y="12520"/>
                  </a:lnTo>
                  <a:cubicBezTo>
                    <a:pt x="13226" y="12520"/>
                    <a:pt x="13123" y="12529"/>
                    <a:pt x="13019" y="12542"/>
                  </a:cubicBezTo>
                  <a:lnTo>
                    <a:pt x="13001" y="12542"/>
                  </a:lnTo>
                  <a:cubicBezTo>
                    <a:pt x="12956" y="12547"/>
                    <a:pt x="12911" y="12551"/>
                    <a:pt x="12866" y="12551"/>
                  </a:cubicBezTo>
                  <a:lnTo>
                    <a:pt x="12655" y="12551"/>
                  </a:lnTo>
                  <a:cubicBezTo>
                    <a:pt x="12623" y="12551"/>
                    <a:pt x="12578" y="12547"/>
                    <a:pt x="12542" y="12547"/>
                  </a:cubicBezTo>
                  <a:lnTo>
                    <a:pt x="12515" y="12547"/>
                  </a:lnTo>
                  <a:cubicBezTo>
                    <a:pt x="12452" y="12542"/>
                    <a:pt x="12389" y="12538"/>
                    <a:pt x="12322" y="12538"/>
                  </a:cubicBezTo>
                  <a:lnTo>
                    <a:pt x="11877" y="12538"/>
                  </a:lnTo>
                  <a:cubicBezTo>
                    <a:pt x="11814" y="12538"/>
                    <a:pt x="11751" y="12538"/>
                    <a:pt x="11683" y="12533"/>
                  </a:cubicBezTo>
                  <a:lnTo>
                    <a:pt x="11575" y="12533"/>
                  </a:lnTo>
                  <a:lnTo>
                    <a:pt x="11422" y="12529"/>
                  </a:lnTo>
                  <a:cubicBezTo>
                    <a:pt x="11400" y="12538"/>
                    <a:pt x="11382" y="12556"/>
                    <a:pt x="11368" y="12578"/>
                  </a:cubicBezTo>
                  <a:cubicBezTo>
                    <a:pt x="11395" y="12596"/>
                    <a:pt x="11409" y="12623"/>
                    <a:pt x="11413" y="12655"/>
                  </a:cubicBezTo>
                  <a:cubicBezTo>
                    <a:pt x="11413" y="12682"/>
                    <a:pt x="11409" y="12704"/>
                    <a:pt x="11395" y="12727"/>
                  </a:cubicBezTo>
                  <a:cubicBezTo>
                    <a:pt x="11400" y="12731"/>
                    <a:pt x="11404" y="12731"/>
                    <a:pt x="11404" y="12731"/>
                  </a:cubicBezTo>
                  <a:lnTo>
                    <a:pt x="11395" y="12749"/>
                  </a:lnTo>
                  <a:cubicBezTo>
                    <a:pt x="11382" y="12772"/>
                    <a:pt x="11373" y="12790"/>
                    <a:pt x="11364" y="12812"/>
                  </a:cubicBezTo>
                  <a:cubicBezTo>
                    <a:pt x="11350" y="12853"/>
                    <a:pt x="11337" y="12893"/>
                    <a:pt x="11323" y="12934"/>
                  </a:cubicBezTo>
                  <a:lnTo>
                    <a:pt x="11301" y="13006"/>
                  </a:lnTo>
                  <a:cubicBezTo>
                    <a:pt x="11287" y="13042"/>
                    <a:pt x="11274" y="13082"/>
                    <a:pt x="11260" y="13123"/>
                  </a:cubicBezTo>
                  <a:cubicBezTo>
                    <a:pt x="11242" y="13163"/>
                    <a:pt x="11233" y="13195"/>
                    <a:pt x="11220" y="13235"/>
                  </a:cubicBezTo>
                  <a:lnTo>
                    <a:pt x="11220" y="13240"/>
                  </a:lnTo>
                  <a:lnTo>
                    <a:pt x="11188" y="13325"/>
                  </a:lnTo>
                  <a:lnTo>
                    <a:pt x="11184" y="13334"/>
                  </a:lnTo>
                  <a:cubicBezTo>
                    <a:pt x="11170" y="13375"/>
                    <a:pt x="11152" y="13420"/>
                    <a:pt x="11134" y="13456"/>
                  </a:cubicBezTo>
                  <a:cubicBezTo>
                    <a:pt x="11121" y="13483"/>
                    <a:pt x="11107" y="13514"/>
                    <a:pt x="11094" y="13537"/>
                  </a:cubicBezTo>
                  <a:lnTo>
                    <a:pt x="11076" y="13573"/>
                  </a:lnTo>
                  <a:cubicBezTo>
                    <a:pt x="11058" y="13604"/>
                    <a:pt x="11044" y="13636"/>
                    <a:pt x="11031" y="13667"/>
                  </a:cubicBezTo>
                  <a:cubicBezTo>
                    <a:pt x="11031" y="13672"/>
                    <a:pt x="11026" y="13672"/>
                    <a:pt x="11026" y="13676"/>
                  </a:cubicBezTo>
                  <a:lnTo>
                    <a:pt x="11013" y="13708"/>
                  </a:lnTo>
                  <a:cubicBezTo>
                    <a:pt x="10995" y="13753"/>
                    <a:pt x="10977" y="13802"/>
                    <a:pt x="10959" y="13847"/>
                  </a:cubicBezTo>
                  <a:lnTo>
                    <a:pt x="10950" y="13883"/>
                  </a:lnTo>
                  <a:lnTo>
                    <a:pt x="10945" y="13897"/>
                  </a:lnTo>
                  <a:lnTo>
                    <a:pt x="10936" y="13919"/>
                  </a:lnTo>
                  <a:cubicBezTo>
                    <a:pt x="10932" y="13933"/>
                    <a:pt x="10927" y="13951"/>
                    <a:pt x="10923" y="13964"/>
                  </a:cubicBezTo>
                  <a:cubicBezTo>
                    <a:pt x="10918" y="13978"/>
                    <a:pt x="10905" y="14009"/>
                    <a:pt x="10896" y="14027"/>
                  </a:cubicBezTo>
                  <a:lnTo>
                    <a:pt x="10887" y="14054"/>
                  </a:lnTo>
                  <a:cubicBezTo>
                    <a:pt x="10882" y="14068"/>
                    <a:pt x="10873" y="14086"/>
                    <a:pt x="10869" y="14099"/>
                  </a:cubicBezTo>
                  <a:lnTo>
                    <a:pt x="10887" y="14072"/>
                  </a:lnTo>
                  <a:lnTo>
                    <a:pt x="10887" y="14072"/>
                  </a:lnTo>
                  <a:cubicBezTo>
                    <a:pt x="10869" y="14099"/>
                    <a:pt x="10860" y="14126"/>
                    <a:pt x="10851" y="14148"/>
                  </a:cubicBezTo>
                  <a:lnTo>
                    <a:pt x="10846" y="14166"/>
                  </a:lnTo>
                  <a:cubicBezTo>
                    <a:pt x="10810" y="14238"/>
                    <a:pt x="10770" y="14310"/>
                    <a:pt x="10725" y="14378"/>
                  </a:cubicBezTo>
                  <a:cubicBezTo>
                    <a:pt x="10684" y="14436"/>
                    <a:pt x="10635" y="14490"/>
                    <a:pt x="10581" y="14540"/>
                  </a:cubicBezTo>
                  <a:cubicBezTo>
                    <a:pt x="10563" y="14553"/>
                    <a:pt x="10541" y="14567"/>
                    <a:pt x="10523" y="14585"/>
                  </a:cubicBezTo>
                  <a:lnTo>
                    <a:pt x="10496" y="14603"/>
                  </a:lnTo>
                  <a:cubicBezTo>
                    <a:pt x="10473" y="14621"/>
                    <a:pt x="10451" y="14639"/>
                    <a:pt x="10428" y="14652"/>
                  </a:cubicBezTo>
                  <a:cubicBezTo>
                    <a:pt x="10419" y="14657"/>
                    <a:pt x="10410" y="14666"/>
                    <a:pt x="10401" y="14675"/>
                  </a:cubicBezTo>
                  <a:lnTo>
                    <a:pt x="10370" y="14675"/>
                  </a:lnTo>
                  <a:cubicBezTo>
                    <a:pt x="10361" y="14670"/>
                    <a:pt x="10356" y="14666"/>
                    <a:pt x="10352" y="14666"/>
                  </a:cubicBezTo>
                  <a:cubicBezTo>
                    <a:pt x="10338" y="14657"/>
                    <a:pt x="10320" y="14652"/>
                    <a:pt x="10302" y="14652"/>
                  </a:cubicBezTo>
                  <a:cubicBezTo>
                    <a:pt x="10289" y="14657"/>
                    <a:pt x="10271" y="14657"/>
                    <a:pt x="10257" y="14661"/>
                  </a:cubicBezTo>
                  <a:cubicBezTo>
                    <a:pt x="10230" y="14670"/>
                    <a:pt x="10212" y="14688"/>
                    <a:pt x="10199" y="14711"/>
                  </a:cubicBezTo>
                  <a:lnTo>
                    <a:pt x="10194" y="14729"/>
                  </a:lnTo>
                  <a:cubicBezTo>
                    <a:pt x="10167" y="14756"/>
                    <a:pt x="10145" y="14783"/>
                    <a:pt x="10127" y="14814"/>
                  </a:cubicBezTo>
                  <a:lnTo>
                    <a:pt x="10122" y="14819"/>
                  </a:lnTo>
                  <a:cubicBezTo>
                    <a:pt x="10118" y="14846"/>
                    <a:pt x="10104" y="14868"/>
                    <a:pt x="10082" y="14886"/>
                  </a:cubicBezTo>
                  <a:lnTo>
                    <a:pt x="10068" y="14895"/>
                  </a:lnTo>
                  <a:lnTo>
                    <a:pt x="10055" y="14904"/>
                  </a:lnTo>
                  <a:cubicBezTo>
                    <a:pt x="10023" y="14945"/>
                    <a:pt x="9992" y="14981"/>
                    <a:pt x="9956" y="15012"/>
                  </a:cubicBezTo>
                  <a:lnTo>
                    <a:pt x="9911" y="15053"/>
                  </a:lnTo>
                  <a:lnTo>
                    <a:pt x="9897" y="15071"/>
                  </a:lnTo>
                  <a:lnTo>
                    <a:pt x="9870" y="15093"/>
                  </a:lnTo>
                  <a:cubicBezTo>
                    <a:pt x="9843" y="15120"/>
                    <a:pt x="9816" y="15147"/>
                    <a:pt x="9785" y="15174"/>
                  </a:cubicBezTo>
                  <a:cubicBezTo>
                    <a:pt x="9740" y="15215"/>
                    <a:pt x="9690" y="15246"/>
                    <a:pt x="9641" y="15282"/>
                  </a:cubicBezTo>
                  <a:lnTo>
                    <a:pt x="9618" y="15296"/>
                  </a:lnTo>
                  <a:cubicBezTo>
                    <a:pt x="9623" y="15309"/>
                    <a:pt x="9623" y="15318"/>
                    <a:pt x="9618" y="15327"/>
                  </a:cubicBezTo>
                  <a:cubicBezTo>
                    <a:pt x="9609" y="15368"/>
                    <a:pt x="9564" y="15386"/>
                    <a:pt x="9537" y="15399"/>
                  </a:cubicBezTo>
                  <a:lnTo>
                    <a:pt x="9479" y="15422"/>
                  </a:lnTo>
                  <a:lnTo>
                    <a:pt x="9452" y="15435"/>
                  </a:lnTo>
                  <a:lnTo>
                    <a:pt x="9429" y="15444"/>
                  </a:lnTo>
                  <a:lnTo>
                    <a:pt x="9407" y="15453"/>
                  </a:lnTo>
                  <a:cubicBezTo>
                    <a:pt x="9402" y="15453"/>
                    <a:pt x="9393" y="15458"/>
                    <a:pt x="9384" y="15462"/>
                  </a:cubicBezTo>
                  <a:cubicBezTo>
                    <a:pt x="9339" y="15489"/>
                    <a:pt x="9290" y="15516"/>
                    <a:pt x="9254" y="15534"/>
                  </a:cubicBezTo>
                  <a:cubicBezTo>
                    <a:pt x="9137" y="15597"/>
                    <a:pt x="9029" y="15660"/>
                    <a:pt x="8953" y="15705"/>
                  </a:cubicBezTo>
                  <a:lnTo>
                    <a:pt x="8930" y="15714"/>
                  </a:lnTo>
                  <a:lnTo>
                    <a:pt x="8876" y="15746"/>
                  </a:lnTo>
                  <a:cubicBezTo>
                    <a:pt x="8849" y="15763"/>
                    <a:pt x="8827" y="15777"/>
                    <a:pt x="8800" y="15795"/>
                  </a:cubicBezTo>
                  <a:lnTo>
                    <a:pt x="8791" y="15804"/>
                  </a:lnTo>
                  <a:lnTo>
                    <a:pt x="8768" y="15817"/>
                  </a:lnTo>
                  <a:lnTo>
                    <a:pt x="8755" y="15817"/>
                  </a:lnTo>
                  <a:cubicBezTo>
                    <a:pt x="8737" y="15817"/>
                    <a:pt x="8723" y="15822"/>
                    <a:pt x="8710" y="15826"/>
                  </a:cubicBezTo>
                  <a:cubicBezTo>
                    <a:pt x="8660" y="15849"/>
                    <a:pt x="8611" y="15867"/>
                    <a:pt x="8557" y="15880"/>
                  </a:cubicBezTo>
                  <a:lnTo>
                    <a:pt x="8534" y="15889"/>
                  </a:lnTo>
                  <a:lnTo>
                    <a:pt x="8449" y="15912"/>
                  </a:lnTo>
                  <a:lnTo>
                    <a:pt x="8363" y="15939"/>
                  </a:lnTo>
                  <a:lnTo>
                    <a:pt x="8219" y="15984"/>
                  </a:lnTo>
                  <a:lnTo>
                    <a:pt x="8008" y="16047"/>
                  </a:lnTo>
                  <a:cubicBezTo>
                    <a:pt x="7909" y="16074"/>
                    <a:pt x="7810" y="16101"/>
                    <a:pt x="7720" y="16123"/>
                  </a:cubicBezTo>
                  <a:lnTo>
                    <a:pt x="7711" y="16128"/>
                  </a:lnTo>
                  <a:cubicBezTo>
                    <a:pt x="7652" y="16150"/>
                    <a:pt x="7598" y="16168"/>
                    <a:pt x="7540" y="16186"/>
                  </a:cubicBezTo>
                  <a:cubicBezTo>
                    <a:pt x="7365" y="16240"/>
                    <a:pt x="7189" y="16285"/>
                    <a:pt x="7009" y="16317"/>
                  </a:cubicBezTo>
                  <a:cubicBezTo>
                    <a:pt x="6978" y="16326"/>
                    <a:pt x="6946" y="16335"/>
                    <a:pt x="6910" y="16344"/>
                  </a:cubicBezTo>
                  <a:lnTo>
                    <a:pt x="6924" y="16348"/>
                  </a:lnTo>
                  <a:lnTo>
                    <a:pt x="6865" y="16353"/>
                  </a:lnTo>
                  <a:lnTo>
                    <a:pt x="6892" y="16353"/>
                  </a:lnTo>
                  <a:cubicBezTo>
                    <a:pt x="6861" y="16353"/>
                    <a:pt x="6829" y="16357"/>
                    <a:pt x="6798" y="16366"/>
                  </a:cubicBezTo>
                  <a:cubicBezTo>
                    <a:pt x="6766" y="16371"/>
                    <a:pt x="6739" y="16375"/>
                    <a:pt x="6712" y="16384"/>
                  </a:cubicBezTo>
                  <a:lnTo>
                    <a:pt x="6658" y="16393"/>
                  </a:lnTo>
                  <a:cubicBezTo>
                    <a:pt x="6618" y="16402"/>
                    <a:pt x="6577" y="16411"/>
                    <a:pt x="6541" y="16420"/>
                  </a:cubicBezTo>
                  <a:cubicBezTo>
                    <a:pt x="6465" y="16438"/>
                    <a:pt x="6393" y="16447"/>
                    <a:pt x="6321" y="16461"/>
                  </a:cubicBezTo>
                  <a:lnTo>
                    <a:pt x="6298" y="16465"/>
                  </a:lnTo>
                  <a:lnTo>
                    <a:pt x="6181" y="16488"/>
                  </a:lnTo>
                  <a:cubicBezTo>
                    <a:pt x="6060" y="16510"/>
                    <a:pt x="5938" y="16533"/>
                    <a:pt x="5821" y="16551"/>
                  </a:cubicBezTo>
                  <a:cubicBezTo>
                    <a:pt x="5732" y="16569"/>
                    <a:pt x="5642" y="16578"/>
                    <a:pt x="5570" y="16582"/>
                  </a:cubicBezTo>
                  <a:lnTo>
                    <a:pt x="5511" y="16591"/>
                  </a:lnTo>
                  <a:lnTo>
                    <a:pt x="5457" y="16596"/>
                  </a:lnTo>
                  <a:cubicBezTo>
                    <a:pt x="5327" y="16609"/>
                    <a:pt x="5201" y="16623"/>
                    <a:pt x="5075" y="16636"/>
                  </a:cubicBezTo>
                  <a:lnTo>
                    <a:pt x="4773" y="16672"/>
                  </a:lnTo>
                  <a:cubicBezTo>
                    <a:pt x="4724" y="16677"/>
                    <a:pt x="4674" y="16681"/>
                    <a:pt x="4629" y="16686"/>
                  </a:cubicBezTo>
                  <a:lnTo>
                    <a:pt x="4589" y="16690"/>
                  </a:lnTo>
                  <a:cubicBezTo>
                    <a:pt x="4526" y="16695"/>
                    <a:pt x="4463" y="16699"/>
                    <a:pt x="4404" y="16708"/>
                  </a:cubicBezTo>
                  <a:lnTo>
                    <a:pt x="4341" y="16713"/>
                  </a:lnTo>
                  <a:lnTo>
                    <a:pt x="4305" y="16717"/>
                  </a:lnTo>
                  <a:lnTo>
                    <a:pt x="4211" y="16731"/>
                  </a:lnTo>
                  <a:cubicBezTo>
                    <a:pt x="4153" y="16735"/>
                    <a:pt x="4099" y="16744"/>
                    <a:pt x="4040" y="16744"/>
                  </a:cubicBezTo>
                  <a:cubicBezTo>
                    <a:pt x="3923" y="16758"/>
                    <a:pt x="3802" y="16767"/>
                    <a:pt x="3685" y="16776"/>
                  </a:cubicBezTo>
                  <a:lnTo>
                    <a:pt x="3523" y="16785"/>
                  </a:lnTo>
                  <a:lnTo>
                    <a:pt x="3469" y="16789"/>
                  </a:lnTo>
                  <a:lnTo>
                    <a:pt x="3415" y="16794"/>
                  </a:lnTo>
                  <a:lnTo>
                    <a:pt x="3361" y="16798"/>
                  </a:lnTo>
                  <a:cubicBezTo>
                    <a:pt x="3280" y="16803"/>
                    <a:pt x="3203" y="16807"/>
                    <a:pt x="3127" y="16812"/>
                  </a:cubicBezTo>
                  <a:lnTo>
                    <a:pt x="3091" y="16821"/>
                  </a:lnTo>
                  <a:lnTo>
                    <a:pt x="2717" y="16861"/>
                  </a:lnTo>
                  <a:cubicBezTo>
                    <a:pt x="2623" y="16875"/>
                    <a:pt x="2533" y="16884"/>
                    <a:pt x="2439" y="16893"/>
                  </a:cubicBezTo>
                  <a:cubicBezTo>
                    <a:pt x="2326" y="16906"/>
                    <a:pt x="2209" y="16915"/>
                    <a:pt x="2092" y="16915"/>
                  </a:cubicBezTo>
                  <a:lnTo>
                    <a:pt x="1746" y="16915"/>
                  </a:lnTo>
                  <a:cubicBezTo>
                    <a:pt x="1687" y="16915"/>
                    <a:pt x="1624" y="16915"/>
                    <a:pt x="1566" y="16911"/>
                  </a:cubicBezTo>
                  <a:lnTo>
                    <a:pt x="1462" y="16906"/>
                  </a:lnTo>
                  <a:lnTo>
                    <a:pt x="1386" y="16902"/>
                  </a:lnTo>
                  <a:lnTo>
                    <a:pt x="905" y="16902"/>
                  </a:lnTo>
                  <a:cubicBezTo>
                    <a:pt x="837" y="16902"/>
                    <a:pt x="774" y="16893"/>
                    <a:pt x="711" y="16888"/>
                  </a:cubicBezTo>
                  <a:cubicBezTo>
                    <a:pt x="653" y="16879"/>
                    <a:pt x="603" y="16870"/>
                    <a:pt x="545" y="16861"/>
                  </a:cubicBezTo>
                  <a:lnTo>
                    <a:pt x="527" y="16861"/>
                  </a:lnTo>
                  <a:cubicBezTo>
                    <a:pt x="482" y="16857"/>
                    <a:pt x="437" y="16848"/>
                    <a:pt x="387" y="16843"/>
                  </a:cubicBezTo>
                  <a:lnTo>
                    <a:pt x="360" y="16839"/>
                  </a:lnTo>
                  <a:lnTo>
                    <a:pt x="320" y="16834"/>
                  </a:lnTo>
                  <a:lnTo>
                    <a:pt x="279" y="16825"/>
                  </a:lnTo>
                  <a:cubicBezTo>
                    <a:pt x="221" y="16821"/>
                    <a:pt x="167" y="16812"/>
                    <a:pt x="117" y="16812"/>
                  </a:cubicBezTo>
                  <a:lnTo>
                    <a:pt x="86" y="16821"/>
                  </a:lnTo>
                  <a:cubicBezTo>
                    <a:pt x="68" y="16825"/>
                    <a:pt x="50" y="16839"/>
                    <a:pt x="36" y="16857"/>
                  </a:cubicBezTo>
                  <a:cubicBezTo>
                    <a:pt x="14" y="16875"/>
                    <a:pt x="5" y="16897"/>
                    <a:pt x="0" y="16929"/>
                  </a:cubicBezTo>
                  <a:cubicBezTo>
                    <a:pt x="0" y="16951"/>
                    <a:pt x="5" y="16978"/>
                    <a:pt x="14" y="17001"/>
                  </a:cubicBezTo>
                  <a:cubicBezTo>
                    <a:pt x="14" y="17005"/>
                    <a:pt x="14" y="17014"/>
                    <a:pt x="18" y="17019"/>
                  </a:cubicBezTo>
                  <a:cubicBezTo>
                    <a:pt x="32" y="17077"/>
                    <a:pt x="41" y="17127"/>
                    <a:pt x="50" y="17176"/>
                  </a:cubicBezTo>
                  <a:cubicBezTo>
                    <a:pt x="54" y="17199"/>
                    <a:pt x="54" y="17217"/>
                    <a:pt x="59" y="17239"/>
                  </a:cubicBezTo>
                  <a:lnTo>
                    <a:pt x="68" y="17280"/>
                  </a:lnTo>
                  <a:cubicBezTo>
                    <a:pt x="72" y="17316"/>
                    <a:pt x="77" y="17352"/>
                    <a:pt x="81" y="17387"/>
                  </a:cubicBezTo>
                  <a:lnTo>
                    <a:pt x="90" y="17432"/>
                  </a:lnTo>
                  <a:cubicBezTo>
                    <a:pt x="99" y="17500"/>
                    <a:pt x="108" y="17558"/>
                    <a:pt x="113" y="17621"/>
                  </a:cubicBezTo>
                  <a:cubicBezTo>
                    <a:pt x="122" y="17693"/>
                    <a:pt x="122" y="17770"/>
                    <a:pt x="122" y="17846"/>
                  </a:cubicBezTo>
                  <a:cubicBezTo>
                    <a:pt x="122" y="17869"/>
                    <a:pt x="117" y="17891"/>
                    <a:pt x="113" y="17918"/>
                  </a:cubicBezTo>
                  <a:lnTo>
                    <a:pt x="104" y="17945"/>
                  </a:lnTo>
                  <a:lnTo>
                    <a:pt x="95" y="17963"/>
                  </a:lnTo>
                  <a:cubicBezTo>
                    <a:pt x="81" y="17995"/>
                    <a:pt x="86" y="18035"/>
                    <a:pt x="108" y="18062"/>
                  </a:cubicBezTo>
                  <a:cubicBezTo>
                    <a:pt x="117" y="18089"/>
                    <a:pt x="140" y="18107"/>
                    <a:pt x="167" y="18121"/>
                  </a:cubicBezTo>
                  <a:cubicBezTo>
                    <a:pt x="279" y="18157"/>
                    <a:pt x="392" y="18193"/>
                    <a:pt x="509" y="18220"/>
                  </a:cubicBezTo>
                  <a:lnTo>
                    <a:pt x="522" y="18224"/>
                  </a:lnTo>
                  <a:lnTo>
                    <a:pt x="540" y="18229"/>
                  </a:lnTo>
                  <a:lnTo>
                    <a:pt x="603" y="18242"/>
                  </a:lnTo>
                  <a:lnTo>
                    <a:pt x="635" y="18251"/>
                  </a:lnTo>
                  <a:lnTo>
                    <a:pt x="648" y="18256"/>
                  </a:lnTo>
                  <a:lnTo>
                    <a:pt x="711" y="18269"/>
                  </a:lnTo>
                  <a:cubicBezTo>
                    <a:pt x="770" y="18283"/>
                    <a:pt x="828" y="18296"/>
                    <a:pt x="891" y="18305"/>
                  </a:cubicBezTo>
                  <a:cubicBezTo>
                    <a:pt x="1129" y="18350"/>
                    <a:pt x="1363" y="18377"/>
                    <a:pt x="1620" y="18400"/>
                  </a:cubicBezTo>
                  <a:lnTo>
                    <a:pt x="1638" y="18400"/>
                  </a:lnTo>
                  <a:lnTo>
                    <a:pt x="1714" y="18409"/>
                  </a:lnTo>
                  <a:lnTo>
                    <a:pt x="1795" y="18413"/>
                  </a:lnTo>
                  <a:cubicBezTo>
                    <a:pt x="1827" y="18413"/>
                    <a:pt x="1858" y="18422"/>
                    <a:pt x="1890" y="18422"/>
                  </a:cubicBezTo>
                  <a:lnTo>
                    <a:pt x="1921" y="18427"/>
                  </a:lnTo>
                  <a:lnTo>
                    <a:pt x="1980" y="18431"/>
                  </a:lnTo>
                  <a:lnTo>
                    <a:pt x="2002" y="18431"/>
                  </a:lnTo>
                  <a:cubicBezTo>
                    <a:pt x="2115" y="18445"/>
                    <a:pt x="2227" y="18454"/>
                    <a:pt x="2340" y="18458"/>
                  </a:cubicBezTo>
                  <a:cubicBezTo>
                    <a:pt x="2470" y="18467"/>
                    <a:pt x="2596" y="18476"/>
                    <a:pt x="2722" y="18485"/>
                  </a:cubicBezTo>
                  <a:cubicBezTo>
                    <a:pt x="2812" y="18490"/>
                    <a:pt x="2902" y="18494"/>
                    <a:pt x="2996" y="18494"/>
                  </a:cubicBezTo>
                  <a:lnTo>
                    <a:pt x="3100" y="18494"/>
                  </a:lnTo>
                  <a:cubicBezTo>
                    <a:pt x="3370" y="18485"/>
                    <a:pt x="3595" y="18481"/>
                    <a:pt x="3824" y="18463"/>
                  </a:cubicBezTo>
                  <a:cubicBezTo>
                    <a:pt x="3896" y="18454"/>
                    <a:pt x="3964" y="18449"/>
                    <a:pt x="4036" y="18445"/>
                  </a:cubicBezTo>
                  <a:lnTo>
                    <a:pt x="4058" y="18445"/>
                  </a:lnTo>
                  <a:cubicBezTo>
                    <a:pt x="4175" y="18436"/>
                    <a:pt x="4305" y="18427"/>
                    <a:pt x="4436" y="18409"/>
                  </a:cubicBezTo>
                  <a:cubicBezTo>
                    <a:pt x="4521" y="18400"/>
                    <a:pt x="4607" y="18391"/>
                    <a:pt x="4692" y="18382"/>
                  </a:cubicBezTo>
                  <a:lnTo>
                    <a:pt x="4755" y="18377"/>
                  </a:lnTo>
                  <a:lnTo>
                    <a:pt x="4818" y="18373"/>
                  </a:lnTo>
                  <a:cubicBezTo>
                    <a:pt x="4850" y="18373"/>
                    <a:pt x="4877" y="18364"/>
                    <a:pt x="4908" y="18364"/>
                  </a:cubicBezTo>
                  <a:cubicBezTo>
                    <a:pt x="4913" y="18391"/>
                    <a:pt x="4931" y="18413"/>
                    <a:pt x="4958" y="18422"/>
                  </a:cubicBezTo>
                  <a:cubicBezTo>
                    <a:pt x="4975" y="18432"/>
                    <a:pt x="4993" y="18437"/>
                    <a:pt x="5011" y="18437"/>
                  </a:cubicBezTo>
                  <a:cubicBezTo>
                    <a:pt x="5050" y="18437"/>
                    <a:pt x="5088" y="18414"/>
                    <a:pt x="5106" y="18377"/>
                  </a:cubicBezTo>
                  <a:lnTo>
                    <a:pt x="5133" y="18310"/>
                  </a:lnTo>
                  <a:cubicBezTo>
                    <a:pt x="5156" y="18260"/>
                    <a:pt x="5174" y="18215"/>
                    <a:pt x="5201" y="18166"/>
                  </a:cubicBezTo>
                  <a:cubicBezTo>
                    <a:pt x="5214" y="18139"/>
                    <a:pt x="5228" y="18107"/>
                    <a:pt x="5241" y="18080"/>
                  </a:cubicBezTo>
                  <a:lnTo>
                    <a:pt x="5246" y="18067"/>
                  </a:lnTo>
                  <a:cubicBezTo>
                    <a:pt x="5255" y="18049"/>
                    <a:pt x="5264" y="18035"/>
                    <a:pt x="5273" y="18017"/>
                  </a:cubicBezTo>
                  <a:cubicBezTo>
                    <a:pt x="5327" y="17950"/>
                    <a:pt x="5390" y="17891"/>
                    <a:pt x="5453" y="17837"/>
                  </a:cubicBezTo>
                  <a:cubicBezTo>
                    <a:pt x="5484" y="17810"/>
                    <a:pt x="5516" y="17788"/>
                    <a:pt x="5552" y="17770"/>
                  </a:cubicBezTo>
                  <a:cubicBezTo>
                    <a:pt x="5606" y="17747"/>
                    <a:pt x="5664" y="17729"/>
                    <a:pt x="5723" y="17720"/>
                  </a:cubicBezTo>
                  <a:cubicBezTo>
                    <a:pt x="5772" y="17711"/>
                    <a:pt x="5821" y="17707"/>
                    <a:pt x="5871" y="17707"/>
                  </a:cubicBezTo>
                  <a:lnTo>
                    <a:pt x="5875" y="17707"/>
                  </a:lnTo>
                  <a:lnTo>
                    <a:pt x="5907" y="17702"/>
                  </a:lnTo>
                  <a:cubicBezTo>
                    <a:pt x="5932" y="17699"/>
                    <a:pt x="5960" y="17696"/>
                    <a:pt x="5987" y="17696"/>
                  </a:cubicBezTo>
                  <a:cubicBezTo>
                    <a:pt x="5998" y="17696"/>
                    <a:pt x="6009" y="17697"/>
                    <a:pt x="6019" y="17698"/>
                  </a:cubicBezTo>
                  <a:lnTo>
                    <a:pt x="6406" y="17698"/>
                  </a:lnTo>
                  <a:cubicBezTo>
                    <a:pt x="6483" y="17698"/>
                    <a:pt x="6559" y="17698"/>
                    <a:pt x="6640" y="17702"/>
                  </a:cubicBezTo>
                  <a:lnTo>
                    <a:pt x="6757" y="17707"/>
                  </a:lnTo>
                  <a:cubicBezTo>
                    <a:pt x="6811" y="17707"/>
                    <a:pt x="6870" y="17711"/>
                    <a:pt x="6928" y="17716"/>
                  </a:cubicBezTo>
                  <a:lnTo>
                    <a:pt x="6964" y="17716"/>
                  </a:lnTo>
                  <a:lnTo>
                    <a:pt x="7090" y="17720"/>
                  </a:lnTo>
                  <a:cubicBezTo>
                    <a:pt x="7284" y="17729"/>
                    <a:pt x="7481" y="17734"/>
                    <a:pt x="7675" y="17734"/>
                  </a:cubicBezTo>
                  <a:lnTo>
                    <a:pt x="8539" y="17734"/>
                  </a:lnTo>
                  <a:cubicBezTo>
                    <a:pt x="8593" y="17734"/>
                    <a:pt x="8642" y="17738"/>
                    <a:pt x="8692" y="17738"/>
                  </a:cubicBezTo>
                  <a:lnTo>
                    <a:pt x="9681" y="17738"/>
                  </a:lnTo>
                  <a:cubicBezTo>
                    <a:pt x="9798" y="17738"/>
                    <a:pt x="9915" y="17734"/>
                    <a:pt x="10032" y="17734"/>
                  </a:cubicBezTo>
                  <a:cubicBezTo>
                    <a:pt x="10122" y="17734"/>
                    <a:pt x="10208" y="17729"/>
                    <a:pt x="10298" y="17729"/>
                  </a:cubicBezTo>
                  <a:lnTo>
                    <a:pt x="10415" y="17729"/>
                  </a:lnTo>
                  <a:cubicBezTo>
                    <a:pt x="10473" y="17729"/>
                    <a:pt x="10536" y="17725"/>
                    <a:pt x="10599" y="17720"/>
                  </a:cubicBezTo>
                  <a:cubicBezTo>
                    <a:pt x="10671" y="17720"/>
                    <a:pt x="10738" y="17716"/>
                    <a:pt x="10806" y="17716"/>
                  </a:cubicBezTo>
                  <a:cubicBezTo>
                    <a:pt x="10923" y="17716"/>
                    <a:pt x="11040" y="17711"/>
                    <a:pt x="11157" y="17707"/>
                  </a:cubicBezTo>
                  <a:lnTo>
                    <a:pt x="11265" y="17707"/>
                  </a:lnTo>
                  <a:cubicBezTo>
                    <a:pt x="11382" y="17707"/>
                    <a:pt x="11494" y="17702"/>
                    <a:pt x="11611" y="17702"/>
                  </a:cubicBezTo>
                  <a:lnTo>
                    <a:pt x="14459" y="17702"/>
                  </a:lnTo>
                  <a:cubicBezTo>
                    <a:pt x="14477" y="17720"/>
                    <a:pt x="14504" y="17729"/>
                    <a:pt x="14531" y="17729"/>
                  </a:cubicBezTo>
                  <a:cubicBezTo>
                    <a:pt x="14558" y="17729"/>
                    <a:pt x="14580" y="17720"/>
                    <a:pt x="14603" y="17707"/>
                  </a:cubicBezTo>
                  <a:lnTo>
                    <a:pt x="14652" y="17666"/>
                  </a:lnTo>
                  <a:lnTo>
                    <a:pt x="14684" y="17639"/>
                  </a:lnTo>
                  <a:lnTo>
                    <a:pt x="14742" y="17594"/>
                  </a:lnTo>
                  <a:cubicBezTo>
                    <a:pt x="14787" y="17554"/>
                    <a:pt x="14832" y="17509"/>
                    <a:pt x="14873" y="17464"/>
                  </a:cubicBezTo>
                  <a:cubicBezTo>
                    <a:pt x="14913" y="17419"/>
                    <a:pt x="14963" y="17365"/>
                    <a:pt x="15003" y="17311"/>
                  </a:cubicBezTo>
                  <a:lnTo>
                    <a:pt x="15053" y="17248"/>
                  </a:lnTo>
                  <a:cubicBezTo>
                    <a:pt x="15071" y="17221"/>
                    <a:pt x="15093" y="17199"/>
                    <a:pt x="15116" y="17172"/>
                  </a:cubicBezTo>
                  <a:lnTo>
                    <a:pt x="15174" y="17095"/>
                  </a:lnTo>
                  <a:lnTo>
                    <a:pt x="15215" y="17041"/>
                  </a:lnTo>
                  <a:lnTo>
                    <a:pt x="15327" y="16906"/>
                  </a:lnTo>
                  <a:cubicBezTo>
                    <a:pt x="15345" y="16879"/>
                    <a:pt x="15363" y="16857"/>
                    <a:pt x="15386" y="16834"/>
                  </a:cubicBezTo>
                  <a:lnTo>
                    <a:pt x="15394" y="16825"/>
                  </a:lnTo>
                  <a:lnTo>
                    <a:pt x="15421" y="16794"/>
                  </a:lnTo>
                  <a:lnTo>
                    <a:pt x="15448" y="16758"/>
                  </a:lnTo>
                  <a:cubicBezTo>
                    <a:pt x="15484" y="16713"/>
                    <a:pt x="15520" y="16663"/>
                    <a:pt x="15556" y="16609"/>
                  </a:cubicBezTo>
                  <a:cubicBezTo>
                    <a:pt x="15579" y="16573"/>
                    <a:pt x="15606" y="16537"/>
                    <a:pt x="15628" y="16497"/>
                  </a:cubicBezTo>
                  <a:lnTo>
                    <a:pt x="15651" y="16461"/>
                  </a:lnTo>
                  <a:lnTo>
                    <a:pt x="15696" y="16393"/>
                  </a:lnTo>
                  <a:cubicBezTo>
                    <a:pt x="15741" y="16317"/>
                    <a:pt x="15786" y="16245"/>
                    <a:pt x="15831" y="16173"/>
                  </a:cubicBezTo>
                  <a:lnTo>
                    <a:pt x="15889" y="16069"/>
                  </a:lnTo>
                  <a:lnTo>
                    <a:pt x="15903" y="16051"/>
                  </a:lnTo>
                  <a:lnTo>
                    <a:pt x="15921" y="16015"/>
                  </a:lnTo>
                  <a:cubicBezTo>
                    <a:pt x="15934" y="15993"/>
                    <a:pt x="15943" y="15975"/>
                    <a:pt x="15957" y="15952"/>
                  </a:cubicBezTo>
                  <a:cubicBezTo>
                    <a:pt x="15993" y="15889"/>
                    <a:pt x="16024" y="15822"/>
                    <a:pt x="16056" y="15754"/>
                  </a:cubicBezTo>
                  <a:lnTo>
                    <a:pt x="16087" y="15692"/>
                  </a:lnTo>
                  <a:lnTo>
                    <a:pt x="16078" y="15701"/>
                  </a:lnTo>
                  <a:cubicBezTo>
                    <a:pt x="16191" y="15489"/>
                    <a:pt x="16290" y="15269"/>
                    <a:pt x="16375" y="15039"/>
                  </a:cubicBezTo>
                  <a:cubicBezTo>
                    <a:pt x="16389" y="15008"/>
                    <a:pt x="16398" y="14972"/>
                    <a:pt x="16411" y="14940"/>
                  </a:cubicBezTo>
                  <a:lnTo>
                    <a:pt x="16420" y="14909"/>
                  </a:lnTo>
                  <a:lnTo>
                    <a:pt x="16434" y="14868"/>
                  </a:lnTo>
                  <a:cubicBezTo>
                    <a:pt x="16447" y="14828"/>
                    <a:pt x="16465" y="14787"/>
                    <a:pt x="16479" y="14747"/>
                  </a:cubicBezTo>
                  <a:lnTo>
                    <a:pt x="16497" y="14697"/>
                  </a:lnTo>
                  <a:cubicBezTo>
                    <a:pt x="16501" y="14684"/>
                    <a:pt x="16506" y="14670"/>
                    <a:pt x="16515" y="14657"/>
                  </a:cubicBezTo>
                  <a:cubicBezTo>
                    <a:pt x="16564" y="14657"/>
                    <a:pt x="16609" y="14625"/>
                    <a:pt x="16627" y="14576"/>
                  </a:cubicBezTo>
                  <a:cubicBezTo>
                    <a:pt x="16677" y="14441"/>
                    <a:pt x="16731" y="14306"/>
                    <a:pt x="16789" y="14175"/>
                  </a:cubicBezTo>
                  <a:lnTo>
                    <a:pt x="16830" y="14081"/>
                  </a:lnTo>
                  <a:lnTo>
                    <a:pt x="16834" y="14068"/>
                  </a:lnTo>
                  <a:cubicBezTo>
                    <a:pt x="16848" y="14036"/>
                    <a:pt x="16857" y="14018"/>
                    <a:pt x="16866" y="14000"/>
                  </a:cubicBezTo>
                  <a:cubicBezTo>
                    <a:pt x="16888" y="13942"/>
                    <a:pt x="16911" y="13883"/>
                    <a:pt x="16929" y="13825"/>
                  </a:cubicBezTo>
                  <a:lnTo>
                    <a:pt x="16942" y="13789"/>
                  </a:lnTo>
                  <a:lnTo>
                    <a:pt x="16951" y="13757"/>
                  </a:lnTo>
                  <a:lnTo>
                    <a:pt x="16965" y="13726"/>
                  </a:lnTo>
                  <a:cubicBezTo>
                    <a:pt x="16992" y="13640"/>
                    <a:pt x="17018" y="13559"/>
                    <a:pt x="17045" y="13478"/>
                  </a:cubicBezTo>
                  <a:cubicBezTo>
                    <a:pt x="17086" y="13361"/>
                    <a:pt x="17113" y="13249"/>
                    <a:pt x="17153" y="13100"/>
                  </a:cubicBezTo>
                  <a:cubicBezTo>
                    <a:pt x="17185" y="12979"/>
                    <a:pt x="17212" y="12857"/>
                    <a:pt x="17243" y="12736"/>
                  </a:cubicBezTo>
                  <a:cubicBezTo>
                    <a:pt x="17275" y="12623"/>
                    <a:pt x="17297" y="12506"/>
                    <a:pt x="17315" y="12403"/>
                  </a:cubicBezTo>
                  <a:lnTo>
                    <a:pt x="17324" y="12363"/>
                  </a:lnTo>
                  <a:lnTo>
                    <a:pt x="17324" y="12349"/>
                  </a:lnTo>
                  <a:lnTo>
                    <a:pt x="17324" y="12336"/>
                  </a:lnTo>
                  <a:cubicBezTo>
                    <a:pt x="17329" y="12313"/>
                    <a:pt x="17333" y="12291"/>
                    <a:pt x="17338" y="12268"/>
                  </a:cubicBezTo>
                  <a:lnTo>
                    <a:pt x="17360" y="12183"/>
                  </a:lnTo>
                  <a:lnTo>
                    <a:pt x="17374" y="12124"/>
                  </a:lnTo>
                  <a:cubicBezTo>
                    <a:pt x="17383" y="12079"/>
                    <a:pt x="17396" y="12039"/>
                    <a:pt x="17405" y="11994"/>
                  </a:cubicBezTo>
                  <a:lnTo>
                    <a:pt x="17423" y="11922"/>
                  </a:lnTo>
                  <a:cubicBezTo>
                    <a:pt x="17437" y="11877"/>
                    <a:pt x="17446" y="11836"/>
                    <a:pt x="17455" y="11791"/>
                  </a:cubicBezTo>
                  <a:lnTo>
                    <a:pt x="17473" y="11719"/>
                  </a:lnTo>
                  <a:lnTo>
                    <a:pt x="17477" y="11701"/>
                  </a:lnTo>
                  <a:lnTo>
                    <a:pt x="17482" y="11679"/>
                  </a:lnTo>
                  <a:cubicBezTo>
                    <a:pt x="17486" y="11656"/>
                    <a:pt x="17491" y="11634"/>
                    <a:pt x="17495" y="11611"/>
                  </a:cubicBezTo>
                  <a:cubicBezTo>
                    <a:pt x="17518" y="11517"/>
                    <a:pt x="17540" y="11422"/>
                    <a:pt x="17567" y="11328"/>
                  </a:cubicBezTo>
                  <a:lnTo>
                    <a:pt x="17594" y="11215"/>
                  </a:lnTo>
                  <a:lnTo>
                    <a:pt x="17621" y="11125"/>
                  </a:lnTo>
                  <a:lnTo>
                    <a:pt x="17626" y="11089"/>
                  </a:lnTo>
                  <a:lnTo>
                    <a:pt x="17635" y="11058"/>
                  </a:lnTo>
                  <a:cubicBezTo>
                    <a:pt x="17653" y="10990"/>
                    <a:pt x="17671" y="10918"/>
                    <a:pt x="17689" y="10847"/>
                  </a:cubicBezTo>
                  <a:cubicBezTo>
                    <a:pt x="17707" y="10766"/>
                    <a:pt x="17725" y="10680"/>
                    <a:pt x="17747" y="10599"/>
                  </a:cubicBezTo>
                  <a:cubicBezTo>
                    <a:pt x="17756" y="10559"/>
                    <a:pt x="17765" y="10518"/>
                    <a:pt x="17779" y="10473"/>
                  </a:cubicBezTo>
                  <a:lnTo>
                    <a:pt x="17783" y="10460"/>
                  </a:lnTo>
                  <a:cubicBezTo>
                    <a:pt x="17792" y="10428"/>
                    <a:pt x="17801" y="10397"/>
                    <a:pt x="17806" y="10365"/>
                  </a:cubicBezTo>
                  <a:lnTo>
                    <a:pt x="17828" y="10293"/>
                  </a:lnTo>
                  <a:lnTo>
                    <a:pt x="17833" y="10275"/>
                  </a:lnTo>
                  <a:cubicBezTo>
                    <a:pt x="17846" y="10221"/>
                    <a:pt x="17860" y="10172"/>
                    <a:pt x="17873" y="10118"/>
                  </a:cubicBezTo>
                  <a:lnTo>
                    <a:pt x="17873" y="10104"/>
                  </a:lnTo>
                  <a:cubicBezTo>
                    <a:pt x="17887" y="10059"/>
                    <a:pt x="17896" y="10014"/>
                    <a:pt x="17900" y="9969"/>
                  </a:cubicBezTo>
                  <a:cubicBezTo>
                    <a:pt x="17909" y="9920"/>
                    <a:pt x="17914" y="9870"/>
                    <a:pt x="17914" y="9821"/>
                  </a:cubicBezTo>
                  <a:cubicBezTo>
                    <a:pt x="17914" y="9798"/>
                    <a:pt x="17909" y="9776"/>
                    <a:pt x="17900" y="9753"/>
                  </a:cubicBezTo>
                  <a:cubicBezTo>
                    <a:pt x="17896" y="9749"/>
                    <a:pt x="17891" y="9744"/>
                    <a:pt x="17891" y="9740"/>
                  </a:cubicBezTo>
                  <a:cubicBezTo>
                    <a:pt x="17918" y="9641"/>
                    <a:pt x="17941" y="9551"/>
                    <a:pt x="17959" y="9474"/>
                  </a:cubicBezTo>
                  <a:cubicBezTo>
                    <a:pt x="17963" y="9438"/>
                    <a:pt x="17972" y="9407"/>
                    <a:pt x="17981" y="9375"/>
                  </a:cubicBezTo>
                  <a:lnTo>
                    <a:pt x="17990" y="9330"/>
                  </a:lnTo>
                  <a:cubicBezTo>
                    <a:pt x="18004" y="9263"/>
                    <a:pt x="18017" y="9205"/>
                    <a:pt x="18026" y="9146"/>
                  </a:cubicBezTo>
                  <a:cubicBezTo>
                    <a:pt x="18040" y="9079"/>
                    <a:pt x="18049" y="9011"/>
                    <a:pt x="18058" y="8944"/>
                  </a:cubicBezTo>
                  <a:lnTo>
                    <a:pt x="18067" y="8908"/>
                  </a:lnTo>
                  <a:lnTo>
                    <a:pt x="18080" y="8795"/>
                  </a:lnTo>
                  <a:cubicBezTo>
                    <a:pt x="18098" y="8683"/>
                    <a:pt x="18121" y="8575"/>
                    <a:pt x="18143" y="8462"/>
                  </a:cubicBezTo>
                  <a:cubicBezTo>
                    <a:pt x="18166" y="8354"/>
                    <a:pt x="18188" y="8233"/>
                    <a:pt x="18215" y="8116"/>
                  </a:cubicBezTo>
                  <a:lnTo>
                    <a:pt x="18233" y="8044"/>
                  </a:lnTo>
                  <a:cubicBezTo>
                    <a:pt x="18251" y="7954"/>
                    <a:pt x="18274" y="7864"/>
                    <a:pt x="18292" y="7774"/>
                  </a:cubicBezTo>
                  <a:lnTo>
                    <a:pt x="18301" y="7742"/>
                  </a:lnTo>
                  <a:cubicBezTo>
                    <a:pt x="18323" y="7639"/>
                    <a:pt x="18341" y="7540"/>
                    <a:pt x="18368" y="7441"/>
                  </a:cubicBezTo>
                  <a:cubicBezTo>
                    <a:pt x="18382" y="7378"/>
                    <a:pt x="18395" y="7320"/>
                    <a:pt x="18404" y="7257"/>
                  </a:cubicBezTo>
                  <a:lnTo>
                    <a:pt x="18409" y="7239"/>
                  </a:lnTo>
                  <a:cubicBezTo>
                    <a:pt x="18418" y="7198"/>
                    <a:pt x="18427" y="7158"/>
                    <a:pt x="18436" y="7122"/>
                  </a:cubicBezTo>
                  <a:cubicBezTo>
                    <a:pt x="18445" y="7081"/>
                    <a:pt x="18454" y="7027"/>
                    <a:pt x="18463" y="6982"/>
                  </a:cubicBezTo>
                  <a:lnTo>
                    <a:pt x="18467" y="6937"/>
                  </a:lnTo>
                  <a:cubicBezTo>
                    <a:pt x="18481" y="6888"/>
                    <a:pt x="18490" y="6834"/>
                    <a:pt x="18499" y="6784"/>
                  </a:cubicBezTo>
                  <a:cubicBezTo>
                    <a:pt x="18544" y="6559"/>
                    <a:pt x="18593" y="6339"/>
                    <a:pt x="18642" y="6118"/>
                  </a:cubicBezTo>
                  <a:cubicBezTo>
                    <a:pt x="18692" y="5898"/>
                    <a:pt x="18732" y="5678"/>
                    <a:pt x="18773" y="5457"/>
                  </a:cubicBezTo>
                  <a:cubicBezTo>
                    <a:pt x="18786" y="5372"/>
                    <a:pt x="18804" y="5286"/>
                    <a:pt x="18822" y="5201"/>
                  </a:cubicBezTo>
                  <a:lnTo>
                    <a:pt x="18822" y="5187"/>
                  </a:lnTo>
                  <a:lnTo>
                    <a:pt x="18827" y="5169"/>
                  </a:lnTo>
                  <a:cubicBezTo>
                    <a:pt x="18849" y="5039"/>
                    <a:pt x="18876" y="4904"/>
                    <a:pt x="18899" y="4773"/>
                  </a:cubicBezTo>
                  <a:lnTo>
                    <a:pt x="18912" y="4701"/>
                  </a:lnTo>
                  <a:cubicBezTo>
                    <a:pt x="18930" y="4607"/>
                    <a:pt x="18944" y="4508"/>
                    <a:pt x="18957" y="4409"/>
                  </a:cubicBezTo>
                  <a:cubicBezTo>
                    <a:pt x="18971" y="4288"/>
                    <a:pt x="18980" y="4171"/>
                    <a:pt x="18984" y="4063"/>
                  </a:cubicBezTo>
                  <a:lnTo>
                    <a:pt x="18984" y="3937"/>
                  </a:lnTo>
                  <a:lnTo>
                    <a:pt x="18984" y="3892"/>
                  </a:lnTo>
                  <a:lnTo>
                    <a:pt x="18984" y="3707"/>
                  </a:lnTo>
                  <a:lnTo>
                    <a:pt x="18984" y="3653"/>
                  </a:lnTo>
                  <a:lnTo>
                    <a:pt x="18984" y="3631"/>
                  </a:lnTo>
                  <a:lnTo>
                    <a:pt x="18984" y="3604"/>
                  </a:lnTo>
                  <a:cubicBezTo>
                    <a:pt x="18984" y="3572"/>
                    <a:pt x="18980" y="3550"/>
                    <a:pt x="18980" y="3518"/>
                  </a:cubicBezTo>
                  <a:lnTo>
                    <a:pt x="18980" y="3446"/>
                  </a:lnTo>
                  <a:lnTo>
                    <a:pt x="18980" y="3424"/>
                  </a:lnTo>
                  <a:lnTo>
                    <a:pt x="18980" y="3343"/>
                  </a:lnTo>
                  <a:lnTo>
                    <a:pt x="18962" y="2969"/>
                  </a:lnTo>
                  <a:cubicBezTo>
                    <a:pt x="18953" y="2821"/>
                    <a:pt x="18944" y="2704"/>
                    <a:pt x="18926" y="2601"/>
                  </a:cubicBezTo>
                  <a:lnTo>
                    <a:pt x="18921" y="2565"/>
                  </a:lnTo>
                  <a:cubicBezTo>
                    <a:pt x="18908" y="2470"/>
                    <a:pt x="18894" y="2371"/>
                    <a:pt x="18872" y="2272"/>
                  </a:cubicBezTo>
                  <a:cubicBezTo>
                    <a:pt x="18849" y="2173"/>
                    <a:pt x="18822" y="2070"/>
                    <a:pt x="18786" y="1953"/>
                  </a:cubicBezTo>
                  <a:cubicBezTo>
                    <a:pt x="18755" y="1845"/>
                    <a:pt x="18714" y="1737"/>
                    <a:pt x="18665" y="1638"/>
                  </a:cubicBezTo>
                  <a:cubicBezTo>
                    <a:pt x="18647" y="1593"/>
                    <a:pt x="18620" y="1552"/>
                    <a:pt x="18598" y="1512"/>
                  </a:cubicBezTo>
                  <a:lnTo>
                    <a:pt x="18580" y="1485"/>
                  </a:lnTo>
                  <a:cubicBezTo>
                    <a:pt x="18553" y="1435"/>
                    <a:pt x="18517" y="1386"/>
                    <a:pt x="18485" y="1341"/>
                  </a:cubicBezTo>
                  <a:cubicBezTo>
                    <a:pt x="18449" y="1291"/>
                    <a:pt x="18413" y="1242"/>
                    <a:pt x="18373" y="1201"/>
                  </a:cubicBezTo>
                  <a:cubicBezTo>
                    <a:pt x="18337" y="1161"/>
                    <a:pt x="18296" y="1121"/>
                    <a:pt x="18260" y="1089"/>
                  </a:cubicBezTo>
                  <a:lnTo>
                    <a:pt x="18193" y="1026"/>
                  </a:lnTo>
                  <a:lnTo>
                    <a:pt x="18170" y="1008"/>
                  </a:lnTo>
                  <a:cubicBezTo>
                    <a:pt x="18098" y="945"/>
                    <a:pt x="18035" y="887"/>
                    <a:pt x="17963" y="833"/>
                  </a:cubicBezTo>
                  <a:lnTo>
                    <a:pt x="17941" y="815"/>
                  </a:lnTo>
                  <a:lnTo>
                    <a:pt x="17923" y="801"/>
                  </a:lnTo>
                  <a:cubicBezTo>
                    <a:pt x="17905" y="788"/>
                    <a:pt x="17887" y="774"/>
                    <a:pt x="17864" y="765"/>
                  </a:cubicBezTo>
                  <a:cubicBezTo>
                    <a:pt x="17846" y="752"/>
                    <a:pt x="17815" y="729"/>
                    <a:pt x="17788" y="716"/>
                  </a:cubicBezTo>
                  <a:lnTo>
                    <a:pt x="17765" y="702"/>
                  </a:lnTo>
                  <a:cubicBezTo>
                    <a:pt x="17689" y="653"/>
                    <a:pt x="17626" y="612"/>
                    <a:pt x="17572" y="572"/>
                  </a:cubicBezTo>
                  <a:cubicBezTo>
                    <a:pt x="17540" y="549"/>
                    <a:pt x="17504" y="527"/>
                    <a:pt x="17473" y="509"/>
                  </a:cubicBezTo>
                  <a:cubicBezTo>
                    <a:pt x="17437" y="486"/>
                    <a:pt x="17410" y="473"/>
                    <a:pt x="17378" y="459"/>
                  </a:cubicBezTo>
                  <a:lnTo>
                    <a:pt x="17360" y="450"/>
                  </a:lnTo>
                  <a:lnTo>
                    <a:pt x="17315" y="428"/>
                  </a:lnTo>
                  <a:lnTo>
                    <a:pt x="17239" y="387"/>
                  </a:lnTo>
                  <a:lnTo>
                    <a:pt x="17207" y="369"/>
                  </a:lnTo>
                  <a:lnTo>
                    <a:pt x="17194" y="365"/>
                  </a:lnTo>
                  <a:lnTo>
                    <a:pt x="17176" y="356"/>
                  </a:lnTo>
                  <a:lnTo>
                    <a:pt x="17167" y="347"/>
                  </a:lnTo>
                  <a:lnTo>
                    <a:pt x="17153" y="342"/>
                  </a:lnTo>
                  <a:lnTo>
                    <a:pt x="17140" y="338"/>
                  </a:lnTo>
                  <a:cubicBezTo>
                    <a:pt x="17131" y="329"/>
                    <a:pt x="17117" y="324"/>
                    <a:pt x="17108" y="320"/>
                  </a:cubicBezTo>
                  <a:cubicBezTo>
                    <a:pt x="17099" y="315"/>
                    <a:pt x="17090" y="315"/>
                    <a:pt x="17081" y="315"/>
                  </a:cubicBezTo>
                  <a:cubicBezTo>
                    <a:pt x="17072" y="315"/>
                    <a:pt x="17063" y="315"/>
                    <a:pt x="17054" y="320"/>
                  </a:cubicBezTo>
                  <a:cubicBezTo>
                    <a:pt x="17041" y="324"/>
                    <a:pt x="17032" y="329"/>
                    <a:pt x="17018" y="338"/>
                  </a:cubicBezTo>
                  <a:lnTo>
                    <a:pt x="16974" y="311"/>
                  </a:lnTo>
                  <a:lnTo>
                    <a:pt x="16960" y="306"/>
                  </a:lnTo>
                  <a:cubicBezTo>
                    <a:pt x="16915" y="284"/>
                    <a:pt x="16870" y="261"/>
                    <a:pt x="16825" y="239"/>
                  </a:cubicBezTo>
                  <a:lnTo>
                    <a:pt x="16740" y="180"/>
                  </a:lnTo>
                  <a:lnTo>
                    <a:pt x="16695" y="153"/>
                  </a:lnTo>
                  <a:cubicBezTo>
                    <a:pt x="16663" y="135"/>
                    <a:pt x="16627" y="117"/>
                    <a:pt x="16596" y="99"/>
                  </a:cubicBezTo>
                  <a:lnTo>
                    <a:pt x="16564" y="81"/>
                  </a:lnTo>
                  <a:cubicBezTo>
                    <a:pt x="16555" y="32"/>
                    <a:pt x="16515" y="0"/>
                    <a:pt x="1646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417500" y="2155425"/>
              <a:ext cx="278150" cy="87975"/>
            </a:xfrm>
            <a:custGeom>
              <a:rect b="b" l="l" r="r" t="t"/>
              <a:pathLst>
                <a:path extrusionOk="0" h="3519" w="11126">
                  <a:moveTo>
                    <a:pt x="954" y="0"/>
                  </a:moveTo>
                  <a:cubicBezTo>
                    <a:pt x="914" y="0"/>
                    <a:pt x="878" y="5"/>
                    <a:pt x="842" y="9"/>
                  </a:cubicBezTo>
                  <a:lnTo>
                    <a:pt x="837" y="5"/>
                  </a:lnTo>
                  <a:cubicBezTo>
                    <a:pt x="783" y="9"/>
                    <a:pt x="729" y="18"/>
                    <a:pt x="680" y="36"/>
                  </a:cubicBezTo>
                  <a:cubicBezTo>
                    <a:pt x="653" y="41"/>
                    <a:pt x="626" y="50"/>
                    <a:pt x="604" y="68"/>
                  </a:cubicBezTo>
                  <a:cubicBezTo>
                    <a:pt x="577" y="81"/>
                    <a:pt x="554" y="108"/>
                    <a:pt x="545" y="135"/>
                  </a:cubicBezTo>
                  <a:lnTo>
                    <a:pt x="527" y="144"/>
                  </a:lnTo>
                  <a:lnTo>
                    <a:pt x="496" y="158"/>
                  </a:lnTo>
                  <a:cubicBezTo>
                    <a:pt x="478" y="167"/>
                    <a:pt x="460" y="176"/>
                    <a:pt x="442" y="185"/>
                  </a:cubicBezTo>
                  <a:cubicBezTo>
                    <a:pt x="383" y="221"/>
                    <a:pt x="329" y="261"/>
                    <a:pt x="280" y="315"/>
                  </a:cubicBezTo>
                  <a:cubicBezTo>
                    <a:pt x="230" y="369"/>
                    <a:pt x="181" y="428"/>
                    <a:pt x="145" y="495"/>
                  </a:cubicBezTo>
                  <a:cubicBezTo>
                    <a:pt x="100" y="558"/>
                    <a:pt x="64" y="626"/>
                    <a:pt x="37" y="693"/>
                  </a:cubicBezTo>
                  <a:cubicBezTo>
                    <a:pt x="10" y="765"/>
                    <a:pt x="1" y="842"/>
                    <a:pt x="1" y="914"/>
                  </a:cubicBezTo>
                  <a:cubicBezTo>
                    <a:pt x="5" y="968"/>
                    <a:pt x="10" y="1022"/>
                    <a:pt x="19" y="1076"/>
                  </a:cubicBezTo>
                  <a:cubicBezTo>
                    <a:pt x="19" y="1089"/>
                    <a:pt x="14" y="1098"/>
                    <a:pt x="14" y="1112"/>
                  </a:cubicBezTo>
                  <a:cubicBezTo>
                    <a:pt x="5" y="1202"/>
                    <a:pt x="14" y="1292"/>
                    <a:pt x="32" y="1381"/>
                  </a:cubicBezTo>
                  <a:lnTo>
                    <a:pt x="41" y="1426"/>
                  </a:lnTo>
                  <a:cubicBezTo>
                    <a:pt x="50" y="1530"/>
                    <a:pt x="77" y="1629"/>
                    <a:pt x="118" y="1728"/>
                  </a:cubicBezTo>
                  <a:cubicBezTo>
                    <a:pt x="163" y="1818"/>
                    <a:pt x="212" y="1903"/>
                    <a:pt x="275" y="1984"/>
                  </a:cubicBezTo>
                  <a:lnTo>
                    <a:pt x="311" y="2038"/>
                  </a:lnTo>
                  <a:cubicBezTo>
                    <a:pt x="338" y="2074"/>
                    <a:pt x="361" y="2110"/>
                    <a:pt x="388" y="2146"/>
                  </a:cubicBezTo>
                  <a:cubicBezTo>
                    <a:pt x="401" y="2164"/>
                    <a:pt x="415" y="2178"/>
                    <a:pt x="428" y="2196"/>
                  </a:cubicBezTo>
                  <a:cubicBezTo>
                    <a:pt x="437" y="2200"/>
                    <a:pt x="446" y="2209"/>
                    <a:pt x="451" y="2214"/>
                  </a:cubicBezTo>
                  <a:lnTo>
                    <a:pt x="464" y="2223"/>
                  </a:lnTo>
                  <a:cubicBezTo>
                    <a:pt x="464" y="2245"/>
                    <a:pt x="473" y="2263"/>
                    <a:pt x="478" y="2281"/>
                  </a:cubicBezTo>
                  <a:cubicBezTo>
                    <a:pt x="496" y="2317"/>
                    <a:pt x="514" y="2349"/>
                    <a:pt x="536" y="2385"/>
                  </a:cubicBezTo>
                  <a:cubicBezTo>
                    <a:pt x="559" y="2389"/>
                    <a:pt x="581" y="2403"/>
                    <a:pt x="595" y="2421"/>
                  </a:cubicBezTo>
                  <a:cubicBezTo>
                    <a:pt x="626" y="2461"/>
                    <a:pt x="653" y="2502"/>
                    <a:pt x="676" y="2547"/>
                  </a:cubicBezTo>
                  <a:lnTo>
                    <a:pt x="694" y="2578"/>
                  </a:lnTo>
                  <a:cubicBezTo>
                    <a:pt x="702" y="2592"/>
                    <a:pt x="711" y="2610"/>
                    <a:pt x="720" y="2628"/>
                  </a:cubicBezTo>
                  <a:lnTo>
                    <a:pt x="779" y="2700"/>
                  </a:lnTo>
                  <a:cubicBezTo>
                    <a:pt x="806" y="2736"/>
                    <a:pt x="837" y="2772"/>
                    <a:pt x="869" y="2812"/>
                  </a:cubicBezTo>
                  <a:cubicBezTo>
                    <a:pt x="896" y="2835"/>
                    <a:pt x="918" y="2862"/>
                    <a:pt x="936" y="2884"/>
                  </a:cubicBezTo>
                  <a:lnTo>
                    <a:pt x="954" y="2907"/>
                  </a:lnTo>
                  <a:cubicBezTo>
                    <a:pt x="981" y="2933"/>
                    <a:pt x="1004" y="2960"/>
                    <a:pt x="1031" y="2992"/>
                  </a:cubicBezTo>
                  <a:cubicBezTo>
                    <a:pt x="1040" y="3005"/>
                    <a:pt x="1053" y="3019"/>
                    <a:pt x="1062" y="3028"/>
                  </a:cubicBezTo>
                  <a:lnTo>
                    <a:pt x="1113" y="3070"/>
                  </a:lnTo>
                  <a:lnTo>
                    <a:pt x="1116" y="3077"/>
                  </a:lnTo>
                  <a:lnTo>
                    <a:pt x="1224" y="3167"/>
                  </a:lnTo>
                  <a:lnTo>
                    <a:pt x="1256" y="3194"/>
                  </a:lnTo>
                  <a:lnTo>
                    <a:pt x="1274" y="3212"/>
                  </a:lnTo>
                  <a:lnTo>
                    <a:pt x="1287" y="3226"/>
                  </a:lnTo>
                  <a:cubicBezTo>
                    <a:pt x="1310" y="3239"/>
                    <a:pt x="1328" y="3253"/>
                    <a:pt x="1350" y="3266"/>
                  </a:cubicBezTo>
                  <a:lnTo>
                    <a:pt x="1386" y="3289"/>
                  </a:lnTo>
                  <a:cubicBezTo>
                    <a:pt x="1413" y="3302"/>
                    <a:pt x="1436" y="3320"/>
                    <a:pt x="1458" y="3334"/>
                  </a:cubicBezTo>
                  <a:lnTo>
                    <a:pt x="1485" y="3352"/>
                  </a:lnTo>
                  <a:cubicBezTo>
                    <a:pt x="1512" y="3374"/>
                    <a:pt x="1535" y="3392"/>
                    <a:pt x="1562" y="3406"/>
                  </a:cubicBezTo>
                  <a:cubicBezTo>
                    <a:pt x="1607" y="3433"/>
                    <a:pt x="1656" y="3451"/>
                    <a:pt x="1701" y="3473"/>
                  </a:cubicBezTo>
                  <a:cubicBezTo>
                    <a:pt x="1742" y="3487"/>
                    <a:pt x="1787" y="3500"/>
                    <a:pt x="1832" y="3509"/>
                  </a:cubicBezTo>
                  <a:lnTo>
                    <a:pt x="1859" y="3514"/>
                  </a:lnTo>
                  <a:lnTo>
                    <a:pt x="2196" y="3514"/>
                  </a:lnTo>
                  <a:cubicBezTo>
                    <a:pt x="2259" y="3514"/>
                    <a:pt x="2317" y="3514"/>
                    <a:pt x="2376" y="3518"/>
                  </a:cubicBezTo>
                  <a:lnTo>
                    <a:pt x="2538" y="3505"/>
                  </a:lnTo>
                  <a:lnTo>
                    <a:pt x="2583" y="3505"/>
                  </a:lnTo>
                  <a:cubicBezTo>
                    <a:pt x="2686" y="3500"/>
                    <a:pt x="2794" y="3496"/>
                    <a:pt x="2907" y="3496"/>
                  </a:cubicBezTo>
                  <a:lnTo>
                    <a:pt x="3118" y="3496"/>
                  </a:lnTo>
                  <a:lnTo>
                    <a:pt x="3195" y="3500"/>
                  </a:lnTo>
                  <a:lnTo>
                    <a:pt x="3285" y="3500"/>
                  </a:lnTo>
                  <a:cubicBezTo>
                    <a:pt x="3348" y="3500"/>
                    <a:pt x="3406" y="3505"/>
                    <a:pt x="3465" y="3509"/>
                  </a:cubicBezTo>
                  <a:cubicBezTo>
                    <a:pt x="3510" y="3509"/>
                    <a:pt x="3550" y="3514"/>
                    <a:pt x="3591" y="3514"/>
                  </a:cubicBezTo>
                  <a:lnTo>
                    <a:pt x="3726" y="3514"/>
                  </a:lnTo>
                  <a:cubicBezTo>
                    <a:pt x="3802" y="3514"/>
                    <a:pt x="3879" y="3518"/>
                    <a:pt x="3959" y="3518"/>
                  </a:cubicBezTo>
                  <a:lnTo>
                    <a:pt x="5080" y="3518"/>
                  </a:lnTo>
                  <a:lnTo>
                    <a:pt x="5170" y="3509"/>
                  </a:lnTo>
                  <a:cubicBezTo>
                    <a:pt x="5260" y="3500"/>
                    <a:pt x="5354" y="3496"/>
                    <a:pt x="5449" y="3491"/>
                  </a:cubicBezTo>
                  <a:lnTo>
                    <a:pt x="5565" y="3491"/>
                  </a:lnTo>
                  <a:cubicBezTo>
                    <a:pt x="5610" y="3491"/>
                    <a:pt x="5651" y="3491"/>
                    <a:pt x="5696" y="3496"/>
                  </a:cubicBezTo>
                  <a:cubicBezTo>
                    <a:pt x="5723" y="3500"/>
                    <a:pt x="5754" y="3505"/>
                    <a:pt x="5781" y="3514"/>
                  </a:cubicBezTo>
                  <a:lnTo>
                    <a:pt x="5876" y="3509"/>
                  </a:lnTo>
                  <a:cubicBezTo>
                    <a:pt x="5970" y="3509"/>
                    <a:pt x="6060" y="3505"/>
                    <a:pt x="6150" y="3505"/>
                  </a:cubicBezTo>
                  <a:lnTo>
                    <a:pt x="6393" y="3505"/>
                  </a:lnTo>
                  <a:lnTo>
                    <a:pt x="6501" y="3500"/>
                  </a:lnTo>
                  <a:cubicBezTo>
                    <a:pt x="6627" y="3496"/>
                    <a:pt x="6753" y="3496"/>
                    <a:pt x="6879" y="3491"/>
                  </a:cubicBezTo>
                  <a:lnTo>
                    <a:pt x="7140" y="3491"/>
                  </a:lnTo>
                  <a:cubicBezTo>
                    <a:pt x="7293" y="3491"/>
                    <a:pt x="7450" y="3491"/>
                    <a:pt x="7603" y="3496"/>
                  </a:cubicBezTo>
                  <a:lnTo>
                    <a:pt x="9088" y="3496"/>
                  </a:lnTo>
                  <a:lnTo>
                    <a:pt x="9344" y="3500"/>
                  </a:lnTo>
                  <a:cubicBezTo>
                    <a:pt x="9479" y="3500"/>
                    <a:pt x="9619" y="3509"/>
                    <a:pt x="9758" y="3509"/>
                  </a:cubicBezTo>
                  <a:lnTo>
                    <a:pt x="10163" y="3509"/>
                  </a:lnTo>
                  <a:cubicBezTo>
                    <a:pt x="10208" y="3509"/>
                    <a:pt x="10258" y="3505"/>
                    <a:pt x="10303" y="3500"/>
                  </a:cubicBezTo>
                  <a:cubicBezTo>
                    <a:pt x="10365" y="3487"/>
                    <a:pt x="10419" y="3446"/>
                    <a:pt x="10451" y="3388"/>
                  </a:cubicBezTo>
                  <a:lnTo>
                    <a:pt x="10491" y="3329"/>
                  </a:lnTo>
                  <a:cubicBezTo>
                    <a:pt x="10532" y="3266"/>
                    <a:pt x="10577" y="3203"/>
                    <a:pt x="10617" y="3136"/>
                  </a:cubicBezTo>
                  <a:lnTo>
                    <a:pt x="10658" y="3064"/>
                  </a:lnTo>
                  <a:cubicBezTo>
                    <a:pt x="10694" y="3001"/>
                    <a:pt x="10730" y="2938"/>
                    <a:pt x="10761" y="2875"/>
                  </a:cubicBezTo>
                  <a:cubicBezTo>
                    <a:pt x="10770" y="2862"/>
                    <a:pt x="10784" y="2835"/>
                    <a:pt x="10797" y="2812"/>
                  </a:cubicBezTo>
                  <a:lnTo>
                    <a:pt x="10820" y="2763"/>
                  </a:lnTo>
                  <a:cubicBezTo>
                    <a:pt x="10847" y="2709"/>
                    <a:pt x="10869" y="2655"/>
                    <a:pt x="10892" y="2601"/>
                  </a:cubicBezTo>
                  <a:cubicBezTo>
                    <a:pt x="10901" y="2574"/>
                    <a:pt x="10910" y="2547"/>
                    <a:pt x="10923" y="2520"/>
                  </a:cubicBezTo>
                  <a:cubicBezTo>
                    <a:pt x="10950" y="2457"/>
                    <a:pt x="10973" y="2389"/>
                    <a:pt x="10991" y="2326"/>
                  </a:cubicBezTo>
                  <a:lnTo>
                    <a:pt x="11013" y="2268"/>
                  </a:lnTo>
                  <a:cubicBezTo>
                    <a:pt x="11045" y="2173"/>
                    <a:pt x="11067" y="2070"/>
                    <a:pt x="11076" y="1966"/>
                  </a:cubicBezTo>
                  <a:lnTo>
                    <a:pt x="11076" y="1944"/>
                  </a:lnTo>
                  <a:cubicBezTo>
                    <a:pt x="11081" y="1876"/>
                    <a:pt x="11090" y="1813"/>
                    <a:pt x="11099" y="1746"/>
                  </a:cubicBezTo>
                  <a:cubicBezTo>
                    <a:pt x="11108" y="1710"/>
                    <a:pt x="11117" y="1669"/>
                    <a:pt x="11121" y="1629"/>
                  </a:cubicBezTo>
                  <a:cubicBezTo>
                    <a:pt x="11126" y="1575"/>
                    <a:pt x="11126" y="1525"/>
                    <a:pt x="11121" y="1471"/>
                  </a:cubicBezTo>
                  <a:lnTo>
                    <a:pt x="11121" y="1359"/>
                  </a:lnTo>
                  <a:lnTo>
                    <a:pt x="11121" y="1251"/>
                  </a:lnTo>
                  <a:cubicBezTo>
                    <a:pt x="11121" y="1215"/>
                    <a:pt x="11117" y="1166"/>
                    <a:pt x="11112" y="1121"/>
                  </a:cubicBezTo>
                  <a:cubicBezTo>
                    <a:pt x="11108" y="1089"/>
                    <a:pt x="11099" y="1058"/>
                    <a:pt x="11090" y="1026"/>
                  </a:cubicBezTo>
                  <a:lnTo>
                    <a:pt x="11085" y="1008"/>
                  </a:lnTo>
                  <a:cubicBezTo>
                    <a:pt x="11072" y="963"/>
                    <a:pt x="11063" y="918"/>
                    <a:pt x="11049" y="873"/>
                  </a:cubicBezTo>
                  <a:cubicBezTo>
                    <a:pt x="11072" y="855"/>
                    <a:pt x="11090" y="824"/>
                    <a:pt x="11094" y="792"/>
                  </a:cubicBezTo>
                  <a:cubicBezTo>
                    <a:pt x="11094" y="716"/>
                    <a:pt x="11076" y="644"/>
                    <a:pt x="11036" y="581"/>
                  </a:cubicBezTo>
                  <a:cubicBezTo>
                    <a:pt x="11018" y="554"/>
                    <a:pt x="11000" y="522"/>
                    <a:pt x="10986" y="495"/>
                  </a:cubicBezTo>
                  <a:lnTo>
                    <a:pt x="10973" y="482"/>
                  </a:lnTo>
                  <a:cubicBezTo>
                    <a:pt x="10946" y="441"/>
                    <a:pt x="10919" y="401"/>
                    <a:pt x="10887" y="360"/>
                  </a:cubicBezTo>
                  <a:cubicBezTo>
                    <a:pt x="10856" y="324"/>
                    <a:pt x="10824" y="293"/>
                    <a:pt x="10788" y="261"/>
                  </a:cubicBezTo>
                  <a:cubicBezTo>
                    <a:pt x="10757" y="234"/>
                    <a:pt x="10721" y="212"/>
                    <a:pt x="10685" y="189"/>
                  </a:cubicBezTo>
                  <a:cubicBezTo>
                    <a:pt x="10644" y="162"/>
                    <a:pt x="10599" y="140"/>
                    <a:pt x="10554" y="117"/>
                  </a:cubicBezTo>
                  <a:cubicBezTo>
                    <a:pt x="10532" y="113"/>
                    <a:pt x="10514" y="104"/>
                    <a:pt x="10491" y="95"/>
                  </a:cubicBezTo>
                  <a:cubicBezTo>
                    <a:pt x="10469" y="86"/>
                    <a:pt x="10446" y="83"/>
                    <a:pt x="10422" y="83"/>
                  </a:cubicBezTo>
                  <a:cubicBezTo>
                    <a:pt x="10408" y="83"/>
                    <a:pt x="10394" y="84"/>
                    <a:pt x="10379" y="86"/>
                  </a:cubicBezTo>
                  <a:lnTo>
                    <a:pt x="10370" y="86"/>
                  </a:lnTo>
                  <a:cubicBezTo>
                    <a:pt x="10347" y="81"/>
                    <a:pt x="10325" y="77"/>
                    <a:pt x="10303" y="72"/>
                  </a:cubicBezTo>
                  <a:lnTo>
                    <a:pt x="10123" y="72"/>
                  </a:lnTo>
                  <a:cubicBezTo>
                    <a:pt x="10073" y="72"/>
                    <a:pt x="10019" y="81"/>
                    <a:pt x="9970" y="86"/>
                  </a:cubicBezTo>
                  <a:lnTo>
                    <a:pt x="9875" y="90"/>
                  </a:lnTo>
                  <a:lnTo>
                    <a:pt x="9889" y="90"/>
                  </a:lnTo>
                  <a:cubicBezTo>
                    <a:pt x="9785" y="95"/>
                    <a:pt x="9682" y="99"/>
                    <a:pt x="9569" y="99"/>
                  </a:cubicBezTo>
                  <a:lnTo>
                    <a:pt x="9448" y="99"/>
                  </a:lnTo>
                  <a:cubicBezTo>
                    <a:pt x="9358" y="99"/>
                    <a:pt x="9268" y="99"/>
                    <a:pt x="9182" y="95"/>
                  </a:cubicBezTo>
                  <a:cubicBezTo>
                    <a:pt x="9056" y="86"/>
                    <a:pt x="8930" y="86"/>
                    <a:pt x="8804" y="81"/>
                  </a:cubicBezTo>
                  <a:cubicBezTo>
                    <a:pt x="8764" y="81"/>
                    <a:pt x="8723" y="81"/>
                    <a:pt x="8683" y="77"/>
                  </a:cubicBezTo>
                  <a:lnTo>
                    <a:pt x="8616" y="72"/>
                  </a:lnTo>
                  <a:lnTo>
                    <a:pt x="8526" y="72"/>
                  </a:lnTo>
                  <a:cubicBezTo>
                    <a:pt x="8499" y="72"/>
                    <a:pt x="8458" y="72"/>
                    <a:pt x="8427" y="68"/>
                  </a:cubicBezTo>
                  <a:cubicBezTo>
                    <a:pt x="8202" y="54"/>
                    <a:pt x="7977" y="54"/>
                    <a:pt x="7761" y="54"/>
                  </a:cubicBezTo>
                  <a:lnTo>
                    <a:pt x="3622" y="54"/>
                  </a:lnTo>
                  <a:cubicBezTo>
                    <a:pt x="3573" y="54"/>
                    <a:pt x="3519" y="54"/>
                    <a:pt x="3469" y="50"/>
                  </a:cubicBezTo>
                  <a:lnTo>
                    <a:pt x="1494" y="50"/>
                  </a:lnTo>
                  <a:lnTo>
                    <a:pt x="1413" y="41"/>
                  </a:lnTo>
                  <a:lnTo>
                    <a:pt x="1332" y="32"/>
                  </a:lnTo>
                  <a:lnTo>
                    <a:pt x="1229" y="23"/>
                  </a:lnTo>
                  <a:cubicBezTo>
                    <a:pt x="1130" y="9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351725" y="1984375"/>
              <a:ext cx="316375" cy="42525"/>
            </a:xfrm>
            <a:custGeom>
              <a:rect b="b" l="l" r="r" t="t"/>
              <a:pathLst>
                <a:path extrusionOk="0" h="1701" w="12655">
                  <a:moveTo>
                    <a:pt x="12020" y="0"/>
                  </a:moveTo>
                  <a:cubicBezTo>
                    <a:pt x="11849" y="0"/>
                    <a:pt x="11687" y="5"/>
                    <a:pt x="11521" y="9"/>
                  </a:cubicBezTo>
                  <a:lnTo>
                    <a:pt x="11516" y="5"/>
                  </a:lnTo>
                  <a:lnTo>
                    <a:pt x="11076" y="5"/>
                  </a:lnTo>
                  <a:cubicBezTo>
                    <a:pt x="11008" y="5"/>
                    <a:pt x="10941" y="9"/>
                    <a:pt x="10878" y="22"/>
                  </a:cubicBezTo>
                  <a:cubicBezTo>
                    <a:pt x="10842" y="31"/>
                    <a:pt x="10806" y="49"/>
                    <a:pt x="10774" y="72"/>
                  </a:cubicBezTo>
                  <a:cubicBezTo>
                    <a:pt x="10756" y="90"/>
                    <a:pt x="10738" y="103"/>
                    <a:pt x="10725" y="126"/>
                  </a:cubicBezTo>
                  <a:lnTo>
                    <a:pt x="10716" y="139"/>
                  </a:lnTo>
                  <a:cubicBezTo>
                    <a:pt x="10689" y="166"/>
                    <a:pt x="10657" y="189"/>
                    <a:pt x="10626" y="216"/>
                  </a:cubicBezTo>
                  <a:lnTo>
                    <a:pt x="10603" y="234"/>
                  </a:lnTo>
                  <a:cubicBezTo>
                    <a:pt x="10567" y="261"/>
                    <a:pt x="10531" y="288"/>
                    <a:pt x="10495" y="315"/>
                  </a:cubicBezTo>
                  <a:cubicBezTo>
                    <a:pt x="10468" y="333"/>
                    <a:pt x="10441" y="351"/>
                    <a:pt x="10414" y="369"/>
                  </a:cubicBezTo>
                  <a:lnTo>
                    <a:pt x="10365" y="405"/>
                  </a:lnTo>
                  <a:lnTo>
                    <a:pt x="10302" y="450"/>
                  </a:lnTo>
                  <a:lnTo>
                    <a:pt x="10257" y="486"/>
                  </a:lnTo>
                  <a:cubicBezTo>
                    <a:pt x="10221" y="508"/>
                    <a:pt x="10180" y="531"/>
                    <a:pt x="10144" y="549"/>
                  </a:cubicBezTo>
                  <a:cubicBezTo>
                    <a:pt x="10104" y="567"/>
                    <a:pt x="10063" y="580"/>
                    <a:pt x="10027" y="598"/>
                  </a:cubicBezTo>
                  <a:lnTo>
                    <a:pt x="10041" y="598"/>
                  </a:lnTo>
                  <a:cubicBezTo>
                    <a:pt x="9964" y="621"/>
                    <a:pt x="9874" y="648"/>
                    <a:pt x="9784" y="675"/>
                  </a:cubicBezTo>
                  <a:cubicBezTo>
                    <a:pt x="9753" y="684"/>
                    <a:pt x="9722" y="688"/>
                    <a:pt x="9686" y="697"/>
                  </a:cubicBezTo>
                  <a:lnTo>
                    <a:pt x="9650" y="706"/>
                  </a:lnTo>
                  <a:cubicBezTo>
                    <a:pt x="9609" y="711"/>
                    <a:pt x="9569" y="720"/>
                    <a:pt x="9528" y="724"/>
                  </a:cubicBezTo>
                  <a:lnTo>
                    <a:pt x="9497" y="729"/>
                  </a:lnTo>
                  <a:cubicBezTo>
                    <a:pt x="9483" y="729"/>
                    <a:pt x="9470" y="733"/>
                    <a:pt x="9456" y="742"/>
                  </a:cubicBezTo>
                  <a:cubicBezTo>
                    <a:pt x="9357" y="760"/>
                    <a:pt x="9267" y="778"/>
                    <a:pt x="9173" y="792"/>
                  </a:cubicBezTo>
                  <a:cubicBezTo>
                    <a:pt x="9105" y="801"/>
                    <a:pt x="9038" y="810"/>
                    <a:pt x="8970" y="819"/>
                  </a:cubicBezTo>
                  <a:cubicBezTo>
                    <a:pt x="8930" y="823"/>
                    <a:pt x="8889" y="823"/>
                    <a:pt x="8849" y="832"/>
                  </a:cubicBezTo>
                  <a:cubicBezTo>
                    <a:pt x="8763" y="841"/>
                    <a:pt x="8673" y="846"/>
                    <a:pt x="8588" y="855"/>
                  </a:cubicBezTo>
                  <a:lnTo>
                    <a:pt x="8538" y="855"/>
                  </a:lnTo>
                  <a:lnTo>
                    <a:pt x="8439" y="859"/>
                  </a:lnTo>
                  <a:lnTo>
                    <a:pt x="8412" y="859"/>
                  </a:lnTo>
                  <a:cubicBezTo>
                    <a:pt x="8363" y="859"/>
                    <a:pt x="8313" y="864"/>
                    <a:pt x="8268" y="868"/>
                  </a:cubicBezTo>
                  <a:lnTo>
                    <a:pt x="8223" y="868"/>
                  </a:lnTo>
                  <a:cubicBezTo>
                    <a:pt x="8165" y="868"/>
                    <a:pt x="8111" y="873"/>
                    <a:pt x="8053" y="877"/>
                  </a:cubicBezTo>
                  <a:cubicBezTo>
                    <a:pt x="7823" y="891"/>
                    <a:pt x="7589" y="904"/>
                    <a:pt x="7360" y="913"/>
                  </a:cubicBezTo>
                  <a:cubicBezTo>
                    <a:pt x="7238" y="918"/>
                    <a:pt x="7117" y="922"/>
                    <a:pt x="6995" y="927"/>
                  </a:cubicBezTo>
                  <a:cubicBezTo>
                    <a:pt x="6901" y="931"/>
                    <a:pt x="6811" y="931"/>
                    <a:pt x="6716" y="931"/>
                  </a:cubicBezTo>
                  <a:lnTo>
                    <a:pt x="6204" y="931"/>
                  </a:lnTo>
                  <a:cubicBezTo>
                    <a:pt x="6105" y="931"/>
                    <a:pt x="6001" y="931"/>
                    <a:pt x="5902" y="927"/>
                  </a:cubicBezTo>
                  <a:lnTo>
                    <a:pt x="5713" y="927"/>
                  </a:lnTo>
                  <a:cubicBezTo>
                    <a:pt x="5650" y="927"/>
                    <a:pt x="5587" y="922"/>
                    <a:pt x="5520" y="922"/>
                  </a:cubicBezTo>
                  <a:cubicBezTo>
                    <a:pt x="5434" y="918"/>
                    <a:pt x="5344" y="913"/>
                    <a:pt x="5254" y="904"/>
                  </a:cubicBezTo>
                  <a:lnTo>
                    <a:pt x="5155" y="900"/>
                  </a:lnTo>
                  <a:lnTo>
                    <a:pt x="5110" y="895"/>
                  </a:lnTo>
                  <a:lnTo>
                    <a:pt x="4391" y="850"/>
                  </a:lnTo>
                  <a:lnTo>
                    <a:pt x="4197" y="837"/>
                  </a:lnTo>
                  <a:cubicBezTo>
                    <a:pt x="4008" y="823"/>
                    <a:pt x="3815" y="810"/>
                    <a:pt x="3621" y="801"/>
                  </a:cubicBezTo>
                  <a:lnTo>
                    <a:pt x="3468" y="801"/>
                  </a:lnTo>
                  <a:cubicBezTo>
                    <a:pt x="3396" y="801"/>
                    <a:pt x="3320" y="801"/>
                    <a:pt x="3248" y="792"/>
                  </a:cubicBezTo>
                  <a:cubicBezTo>
                    <a:pt x="3185" y="792"/>
                    <a:pt x="3122" y="787"/>
                    <a:pt x="3064" y="787"/>
                  </a:cubicBezTo>
                  <a:lnTo>
                    <a:pt x="2168" y="787"/>
                  </a:lnTo>
                  <a:cubicBezTo>
                    <a:pt x="2110" y="787"/>
                    <a:pt x="2060" y="787"/>
                    <a:pt x="2002" y="783"/>
                  </a:cubicBezTo>
                  <a:lnTo>
                    <a:pt x="1480" y="783"/>
                  </a:lnTo>
                  <a:cubicBezTo>
                    <a:pt x="1404" y="783"/>
                    <a:pt x="1323" y="774"/>
                    <a:pt x="1242" y="769"/>
                  </a:cubicBezTo>
                  <a:cubicBezTo>
                    <a:pt x="1161" y="765"/>
                    <a:pt x="1071" y="756"/>
                    <a:pt x="985" y="756"/>
                  </a:cubicBezTo>
                  <a:cubicBezTo>
                    <a:pt x="940" y="756"/>
                    <a:pt x="895" y="756"/>
                    <a:pt x="850" y="765"/>
                  </a:cubicBezTo>
                  <a:cubicBezTo>
                    <a:pt x="823" y="751"/>
                    <a:pt x="801" y="747"/>
                    <a:pt x="774" y="742"/>
                  </a:cubicBezTo>
                  <a:cubicBezTo>
                    <a:pt x="765" y="742"/>
                    <a:pt x="756" y="747"/>
                    <a:pt x="747" y="747"/>
                  </a:cubicBezTo>
                  <a:cubicBezTo>
                    <a:pt x="715" y="756"/>
                    <a:pt x="688" y="769"/>
                    <a:pt x="661" y="787"/>
                  </a:cubicBezTo>
                  <a:cubicBezTo>
                    <a:pt x="643" y="796"/>
                    <a:pt x="625" y="805"/>
                    <a:pt x="612" y="810"/>
                  </a:cubicBezTo>
                  <a:cubicBezTo>
                    <a:pt x="594" y="819"/>
                    <a:pt x="576" y="828"/>
                    <a:pt x="558" y="837"/>
                  </a:cubicBezTo>
                  <a:cubicBezTo>
                    <a:pt x="531" y="850"/>
                    <a:pt x="504" y="864"/>
                    <a:pt x="477" y="882"/>
                  </a:cubicBezTo>
                  <a:cubicBezTo>
                    <a:pt x="436" y="909"/>
                    <a:pt x="400" y="936"/>
                    <a:pt x="364" y="967"/>
                  </a:cubicBezTo>
                  <a:cubicBezTo>
                    <a:pt x="333" y="999"/>
                    <a:pt x="306" y="1030"/>
                    <a:pt x="274" y="1062"/>
                  </a:cubicBezTo>
                  <a:cubicBezTo>
                    <a:pt x="247" y="1093"/>
                    <a:pt x="220" y="1129"/>
                    <a:pt x="189" y="1165"/>
                  </a:cubicBezTo>
                  <a:cubicBezTo>
                    <a:pt x="175" y="1183"/>
                    <a:pt x="157" y="1201"/>
                    <a:pt x="144" y="1224"/>
                  </a:cubicBezTo>
                  <a:cubicBezTo>
                    <a:pt x="135" y="1237"/>
                    <a:pt x="121" y="1251"/>
                    <a:pt x="117" y="1269"/>
                  </a:cubicBezTo>
                  <a:cubicBezTo>
                    <a:pt x="108" y="1264"/>
                    <a:pt x="99" y="1264"/>
                    <a:pt x="90" y="1264"/>
                  </a:cubicBezTo>
                  <a:lnTo>
                    <a:pt x="72" y="1264"/>
                  </a:lnTo>
                  <a:cubicBezTo>
                    <a:pt x="50" y="1269"/>
                    <a:pt x="32" y="1282"/>
                    <a:pt x="18" y="1305"/>
                  </a:cubicBezTo>
                  <a:cubicBezTo>
                    <a:pt x="5" y="1323"/>
                    <a:pt x="0" y="1345"/>
                    <a:pt x="5" y="1368"/>
                  </a:cubicBezTo>
                  <a:lnTo>
                    <a:pt x="14" y="1395"/>
                  </a:lnTo>
                  <a:lnTo>
                    <a:pt x="18" y="1399"/>
                  </a:lnTo>
                  <a:cubicBezTo>
                    <a:pt x="41" y="1413"/>
                    <a:pt x="59" y="1431"/>
                    <a:pt x="72" y="1449"/>
                  </a:cubicBezTo>
                  <a:cubicBezTo>
                    <a:pt x="86" y="1476"/>
                    <a:pt x="95" y="1503"/>
                    <a:pt x="99" y="1530"/>
                  </a:cubicBezTo>
                  <a:cubicBezTo>
                    <a:pt x="104" y="1543"/>
                    <a:pt x="108" y="1557"/>
                    <a:pt x="113" y="1570"/>
                  </a:cubicBezTo>
                  <a:cubicBezTo>
                    <a:pt x="113" y="1584"/>
                    <a:pt x="126" y="1597"/>
                    <a:pt x="135" y="1611"/>
                  </a:cubicBezTo>
                  <a:cubicBezTo>
                    <a:pt x="144" y="1615"/>
                    <a:pt x="157" y="1624"/>
                    <a:pt x="166" y="1629"/>
                  </a:cubicBezTo>
                  <a:cubicBezTo>
                    <a:pt x="189" y="1642"/>
                    <a:pt x="207" y="1651"/>
                    <a:pt x="229" y="1660"/>
                  </a:cubicBezTo>
                  <a:lnTo>
                    <a:pt x="252" y="1669"/>
                  </a:lnTo>
                  <a:cubicBezTo>
                    <a:pt x="319" y="1673"/>
                    <a:pt x="382" y="1673"/>
                    <a:pt x="445" y="1673"/>
                  </a:cubicBezTo>
                  <a:lnTo>
                    <a:pt x="558" y="1673"/>
                  </a:lnTo>
                  <a:cubicBezTo>
                    <a:pt x="666" y="1673"/>
                    <a:pt x="769" y="1673"/>
                    <a:pt x="877" y="1669"/>
                  </a:cubicBezTo>
                  <a:lnTo>
                    <a:pt x="945" y="1669"/>
                  </a:lnTo>
                  <a:cubicBezTo>
                    <a:pt x="1048" y="1669"/>
                    <a:pt x="1152" y="1673"/>
                    <a:pt x="1246" y="1678"/>
                  </a:cubicBezTo>
                  <a:lnTo>
                    <a:pt x="1332" y="1682"/>
                  </a:lnTo>
                  <a:cubicBezTo>
                    <a:pt x="1368" y="1682"/>
                    <a:pt x="1408" y="1691"/>
                    <a:pt x="1444" y="1691"/>
                  </a:cubicBezTo>
                  <a:cubicBezTo>
                    <a:pt x="1480" y="1691"/>
                    <a:pt x="1512" y="1696"/>
                    <a:pt x="1543" y="1700"/>
                  </a:cubicBezTo>
                  <a:lnTo>
                    <a:pt x="1642" y="1700"/>
                  </a:lnTo>
                  <a:cubicBezTo>
                    <a:pt x="1701" y="1700"/>
                    <a:pt x="1763" y="1696"/>
                    <a:pt x="1826" y="1696"/>
                  </a:cubicBezTo>
                  <a:lnTo>
                    <a:pt x="2204" y="1696"/>
                  </a:lnTo>
                  <a:cubicBezTo>
                    <a:pt x="2240" y="1691"/>
                    <a:pt x="2276" y="1687"/>
                    <a:pt x="2312" y="1687"/>
                  </a:cubicBezTo>
                  <a:cubicBezTo>
                    <a:pt x="2402" y="1682"/>
                    <a:pt x="2497" y="1682"/>
                    <a:pt x="2591" y="1682"/>
                  </a:cubicBezTo>
                  <a:lnTo>
                    <a:pt x="2627" y="1682"/>
                  </a:lnTo>
                  <a:cubicBezTo>
                    <a:pt x="2740" y="1682"/>
                    <a:pt x="2852" y="1678"/>
                    <a:pt x="2965" y="1673"/>
                  </a:cubicBezTo>
                  <a:cubicBezTo>
                    <a:pt x="3055" y="1669"/>
                    <a:pt x="3145" y="1669"/>
                    <a:pt x="3239" y="1664"/>
                  </a:cubicBezTo>
                  <a:lnTo>
                    <a:pt x="3954" y="1664"/>
                  </a:lnTo>
                  <a:cubicBezTo>
                    <a:pt x="4161" y="1660"/>
                    <a:pt x="4368" y="1655"/>
                    <a:pt x="4575" y="1655"/>
                  </a:cubicBezTo>
                  <a:cubicBezTo>
                    <a:pt x="4854" y="1655"/>
                    <a:pt x="5146" y="1655"/>
                    <a:pt x="5434" y="1646"/>
                  </a:cubicBezTo>
                  <a:lnTo>
                    <a:pt x="6379" y="1646"/>
                  </a:lnTo>
                  <a:lnTo>
                    <a:pt x="6563" y="1651"/>
                  </a:lnTo>
                  <a:lnTo>
                    <a:pt x="7684" y="1651"/>
                  </a:lnTo>
                  <a:cubicBezTo>
                    <a:pt x="7805" y="1651"/>
                    <a:pt x="7927" y="1651"/>
                    <a:pt x="8048" y="1660"/>
                  </a:cubicBezTo>
                  <a:lnTo>
                    <a:pt x="8642" y="1660"/>
                  </a:lnTo>
                  <a:cubicBezTo>
                    <a:pt x="8656" y="1659"/>
                    <a:pt x="8671" y="1658"/>
                    <a:pt x="8686" y="1658"/>
                  </a:cubicBezTo>
                  <a:cubicBezTo>
                    <a:pt x="8730" y="1658"/>
                    <a:pt x="8773" y="1663"/>
                    <a:pt x="8817" y="1673"/>
                  </a:cubicBezTo>
                  <a:lnTo>
                    <a:pt x="8880" y="1673"/>
                  </a:lnTo>
                  <a:cubicBezTo>
                    <a:pt x="8961" y="1673"/>
                    <a:pt x="9047" y="1673"/>
                    <a:pt x="9128" y="1678"/>
                  </a:cubicBezTo>
                  <a:lnTo>
                    <a:pt x="9492" y="1678"/>
                  </a:lnTo>
                  <a:cubicBezTo>
                    <a:pt x="9582" y="1678"/>
                    <a:pt x="9668" y="1678"/>
                    <a:pt x="9757" y="1673"/>
                  </a:cubicBezTo>
                  <a:lnTo>
                    <a:pt x="9892" y="1673"/>
                  </a:lnTo>
                  <a:cubicBezTo>
                    <a:pt x="10005" y="1673"/>
                    <a:pt x="10113" y="1669"/>
                    <a:pt x="10221" y="1664"/>
                  </a:cubicBezTo>
                  <a:cubicBezTo>
                    <a:pt x="10338" y="1655"/>
                    <a:pt x="10459" y="1651"/>
                    <a:pt x="10581" y="1651"/>
                  </a:cubicBezTo>
                  <a:lnTo>
                    <a:pt x="10801" y="1642"/>
                  </a:lnTo>
                  <a:lnTo>
                    <a:pt x="10950" y="1637"/>
                  </a:lnTo>
                  <a:cubicBezTo>
                    <a:pt x="11071" y="1633"/>
                    <a:pt x="11193" y="1633"/>
                    <a:pt x="11314" y="1633"/>
                  </a:cubicBezTo>
                  <a:lnTo>
                    <a:pt x="11687" y="1633"/>
                  </a:lnTo>
                  <a:cubicBezTo>
                    <a:pt x="11737" y="1633"/>
                    <a:pt x="11791" y="1633"/>
                    <a:pt x="11840" y="1637"/>
                  </a:cubicBezTo>
                  <a:lnTo>
                    <a:pt x="11899" y="1637"/>
                  </a:lnTo>
                  <a:cubicBezTo>
                    <a:pt x="11930" y="1637"/>
                    <a:pt x="11962" y="1642"/>
                    <a:pt x="11993" y="1642"/>
                  </a:cubicBezTo>
                  <a:cubicBezTo>
                    <a:pt x="12065" y="1642"/>
                    <a:pt x="12137" y="1624"/>
                    <a:pt x="12205" y="1593"/>
                  </a:cubicBezTo>
                  <a:cubicBezTo>
                    <a:pt x="12263" y="1566"/>
                    <a:pt x="12317" y="1516"/>
                    <a:pt x="12349" y="1462"/>
                  </a:cubicBezTo>
                  <a:lnTo>
                    <a:pt x="12376" y="1417"/>
                  </a:lnTo>
                  <a:cubicBezTo>
                    <a:pt x="12394" y="1390"/>
                    <a:pt x="12412" y="1363"/>
                    <a:pt x="12430" y="1336"/>
                  </a:cubicBezTo>
                  <a:cubicBezTo>
                    <a:pt x="12466" y="1287"/>
                    <a:pt x="12493" y="1237"/>
                    <a:pt x="12520" y="1183"/>
                  </a:cubicBezTo>
                  <a:cubicBezTo>
                    <a:pt x="12551" y="1111"/>
                    <a:pt x="12574" y="1035"/>
                    <a:pt x="12587" y="954"/>
                  </a:cubicBezTo>
                  <a:lnTo>
                    <a:pt x="12605" y="882"/>
                  </a:lnTo>
                  <a:cubicBezTo>
                    <a:pt x="12619" y="823"/>
                    <a:pt x="12632" y="760"/>
                    <a:pt x="12641" y="702"/>
                  </a:cubicBezTo>
                  <a:cubicBezTo>
                    <a:pt x="12646" y="661"/>
                    <a:pt x="12650" y="621"/>
                    <a:pt x="12650" y="580"/>
                  </a:cubicBezTo>
                  <a:cubicBezTo>
                    <a:pt x="12655" y="544"/>
                    <a:pt x="12655" y="508"/>
                    <a:pt x="12650" y="477"/>
                  </a:cubicBezTo>
                  <a:lnTo>
                    <a:pt x="12650" y="463"/>
                  </a:lnTo>
                  <a:lnTo>
                    <a:pt x="12650" y="378"/>
                  </a:lnTo>
                  <a:cubicBezTo>
                    <a:pt x="12655" y="310"/>
                    <a:pt x="12646" y="238"/>
                    <a:pt x="12623" y="171"/>
                  </a:cubicBezTo>
                  <a:cubicBezTo>
                    <a:pt x="12614" y="144"/>
                    <a:pt x="12596" y="117"/>
                    <a:pt x="12578" y="99"/>
                  </a:cubicBezTo>
                  <a:cubicBezTo>
                    <a:pt x="12542" y="58"/>
                    <a:pt x="12493" y="36"/>
                    <a:pt x="12443" y="27"/>
                  </a:cubicBezTo>
                  <a:cubicBezTo>
                    <a:pt x="12376" y="9"/>
                    <a:pt x="12308" y="5"/>
                    <a:pt x="1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5298300" y="1999100"/>
              <a:ext cx="26225" cy="13775"/>
            </a:xfrm>
            <a:custGeom>
              <a:rect b="b" l="l" r="r" t="t"/>
              <a:pathLst>
                <a:path extrusionOk="0" h="551" w="1049">
                  <a:moveTo>
                    <a:pt x="931" y="0"/>
                  </a:moveTo>
                  <a:lnTo>
                    <a:pt x="931" y="5"/>
                  </a:lnTo>
                  <a:lnTo>
                    <a:pt x="886" y="9"/>
                  </a:lnTo>
                  <a:lnTo>
                    <a:pt x="882" y="9"/>
                  </a:lnTo>
                  <a:cubicBezTo>
                    <a:pt x="868" y="9"/>
                    <a:pt x="859" y="9"/>
                    <a:pt x="846" y="14"/>
                  </a:cubicBezTo>
                  <a:cubicBezTo>
                    <a:pt x="823" y="18"/>
                    <a:pt x="801" y="23"/>
                    <a:pt x="778" y="27"/>
                  </a:cubicBezTo>
                  <a:cubicBezTo>
                    <a:pt x="724" y="36"/>
                    <a:pt x="670" y="41"/>
                    <a:pt x="621" y="45"/>
                  </a:cubicBezTo>
                  <a:lnTo>
                    <a:pt x="576" y="45"/>
                  </a:lnTo>
                  <a:cubicBezTo>
                    <a:pt x="527" y="41"/>
                    <a:pt x="482" y="41"/>
                    <a:pt x="432" y="36"/>
                  </a:cubicBezTo>
                  <a:lnTo>
                    <a:pt x="203" y="36"/>
                  </a:lnTo>
                  <a:cubicBezTo>
                    <a:pt x="185" y="36"/>
                    <a:pt x="167" y="41"/>
                    <a:pt x="149" y="41"/>
                  </a:cubicBezTo>
                  <a:cubicBezTo>
                    <a:pt x="131" y="45"/>
                    <a:pt x="113" y="59"/>
                    <a:pt x="99" y="72"/>
                  </a:cubicBezTo>
                  <a:cubicBezTo>
                    <a:pt x="95" y="71"/>
                    <a:pt x="91" y="70"/>
                    <a:pt x="86" y="70"/>
                  </a:cubicBezTo>
                  <a:cubicBezTo>
                    <a:pt x="75" y="70"/>
                    <a:pt x="62" y="74"/>
                    <a:pt x="50" y="77"/>
                  </a:cubicBezTo>
                  <a:cubicBezTo>
                    <a:pt x="14" y="95"/>
                    <a:pt x="0" y="140"/>
                    <a:pt x="18" y="176"/>
                  </a:cubicBezTo>
                  <a:cubicBezTo>
                    <a:pt x="32" y="216"/>
                    <a:pt x="50" y="252"/>
                    <a:pt x="68" y="288"/>
                  </a:cubicBezTo>
                  <a:cubicBezTo>
                    <a:pt x="90" y="333"/>
                    <a:pt x="122" y="374"/>
                    <a:pt x="153" y="414"/>
                  </a:cubicBezTo>
                  <a:cubicBezTo>
                    <a:pt x="176" y="441"/>
                    <a:pt x="203" y="468"/>
                    <a:pt x="239" y="491"/>
                  </a:cubicBezTo>
                  <a:cubicBezTo>
                    <a:pt x="288" y="522"/>
                    <a:pt x="351" y="545"/>
                    <a:pt x="414" y="549"/>
                  </a:cubicBezTo>
                  <a:cubicBezTo>
                    <a:pt x="432" y="550"/>
                    <a:pt x="451" y="551"/>
                    <a:pt x="470" y="551"/>
                  </a:cubicBezTo>
                  <a:cubicBezTo>
                    <a:pt x="538" y="551"/>
                    <a:pt x="608" y="543"/>
                    <a:pt x="675" y="522"/>
                  </a:cubicBezTo>
                  <a:cubicBezTo>
                    <a:pt x="688" y="522"/>
                    <a:pt x="706" y="513"/>
                    <a:pt x="715" y="504"/>
                  </a:cubicBezTo>
                  <a:cubicBezTo>
                    <a:pt x="738" y="491"/>
                    <a:pt x="756" y="473"/>
                    <a:pt x="769" y="450"/>
                  </a:cubicBezTo>
                  <a:cubicBezTo>
                    <a:pt x="783" y="428"/>
                    <a:pt x="792" y="401"/>
                    <a:pt x="796" y="374"/>
                  </a:cubicBezTo>
                  <a:cubicBezTo>
                    <a:pt x="805" y="342"/>
                    <a:pt x="814" y="315"/>
                    <a:pt x="828" y="284"/>
                  </a:cubicBezTo>
                  <a:cubicBezTo>
                    <a:pt x="837" y="270"/>
                    <a:pt x="841" y="261"/>
                    <a:pt x="850" y="248"/>
                  </a:cubicBezTo>
                  <a:lnTo>
                    <a:pt x="868" y="239"/>
                  </a:lnTo>
                  <a:cubicBezTo>
                    <a:pt x="882" y="234"/>
                    <a:pt x="895" y="221"/>
                    <a:pt x="909" y="207"/>
                  </a:cubicBezTo>
                  <a:lnTo>
                    <a:pt x="940" y="198"/>
                  </a:lnTo>
                  <a:cubicBezTo>
                    <a:pt x="954" y="194"/>
                    <a:pt x="967" y="189"/>
                    <a:pt x="981" y="185"/>
                  </a:cubicBezTo>
                  <a:cubicBezTo>
                    <a:pt x="999" y="176"/>
                    <a:pt x="1017" y="158"/>
                    <a:pt x="1026" y="140"/>
                  </a:cubicBezTo>
                  <a:cubicBezTo>
                    <a:pt x="1044" y="113"/>
                    <a:pt x="1048" y="77"/>
                    <a:pt x="1035" y="50"/>
                  </a:cubicBezTo>
                  <a:cubicBezTo>
                    <a:pt x="1017" y="18"/>
                    <a:pt x="985" y="0"/>
                    <a:pt x="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5287950" y="2336600"/>
              <a:ext cx="411750" cy="39175"/>
            </a:xfrm>
            <a:custGeom>
              <a:rect b="b" l="l" r="r" t="t"/>
              <a:pathLst>
                <a:path extrusionOk="0" h="1567" w="16470">
                  <a:moveTo>
                    <a:pt x="2794" y="1"/>
                  </a:moveTo>
                  <a:cubicBezTo>
                    <a:pt x="2731" y="5"/>
                    <a:pt x="2672" y="14"/>
                    <a:pt x="2610" y="23"/>
                  </a:cubicBezTo>
                  <a:cubicBezTo>
                    <a:pt x="2551" y="37"/>
                    <a:pt x="2493" y="46"/>
                    <a:pt x="2434" y="64"/>
                  </a:cubicBezTo>
                  <a:cubicBezTo>
                    <a:pt x="2371" y="77"/>
                    <a:pt x="2322" y="95"/>
                    <a:pt x="2263" y="109"/>
                  </a:cubicBezTo>
                  <a:cubicBezTo>
                    <a:pt x="2191" y="131"/>
                    <a:pt x="2119" y="154"/>
                    <a:pt x="2052" y="181"/>
                  </a:cubicBezTo>
                  <a:lnTo>
                    <a:pt x="1939" y="217"/>
                  </a:lnTo>
                  <a:cubicBezTo>
                    <a:pt x="1903" y="230"/>
                    <a:pt x="1863" y="239"/>
                    <a:pt x="1827" y="248"/>
                  </a:cubicBezTo>
                  <a:lnTo>
                    <a:pt x="1768" y="266"/>
                  </a:lnTo>
                  <a:cubicBezTo>
                    <a:pt x="1714" y="284"/>
                    <a:pt x="1656" y="302"/>
                    <a:pt x="1602" y="320"/>
                  </a:cubicBezTo>
                  <a:cubicBezTo>
                    <a:pt x="1480" y="365"/>
                    <a:pt x="1368" y="410"/>
                    <a:pt x="1255" y="469"/>
                  </a:cubicBezTo>
                  <a:cubicBezTo>
                    <a:pt x="1201" y="491"/>
                    <a:pt x="1152" y="518"/>
                    <a:pt x="1102" y="545"/>
                  </a:cubicBezTo>
                  <a:cubicBezTo>
                    <a:pt x="1062" y="567"/>
                    <a:pt x="1022" y="585"/>
                    <a:pt x="981" y="608"/>
                  </a:cubicBezTo>
                  <a:lnTo>
                    <a:pt x="950" y="626"/>
                  </a:lnTo>
                  <a:cubicBezTo>
                    <a:pt x="837" y="684"/>
                    <a:pt x="725" y="752"/>
                    <a:pt x="621" y="824"/>
                  </a:cubicBezTo>
                  <a:lnTo>
                    <a:pt x="594" y="846"/>
                  </a:lnTo>
                  <a:cubicBezTo>
                    <a:pt x="554" y="873"/>
                    <a:pt x="509" y="905"/>
                    <a:pt x="473" y="936"/>
                  </a:cubicBezTo>
                  <a:cubicBezTo>
                    <a:pt x="437" y="968"/>
                    <a:pt x="401" y="1004"/>
                    <a:pt x="369" y="1040"/>
                  </a:cubicBezTo>
                  <a:lnTo>
                    <a:pt x="351" y="1053"/>
                  </a:lnTo>
                  <a:cubicBezTo>
                    <a:pt x="329" y="1080"/>
                    <a:pt x="306" y="1103"/>
                    <a:pt x="288" y="1125"/>
                  </a:cubicBezTo>
                  <a:cubicBezTo>
                    <a:pt x="266" y="1152"/>
                    <a:pt x="243" y="1175"/>
                    <a:pt x="221" y="1197"/>
                  </a:cubicBezTo>
                  <a:cubicBezTo>
                    <a:pt x="180" y="1242"/>
                    <a:pt x="140" y="1283"/>
                    <a:pt x="95" y="1319"/>
                  </a:cubicBezTo>
                  <a:cubicBezTo>
                    <a:pt x="86" y="1323"/>
                    <a:pt x="81" y="1328"/>
                    <a:pt x="72" y="1332"/>
                  </a:cubicBezTo>
                  <a:lnTo>
                    <a:pt x="59" y="1341"/>
                  </a:lnTo>
                  <a:cubicBezTo>
                    <a:pt x="45" y="1346"/>
                    <a:pt x="32" y="1359"/>
                    <a:pt x="32" y="1377"/>
                  </a:cubicBezTo>
                  <a:cubicBezTo>
                    <a:pt x="14" y="1391"/>
                    <a:pt x="5" y="1409"/>
                    <a:pt x="5" y="1431"/>
                  </a:cubicBezTo>
                  <a:cubicBezTo>
                    <a:pt x="0" y="1472"/>
                    <a:pt x="32" y="1508"/>
                    <a:pt x="77" y="1512"/>
                  </a:cubicBezTo>
                  <a:lnTo>
                    <a:pt x="797" y="1512"/>
                  </a:lnTo>
                  <a:cubicBezTo>
                    <a:pt x="1098" y="1517"/>
                    <a:pt x="1327" y="1526"/>
                    <a:pt x="1543" y="1539"/>
                  </a:cubicBezTo>
                  <a:lnTo>
                    <a:pt x="1624" y="1544"/>
                  </a:lnTo>
                  <a:cubicBezTo>
                    <a:pt x="1719" y="1553"/>
                    <a:pt x="1809" y="1557"/>
                    <a:pt x="1903" y="1562"/>
                  </a:cubicBezTo>
                  <a:cubicBezTo>
                    <a:pt x="1971" y="1562"/>
                    <a:pt x="2034" y="1566"/>
                    <a:pt x="2101" y="1566"/>
                  </a:cubicBezTo>
                  <a:lnTo>
                    <a:pt x="2124" y="1566"/>
                  </a:lnTo>
                  <a:cubicBezTo>
                    <a:pt x="2191" y="1566"/>
                    <a:pt x="2259" y="1557"/>
                    <a:pt x="2317" y="1535"/>
                  </a:cubicBezTo>
                  <a:cubicBezTo>
                    <a:pt x="2335" y="1526"/>
                    <a:pt x="2344" y="1517"/>
                    <a:pt x="2358" y="1503"/>
                  </a:cubicBezTo>
                  <a:cubicBezTo>
                    <a:pt x="2407" y="1503"/>
                    <a:pt x="2457" y="1503"/>
                    <a:pt x="2506" y="1508"/>
                  </a:cubicBezTo>
                  <a:cubicBezTo>
                    <a:pt x="2619" y="1508"/>
                    <a:pt x="2731" y="1512"/>
                    <a:pt x="2843" y="1517"/>
                  </a:cubicBezTo>
                  <a:lnTo>
                    <a:pt x="2929" y="1521"/>
                  </a:lnTo>
                  <a:lnTo>
                    <a:pt x="2992" y="1521"/>
                  </a:lnTo>
                  <a:cubicBezTo>
                    <a:pt x="3028" y="1521"/>
                    <a:pt x="3068" y="1526"/>
                    <a:pt x="3104" y="1526"/>
                  </a:cubicBezTo>
                  <a:lnTo>
                    <a:pt x="4958" y="1526"/>
                  </a:lnTo>
                  <a:cubicBezTo>
                    <a:pt x="5039" y="1526"/>
                    <a:pt x="5115" y="1521"/>
                    <a:pt x="5192" y="1517"/>
                  </a:cubicBezTo>
                  <a:lnTo>
                    <a:pt x="5367" y="1512"/>
                  </a:lnTo>
                  <a:lnTo>
                    <a:pt x="5529" y="1512"/>
                  </a:lnTo>
                  <a:cubicBezTo>
                    <a:pt x="5606" y="1512"/>
                    <a:pt x="5682" y="1512"/>
                    <a:pt x="5759" y="1508"/>
                  </a:cubicBezTo>
                  <a:cubicBezTo>
                    <a:pt x="5862" y="1503"/>
                    <a:pt x="5961" y="1503"/>
                    <a:pt x="6064" y="1503"/>
                  </a:cubicBezTo>
                  <a:lnTo>
                    <a:pt x="6177" y="1503"/>
                  </a:lnTo>
                  <a:cubicBezTo>
                    <a:pt x="6334" y="1503"/>
                    <a:pt x="6492" y="1508"/>
                    <a:pt x="6649" y="1512"/>
                  </a:cubicBezTo>
                  <a:cubicBezTo>
                    <a:pt x="6771" y="1517"/>
                    <a:pt x="6892" y="1521"/>
                    <a:pt x="7014" y="1521"/>
                  </a:cubicBezTo>
                  <a:lnTo>
                    <a:pt x="7135" y="1526"/>
                  </a:lnTo>
                  <a:lnTo>
                    <a:pt x="7873" y="1526"/>
                  </a:lnTo>
                  <a:cubicBezTo>
                    <a:pt x="7994" y="1530"/>
                    <a:pt x="8111" y="1530"/>
                    <a:pt x="8228" y="1530"/>
                  </a:cubicBezTo>
                  <a:lnTo>
                    <a:pt x="10923" y="1530"/>
                  </a:lnTo>
                  <a:cubicBezTo>
                    <a:pt x="10968" y="1530"/>
                    <a:pt x="11008" y="1530"/>
                    <a:pt x="11053" y="1526"/>
                  </a:cubicBezTo>
                  <a:lnTo>
                    <a:pt x="12093" y="1526"/>
                  </a:lnTo>
                  <a:cubicBezTo>
                    <a:pt x="12246" y="1526"/>
                    <a:pt x="12398" y="1521"/>
                    <a:pt x="12551" y="1521"/>
                  </a:cubicBezTo>
                  <a:lnTo>
                    <a:pt x="12911" y="1512"/>
                  </a:lnTo>
                  <a:cubicBezTo>
                    <a:pt x="13186" y="1508"/>
                    <a:pt x="13460" y="1503"/>
                    <a:pt x="13735" y="1503"/>
                  </a:cubicBezTo>
                  <a:lnTo>
                    <a:pt x="15242" y="1503"/>
                  </a:lnTo>
                  <a:cubicBezTo>
                    <a:pt x="15278" y="1503"/>
                    <a:pt x="15318" y="1508"/>
                    <a:pt x="15354" y="1508"/>
                  </a:cubicBezTo>
                  <a:lnTo>
                    <a:pt x="15449" y="1508"/>
                  </a:lnTo>
                  <a:cubicBezTo>
                    <a:pt x="15485" y="1508"/>
                    <a:pt x="15520" y="1512"/>
                    <a:pt x="15556" y="1512"/>
                  </a:cubicBezTo>
                  <a:lnTo>
                    <a:pt x="16371" y="1512"/>
                  </a:lnTo>
                  <a:cubicBezTo>
                    <a:pt x="16411" y="1503"/>
                    <a:pt x="16447" y="1476"/>
                    <a:pt x="16461" y="1436"/>
                  </a:cubicBezTo>
                  <a:cubicBezTo>
                    <a:pt x="16470" y="1400"/>
                    <a:pt x="16470" y="1364"/>
                    <a:pt x="16456" y="1332"/>
                  </a:cubicBezTo>
                  <a:cubicBezTo>
                    <a:pt x="16452" y="1323"/>
                    <a:pt x="16447" y="1310"/>
                    <a:pt x="16438" y="1301"/>
                  </a:cubicBezTo>
                  <a:cubicBezTo>
                    <a:pt x="16425" y="1274"/>
                    <a:pt x="16407" y="1247"/>
                    <a:pt x="16389" y="1224"/>
                  </a:cubicBezTo>
                  <a:cubicBezTo>
                    <a:pt x="16357" y="1179"/>
                    <a:pt x="16326" y="1139"/>
                    <a:pt x="16290" y="1098"/>
                  </a:cubicBezTo>
                  <a:lnTo>
                    <a:pt x="16263" y="1067"/>
                  </a:lnTo>
                  <a:cubicBezTo>
                    <a:pt x="16249" y="1049"/>
                    <a:pt x="16240" y="1031"/>
                    <a:pt x="16227" y="1017"/>
                  </a:cubicBezTo>
                  <a:lnTo>
                    <a:pt x="16213" y="999"/>
                  </a:lnTo>
                  <a:lnTo>
                    <a:pt x="16195" y="977"/>
                  </a:lnTo>
                  <a:cubicBezTo>
                    <a:pt x="16186" y="959"/>
                    <a:pt x="16173" y="945"/>
                    <a:pt x="16159" y="932"/>
                  </a:cubicBezTo>
                  <a:cubicBezTo>
                    <a:pt x="16119" y="882"/>
                    <a:pt x="16069" y="842"/>
                    <a:pt x="16024" y="801"/>
                  </a:cubicBezTo>
                  <a:lnTo>
                    <a:pt x="15988" y="774"/>
                  </a:lnTo>
                  <a:cubicBezTo>
                    <a:pt x="15957" y="747"/>
                    <a:pt x="15925" y="720"/>
                    <a:pt x="15894" y="698"/>
                  </a:cubicBezTo>
                  <a:cubicBezTo>
                    <a:pt x="15862" y="675"/>
                    <a:pt x="15808" y="644"/>
                    <a:pt x="15768" y="617"/>
                  </a:cubicBezTo>
                  <a:lnTo>
                    <a:pt x="15754" y="608"/>
                  </a:lnTo>
                  <a:lnTo>
                    <a:pt x="15736" y="599"/>
                  </a:lnTo>
                  <a:cubicBezTo>
                    <a:pt x="15700" y="576"/>
                    <a:pt x="15669" y="554"/>
                    <a:pt x="15633" y="536"/>
                  </a:cubicBezTo>
                  <a:lnTo>
                    <a:pt x="15574" y="505"/>
                  </a:lnTo>
                  <a:cubicBezTo>
                    <a:pt x="15547" y="491"/>
                    <a:pt x="15525" y="478"/>
                    <a:pt x="15498" y="464"/>
                  </a:cubicBezTo>
                  <a:cubicBezTo>
                    <a:pt x="15453" y="437"/>
                    <a:pt x="15404" y="410"/>
                    <a:pt x="15354" y="388"/>
                  </a:cubicBezTo>
                  <a:lnTo>
                    <a:pt x="15291" y="356"/>
                  </a:lnTo>
                  <a:cubicBezTo>
                    <a:pt x="15269" y="347"/>
                    <a:pt x="15246" y="338"/>
                    <a:pt x="15219" y="325"/>
                  </a:cubicBezTo>
                  <a:lnTo>
                    <a:pt x="15120" y="271"/>
                  </a:lnTo>
                  <a:lnTo>
                    <a:pt x="15089" y="257"/>
                  </a:lnTo>
                  <a:cubicBezTo>
                    <a:pt x="15026" y="221"/>
                    <a:pt x="14963" y="194"/>
                    <a:pt x="14895" y="172"/>
                  </a:cubicBezTo>
                  <a:cubicBezTo>
                    <a:pt x="14823" y="149"/>
                    <a:pt x="14751" y="127"/>
                    <a:pt x="14675" y="113"/>
                  </a:cubicBezTo>
                  <a:cubicBezTo>
                    <a:pt x="14616" y="104"/>
                    <a:pt x="14553" y="100"/>
                    <a:pt x="14495" y="91"/>
                  </a:cubicBezTo>
                  <a:cubicBezTo>
                    <a:pt x="14396" y="86"/>
                    <a:pt x="14288" y="77"/>
                    <a:pt x="14180" y="73"/>
                  </a:cubicBezTo>
                  <a:cubicBezTo>
                    <a:pt x="14162" y="55"/>
                    <a:pt x="14135" y="41"/>
                    <a:pt x="14108" y="41"/>
                  </a:cubicBezTo>
                  <a:lnTo>
                    <a:pt x="14072" y="32"/>
                  </a:lnTo>
                  <a:cubicBezTo>
                    <a:pt x="14054" y="32"/>
                    <a:pt x="14040" y="28"/>
                    <a:pt x="14022" y="28"/>
                  </a:cubicBezTo>
                  <a:cubicBezTo>
                    <a:pt x="13995" y="28"/>
                    <a:pt x="13973" y="23"/>
                    <a:pt x="13950" y="23"/>
                  </a:cubicBezTo>
                  <a:lnTo>
                    <a:pt x="13739" y="23"/>
                  </a:lnTo>
                  <a:lnTo>
                    <a:pt x="13465" y="32"/>
                  </a:lnTo>
                  <a:lnTo>
                    <a:pt x="13375" y="37"/>
                  </a:lnTo>
                  <a:lnTo>
                    <a:pt x="13231" y="46"/>
                  </a:lnTo>
                  <a:cubicBezTo>
                    <a:pt x="13159" y="46"/>
                    <a:pt x="13087" y="50"/>
                    <a:pt x="13010" y="55"/>
                  </a:cubicBezTo>
                  <a:cubicBezTo>
                    <a:pt x="12907" y="55"/>
                    <a:pt x="12803" y="59"/>
                    <a:pt x="12700" y="59"/>
                  </a:cubicBezTo>
                  <a:lnTo>
                    <a:pt x="12583" y="59"/>
                  </a:lnTo>
                  <a:cubicBezTo>
                    <a:pt x="12470" y="59"/>
                    <a:pt x="12358" y="59"/>
                    <a:pt x="12246" y="50"/>
                  </a:cubicBezTo>
                  <a:cubicBezTo>
                    <a:pt x="12183" y="46"/>
                    <a:pt x="12120" y="41"/>
                    <a:pt x="12057" y="41"/>
                  </a:cubicBezTo>
                  <a:lnTo>
                    <a:pt x="11998" y="41"/>
                  </a:lnTo>
                  <a:lnTo>
                    <a:pt x="11859" y="37"/>
                  </a:lnTo>
                  <a:cubicBezTo>
                    <a:pt x="11791" y="37"/>
                    <a:pt x="11728" y="32"/>
                    <a:pt x="11665" y="28"/>
                  </a:cubicBezTo>
                  <a:cubicBezTo>
                    <a:pt x="11634" y="28"/>
                    <a:pt x="11602" y="28"/>
                    <a:pt x="11566" y="23"/>
                  </a:cubicBezTo>
                  <a:lnTo>
                    <a:pt x="11004" y="23"/>
                  </a:lnTo>
                  <a:cubicBezTo>
                    <a:pt x="10977" y="41"/>
                    <a:pt x="10941" y="55"/>
                    <a:pt x="10905" y="55"/>
                  </a:cubicBezTo>
                  <a:lnTo>
                    <a:pt x="10860" y="55"/>
                  </a:lnTo>
                  <a:lnTo>
                    <a:pt x="10801" y="50"/>
                  </a:lnTo>
                  <a:cubicBezTo>
                    <a:pt x="10743" y="46"/>
                    <a:pt x="10685" y="46"/>
                    <a:pt x="10622" y="46"/>
                  </a:cubicBezTo>
                  <a:lnTo>
                    <a:pt x="10572" y="46"/>
                  </a:lnTo>
                  <a:cubicBezTo>
                    <a:pt x="10352" y="50"/>
                    <a:pt x="10122" y="55"/>
                    <a:pt x="9875" y="59"/>
                  </a:cubicBezTo>
                  <a:lnTo>
                    <a:pt x="9641" y="59"/>
                  </a:lnTo>
                  <a:cubicBezTo>
                    <a:pt x="9483" y="59"/>
                    <a:pt x="9326" y="64"/>
                    <a:pt x="9173" y="64"/>
                  </a:cubicBezTo>
                  <a:lnTo>
                    <a:pt x="8822" y="64"/>
                  </a:lnTo>
                  <a:cubicBezTo>
                    <a:pt x="8701" y="64"/>
                    <a:pt x="8575" y="64"/>
                    <a:pt x="8453" y="68"/>
                  </a:cubicBezTo>
                  <a:cubicBezTo>
                    <a:pt x="8341" y="73"/>
                    <a:pt x="8228" y="73"/>
                    <a:pt x="8116" y="73"/>
                  </a:cubicBezTo>
                  <a:lnTo>
                    <a:pt x="6046" y="73"/>
                  </a:lnTo>
                  <a:cubicBezTo>
                    <a:pt x="6019" y="73"/>
                    <a:pt x="5988" y="73"/>
                    <a:pt x="5961" y="68"/>
                  </a:cubicBezTo>
                  <a:cubicBezTo>
                    <a:pt x="5934" y="64"/>
                    <a:pt x="5898" y="64"/>
                    <a:pt x="5867" y="64"/>
                  </a:cubicBezTo>
                  <a:lnTo>
                    <a:pt x="5831" y="64"/>
                  </a:lnTo>
                  <a:cubicBezTo>
                    <a:pt x="5786" y="64"/>
                    <a:pt x="5736" y="64"/>
                    <a:pt x="5682" y="68"/>
                  </a:cubicBezTo>
                  <a:cubicBezTo>
                    <a:pt x="5660" y="64"/>
                    <a:pt x="5633" y="50"/>
                    <a:pt x="5615" y="32"/>
                  </a:cubicBezTo>
                  <a:lnTo>
                    <a:pt x="4009" y="32"/>
                  </a:lnTo>
                  <a:cubicBezTo>
                    <a:pt x="3959" y="32"/>
                    <a:pt x="3914" y="32"/>
                    <a:pt x="3865" y="37"/>
                  </a:cubicBezTo>
                  <a:cubicBezTo>
                    <a:pt x="3766" y="41"/>
                    <a:pt x="3667" y="41"/>
                    <a:pt x="3568" y="41"/>
                  </a:cubicBezTo>
                  <a:cubicBezTo>
                    <a:pt x="3496" y="41"/>
                    <a:pt x="3424" y="46"/>
                    <a:pt x="3352" y="55"/>
                  </a:cubicBezTo>
                  <a:lnTo>
                    <a:pt x="3257" y="68"/>
                  </a:lnTo>
                  <a:lnTo>
                    <a:pt x="3212" y="68"/>
                  </a:lnTo>
                  <a:cubicBezTo>
                    <a:pt x="3163" y="68"/>
                    <a:pt x="3113" y="73"/>
                    <a:pt x="3068" y="73"/>
                  </a:cubicBezTo>
                  <a:cubicBezTo>
                    <a:pt x="3055" y="46"/>
                    <a:pt x="3028" y="23"/>
                    <a:pt x="3001" y="14"/>
                  </a:cubicBezTo>
                  <a:cubicBezTo>
                    <a:pt x="2981" y="8"/>
                    <a:pt x="2961" y="3"/>
                    <a:pt x="2942" y="3"/>
                  </a:cubicBezTo>
                  <a:cubicBezTo>
                    <a:pt x="2934" y="3"/>
                    <a:pt x="2927" y="4"/>
                    <a:pt x="2920" y="5"/>
                  </a:cubicBezTo>
                  <a:cubicBezTo>
                    <a:pt x="2870" y="5"/>
                    <a:pt x="2834" y="5"/>
                    <a:pt x="2794" y="10"/>
                  </a:cubicBezTo>
                  <a:lnTo>
                    <a:pt x="2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5426725" y="2214925"/>
              <a:ext cx="137900" cy="123175"/>
            </a:xfrm>
            <a:custGeom>
              <a:rect b="b" l="l" r="r" t="t"/>
              <a:pathLst>
                <a:path extrusionOk="0" h="4927" w="5516">
                  <a:moveTo>
                    <a:pt x="131" y="0"/>
                  </a:moveTo>
                  <a:cubicBezTo>
                    <a:pt x="109" y="0"/>
                    <a:pt x="91" y="5"/>
                    <a:pt x="73" y="14"/>
                  </a:cubicBezTo>
                  <a:cubicBezTo>
                    <a:pt x="46" y="32"/>
                    <a:pt x="23" y="59"/>
                    <a:pt x="14" y="90"/>
                  </a:cubicBezTo>
                  <a:cubicBezTo>
                    <a:pt x="1" y="122"/>
                    <a:pt x="5" y="158"/>
                    <a:pt x="19" y="185"/>
                  </a:cubicBezTo>
                  <a:cubicBezTo>
                    <a:pt x="28" y="203"/>
                    <a:pt x="37" y="221"/>
                    <a:pt x="50" y="234"/>
                  </a:cubicBezTo>
                  <a:lnTo>
                    <a:pt x="73" y="275"/>
                  </a:lnTo>
                  <a:cubicBezTo>
                    <a:pt x="59" y="293"/>
                    <a:pt x="50" y="315"/>
                    <a:pt x="55" y="338"/>
                  </a:cubicBezTo>
                  <a:lnTo>
                    <a:pt x="55" y="428"/>
                  </a:lnTo>
                  <a:lnTo>
                    <a:pt x="64" y="401"/>
                  </a:lnTo>
                  <a:lnTo>
                    <a:pt x="55" y="437"/>
                  </a:lnTo>
                  <a:cubicBezTo>
                    <a:pt x="55" y="509"/>
                    <a:pt x="50" y="580"/>
                    <a:pt x="46" y="657"/>
                  </a:cubicBezTo>
                  <a:cubicBezTo>
                    <a:pt x="41" y="765"/>
                    <a:pt x="32" y="873"/>
                    <a:pt x="32" y="981"/>
                  </a:cubicBezTo>
                  <a:lnTo>
                    <a:pt x="41" y="954"/>
                  </a:lnTo>
                  <a:lnTo>
                    <a:pt x="41" y="954"/>
                  </a:lnTo>
                  <a:cubicBezTo>
                    <a:pt x="37" y="994"/>
                    <a:pt x="32" y="1035"/>
                    <a:pt x="37" y="1080"/>
                  </a:cubicBezTo>
                  <a:lnTo>
                    <a:pt x="37" y="1093"/>
                  </a:lnTo>
                  <a:lnTo>
                    <a:pt x="37" y="1201"/>
                  </a:lnTo>
                  <a:lnTo>
                    <a:pt x="37" y="1215"/>
                  </a:lnTo>
                  <a:cubicBezTo>
                    <a:pt x="37" y="1309"/>
                    <a:pt x="37" y="1399"/>
                    <a:pt x="41" y="1489"/>
                  </a:cubicBezTo>
                  <a:cubicBezTo>
                    <a:pt x="46" y="1584"/>
                    <a:pt x="59" y="1687"/>
                    <a:pt x="64" y="1786"/>
                  </a:cubicBezTo>
                  <a:cubicBezTo>
                    <a:pt x="82" y="2011"/>
                    <a:pt x="86" y="2231"/>
                    <a:pt x="91" y="2434"/>
                  </a:cubicBezTo>
                  <a:lnTo>
                    <a:pt x="91" y="2627"/>
                  </a:lnTo>
                  <a:lnTo>
                    <a:pt x="91" y="2780"/>
                  </a:lnTo>
                  <a:lnTo>
                    <a:pt x="91" y="3019"/>
                  </a:lnTo>
                  <a:lnTo>
                    <a:pt x="91" y="3113"/>
                  </a:lnTo>
                  <a:lnTo>
                    <a:pt x="91" y="3244"/>
                  </a:lnTo>
                  <a:lnTo>
                    <a:pt x="91" y="3289"/>
                  </a:lnTo>
                  <a:lnTo>
                    <a:pt x="91" y="3334"/>
                  </a:lnTo>
                  <a:lnTo>
                    <a:pt x="91" y="3379"/>
                  </a:lnTo>
                  <a:lnTo>
                    <a:pt x="91" y="3644"/>
                  </a:lnTo>
                  <a:lnTo>
                    <a:pt x="91" y="3689"/>
                  </a:lnTo>
                  <a:lnTo>
                    <a:pt x="91" y="3734"/>
                  </a:lnTo>
                  <a:cubicBezTo>
                    <a:pt x="91" y="3788"/>
                    <a:pt x="91" y="3846"/>
                    <a:pt x="95" y="3905"/>
                  </a:cubicBezTo>
                  <a:cubicBezTo>
                    <a:pt x="95" y="3936"/>
                    <a:pt x="95" y="3972"/>
                    <a:pt x="100" y="4004"/>
                  </a:cubicBezTo>
                  <a:cubicBezTo>
                    <a:pt x="100" y="4049"/>
                    <a:pt x="104" y="4089"/>
                    <a:pt x="104" y="4130"/>
                  </a:cubicBezTo>
                  <a:cubicBezTo>
                    <a:pt x="104" y="4211"/>
                    <a:pt x="95" y="4287"/>
                    <a:pt x="86" y="4368"/>
                  </a:cubicBezTo>
                  <a:lnTo>
                    <a:pt x="82" y="4449"/>
                  </a:lnTo>
                  <a:cubicBezTo>
                    <a:pt x="77" y="4499"/>
                    <a:pt x="73" y="4548"/>
                    <a:pt x="64" y="4598"/>
                  </a:cubicBezTo>
                  <a:lnTo>
                    <a:pt x="59" y="4625"/>
                  </a:lnTo>
                  <a:lnTo>
                    <a:pt x="59" y="4652"/>
                  </a:lnTo>
                  <a:cubicBezTo>
                    <a:pt x="50" y="4683"/>
                    <a:pt x="55" y="4719"/>
                    <a:pt x="68" y="4746"/>
                  </a:cubicBezTo>
                  <a:cubicBezTo>
                    <a:pt x="50" y="4764"/>
                    <a:pt x="41" y="4787"/>
                    <a:pt x="41" y="4814"/>
                  </a:cubicBezTo>
                  <a:cubicBezTo>
                    <a:pt x="41" y="4841"/>
                    <a:pt x="50" y="4868"/>
                    <a:pt x="68" y="4890"/>
                  </a:cubicBezTo>
                  <a:cubicBezTo>
                    <a:pt x="86" y="4908"/>
                    <a:pt x="109" y="4922"/>
                    <a:pt x="136" y="4922"/>
                  </a:cubicBezTo>
                  <a:cubicBezTo>
                    <a:pt x="190" y="4922"/>
                    <a:pt x="235" y="4917"/>
                    <a:pt x="284" y="4917"/>
                  </a:cubicBezTo>
                  <a:lnTo>
                    <a:pt x="320" y="4917"/>
                  </a:lnTo>
                  <a:cubicBezTo>
                    <a:pt x="351" y="4917"/>
                    <a:pt x="383" y="4922"/>
                    <a:pt x="414" y="4922"/>
                  </a:cubicBezTo>
                  <a:lnTo>
                    <a:pt x="500" y="4926"/>
                  </a:lnTo>
                  <a:lnTo>
                    <a:pt x="1535" y="4926"/>
                  </a:lnTo>
                  <a:cubicBezTo>
                    <a:pt x="1670" y="4926"/>
                    <a:pt x="1805" y="4922"/>
                    <a:pt x="1939" y="4922"/>
                  </a:cubicBezTo>
                  <a:lnTo>
                    <a:pt x="2902" y="4922"/>
                  </a:lnTo>
                  <a:cubicBezTo>
                    <a:pt x="3024" y="4917"/>
                    <a:pt x="3150" y="4917"/>
                    <a:pt x="3271" y="4917"/>
                  </a:cubicBezTo>
                  <a:lnTo>
                    <a:pt x="3622" y="4917"/>
                  </a:lnTo>
                  <a:cubicBezTo>
                    <a:pt x="3775" y="4917"/>
                    <a:pt x="3932" y="4917"/>
                    <a:pt x="4090" y="4913"/>
                  </a:cubicBezTo>
                  <a:lnTo>
                    <a:pt x="4324" y="4913"/>
                  </a:lnTo>
                  <a:cubicBezTo>
                    <a:pt x="4571" y="4913"/>
                    <a:pt x="4801" y="4904"/>
                    <a:pt x="5021" y="4895"/>
                  </a:cubicBezTo>
                  <a:lnTo>
                    <a:pt x="5071" y="4895"/>
                  </a:lnTo>
                  <a:cubicBezTo>
                    <a:pt x="5134" y="4895"/>
                    <a:pt x="5192" y="4899"/>
                    <a:pt x="5250" y="4904"/>
                  </a:cubicBezTo>
                  <a:lnTo>
                    <a:pt x="5354" y="4904"/>
                  </a:lnTo>
                  <a:cubicBezTo>
                    <a:pt x="5357" y="4904"/>
                    <a:pt x="5360" y="4904"/>
                    <a:pt x="5363" y="4904"/>
                  </a:cubicBezTo>
                  <a:cubicBezTo>
                    <a:pt x="5427" y="4904"/>
                    <a:pt x="5485" y="4860"/>
                    <a:pt x="5502" y="4791"/>
                  </a:cubicBezTo>
                  <a:cubicBezTo>
                    <a:pt x="5511" y="4728"/>
                    <a:pt x="5516" y="4665"/>
                    <a:pt x="5511" y="4602"/>
                  </a:cubicBezTo>
                  <a:cubicBezTo>
                    <a:pt x="5511" y="4571"/>
                    <a:pt x="5507" y="4544"/>
                    <a:pt x="5502" y="4512"/>
                  </a:cubicBezTo>
                  <a:cubicBezTo>
                    <a:pt x="5498" y="4418"/>
                    <a:pt x="5493" y="4314"/>
                    <a:pt x="5493" y="4193"/>
                  </a:cubicBezTo>
                  <a:cubicBezTo>
                    <a:pt x="5493" y="4152"/>
                    <a:pt x="5493" y="4112"/>
                    <a:pt x="5498" y="4071"/>
                  </a:cubicBezTo>
                  <a:lnTo>
                    <a:pt x="5498" y="4035"/>
                  </a:lnTo>
                  <a:lnTo>
                    <a:pt x="5498" y="3954"/>
                  </a:lnTo>
                  <a:lnTo>
                    <a:pt x="5498" y="3936"/>
                  </a:lnTo>
                  <a:lnTo>
                    <a:pt x="5498" y="3860"/>
                  </a:lnTo>
                  <a:lnTo>
                    <a:pt x="5498" y="3725"/>
                  </a:lnTo>
                  <a:lnTo>
                    <a:pt x="5498" y="3559"/>
                  </a:lnTo>
                  <a:cubicBezTo>
                    <a:pt x="5498" y="3500"/>
                    <a:pt x="5498" y="3446"/>
                    <a:pt x="5502" y="3388"/>
                  </a:cubicBezTo>
                  <a:cubicBezTo>
                    <a:pt x="5502" y="3338"/>
                    <a:pt x="5502" y="3284"/>
                    <a:pt x="5493" y="3235"/>
                  </a:cubicBezTo>
                  <a:lnTo>
                    <a:pt x="5493" y="3221"/>
                  </a:lnTo>
                  <a:cubicBezTo>
                    <a:pt x="5493" y="3190"/>
                    <a:pt x="5493" y="3163"/>
                    <a:pt x="5493" y="3140"/>
                  </a:cubicBezTo>
                  <a:cubicBezTo>
                    <a:pt x="5493" y="3113"/>
                    <a:pt x="5493" y="3100"/>
                    <a:pt x="5493" y="3082"/>
                  </a:cubicBezTo>
                  <a:cubicBezTo>
                    <a:pt x="5489" y="3037"/>
                    <a:pt x="5489" y="2987"/>
                    <a:pt x="5484" y="2942"/>
                  </a:cubicBezTo>
                  <a:cubicBezTo>
                    <a:pt x="5484" y="2861"/>
                    <a:pt x="5489" y="2776"/>
                    <a:pt x="5493" y="2708"/>
                  </a:cubicBezTo>
                  <a:lnTo>
                    <a:pt x="5493" y="2659"/>
                  </a:lnTo>
                  <a:cubicBezTo>
                    <a:pt x="5498" y="2564"/>
                    <a:pt x="5498" y="2465"/>
                    <a:pt x="5498" y="2348"/>
                  </a:cubicBezTo>
                  <a:lnTo>
                    <a:pt x="5498" y="2299"/>
                  </a:lnTo>
                  <a:lnTo>
                    <a:pt x="5498" y="2200"/>
                  </a:lnTo>
                  <a:cubicBezTo>
                    <a:pt x="5498" y="2155"/>
                    <a:pt x="5489" y="2110"/>
                    <a:pt x="5484" y="2070"/>
                  </a:cubicBezTo>
                  <a:lnTo>
                    <a:pt x="5480" y="2029"/>
                  </a:lnTo>
                  <a:cubicBezTo>
                    <a:pt x="5475" y="1989"/>
                    <a:pt x="5475" y="1944"/>
                    <a:pt x="5471" y="1899"/>
                  </a:cubicBezTo>
                  <a:lnTo>
                    <a:pt x="5466" y="1836"/>
                  </a:lnTo>
                  <a:lnTo>
                    <a:pt x="5466" y="1818"/>
                  </a:lnTo>
                  <a:cubicBezTo>
                    <a:pt x="5462" y="1755"/>
                    <a:pt x="5462" y="1687"/>
                    <a:pt x="5462" y="1620"/>
                  </a:cubicBezTo>
                  <a:lnTo>
                    <a:pt x="5462" y="1588"/>
                  </a:lnTo>
                  <a:lnTo>
                    <a:pt x="5462" y="1480"/>
                  </a:lnTo>
                  <a:cubicBezTo>
                    <a:pt x="5462" y="1458"/>
                    <a:pt x="5462" y="1431"/>
                    <a:pt x="5466" y="1404"/>
                  </a:cubicBezTo>
                  <a:cubicBezTo>
                    <a:pt x="5466" y="1390"/>
                    <a:pt x="5471" y="1377"/>
                    <a:pt x="5475" y="1363"/>
                  </a:cubicBezTo>
                  <a:cubicBezTo>
                    <a:pt x="5484" y="1345"/>
                    <a:pt x="5493" y="1332"/>
                    <a:pt x="5502" y="1314"/>
                  </a:cubicBezTo>
                  <a:cubicBezTo>
                    <a:pt x="5511" y="1278"/>
                    <a:pt x="5511" y="1242"/>
                    <a:pt x="5493" y="1210"/>
                  </a:cubicBezTo>
                  <a:cubicBezTo>
                    <a:pt x="5480" y="1179"/>
                    <a:pt x="5448" y="1152"/>
                    <a:pt x="5417" y="1143"/>
                  </a:cubicBezTo>
                  <a:cubicBezTo>
                    <a:pt x="5385" y="1134"/>
                    <a:pt x="5358" y="1129"/>
                    <a:pt x="5327" y="1125"/>
                  </a:cubicBezTo>
                  <a:cubicBezTo>
                    <a:pt x="5286" y="1120"/>
                    <a:pt x="5241" y="1120"/>
                    <a:pt x="5201" y="1120"/>
                  </a:cubicBezTo>
                  <a:lnTo>
                    <a:pt x="5084" y="1120"/>
                  </a:lnTo>
                  <a:cubicBezTo>
                    <a:pt x="4990" y="1125"/>
                    <a:pt x="4895" y="1129"/>
                    <a:pt x="4801" y="1138"/>
                  </a:cubicBezTo>
                  <a:cubicBezTo>
                    <a:pt x="4751" y="1143"/>
                    <a:pt x="4702" y="1147"/>
                    <a:pt x="4652" y="1156"/>
                  </a:cubicBezTo>
                  <a:lnTo>
                    <a:pt x="4558" y="1165"/>
                  </a:lnTo>
                  <a:lnTo>
                    <a:pt x="4477" y="1170"/>
                  </a:lnTo>
                  <a:lnTo>
                    <a:pt x="4441" y="1170"/>
                  </a:lnTo>
                  <a:cubicBezTo>
                    <a:pt x="4400" y="1170"/>
                    <a:pt x="4360" y="1174"/>
                    <a:pt x="4319" y="1179"/>
                  </a:cubicBezTo>
                  <a:lnTo>
                    <a:pt x="4279" y="1179"/>
                  </a:lnTo>
                  <a:cubicBezTo>
                    <a:pt x="4198" y="1183"/>
                    <a:pt x="4112" y="1183"/>
                    <a:pt x="4031" y="1188"/>
                  </a:cubicBezTo>
                  <a:lnTo>
                    <a:pt x="3595" y="1188"/>
                  </a:lnTo>
                  <a:cubicBezTo>
                    <a:pt x="3541" y="1188"/>
                    <a:pt x="3483" y="1183"/>
                    <a:pt x="3429" y="1179"/>
                  </a:cubicBezTo>
                  <a:cubicBezTo>
                    <a:pt x="3370" y="1179"/>
                    <a:pt x="3316" y="1174"/>
                    <a:pt x="3253" y="1174"/>
                  </a:cubicBezTo>
                  <a:cubicBezTo>
                    <a:pt x="3217" y="1174"/>
                    <a:pt x="3181" y="1174"/>
                    <a:pt x="3141" y="1170"/>
                  </a:cubicBezTo>
                  <a:lnTo>
                    <a:pt x="3105" y="1170"/>
                  </a:lnTo>
                  <a:cubicBezTo>
                    <a:pt x="3042" y="1170"/>
                    <a:pt x="2979" y="1165"/>
                    <a:pt x="2911" y="1165"/>
                  </a:cubicBezTo>
                  <a:lnTo>
                    <a:pt x="2866" y="1165"/>
                  </a:lnTo>
                  <a:cubicBezTo>
                    <a:pt x="2790" y="1165"/>
                    <a:pt x="2718" y="1165"/>
                    <a:pt x="2641" y="1161"/>
                  </a:cubicBezTo>
                  <a:lnTo>
                    <a:pt x="2533" y="1156"/>
                  </a:lnTo>
                  <a:lnTo>
                    <a:pt x="2367" y="1156"/>
                  </a:lnTo>
                  <a:lnTo>
                    <a:pt x="2191" y="1147"/>
                  </a:lnTo>
                  <a:lnTo>
                    <a:pt x="2101" y="1143"/>
                  </a:lnTo>
                  <a:cubicBezTo>
                    <a:pt x="2011" y="1138"/>
                    <a:pt x="1922" y="1134"/>
                    <a:pt x="1827" y="1134"/>
                  </a:cubicBezTo>
                  <a:lnTo>
                    <a:pt x="1278" y="1134"/>
                  </a:lnTo>
                  <a:cubicBezTo>
                    <a:pt x="1220" y="1098"/>
                    <a:pt x="1166" y="1062"/>
                    <a:pt x="1116" y="1017"/>
                  </a:cubicBezTo>
                  <a:lnTo>
                    <a:pt x="1098" y="999"/>
                  </a:lnTo>
                  <a:cubicBezTo>
                    <a:pt x="1040" y="958"/>
                    <a:pt x="986" y="913"/>
                    <a:pt x="932" y="864"/>
                  </a:cubicBezTo>
                  <a:lnTo>
                    <a:pt x="914" y="850"/>
                  </a:lnTo>
                  <a:lnTo>
                    <a:pt x="900" y="837"/>
                  </a:lnTo>
                  <a:lnTo>
                    <a:pt x="882" y="823"/>
                  </a:lnTo>
                  <a:lnTo>
                    <a:pt x="851" y="796"/>
                  </a:lnTo>
                  <a:cubicBezTo>
                    <a:pt x="779" y="729"/>
                    <a:pt x="702" y="666"/>
                    <a:pt x="630" y="598"/>
                  </a:cubicBezTo>
                  <a:cubicBezTo>
                    <a:pt x="594" y="567"/>
                    <a:pt x="558" y="527"/>
                    <a:pt x="522" y="486"/>
                  </a:cubicBezTo>
                  <a:cubicBezTo>
                    <a:pt x="477" y="437"/>
                    <a:pt x="441" y="392"/>
                    <a:pt x="405" y="342"/>
                  </a:cubicBezTo>
                  <a:cubicBezTo>
                    <a:pt x="374" y="297"/>
                    <a:pt x="347" y="252"/>
                    <a:pt x="320" y="203"/>
                  </a:cubicBezTo>
                  <a:lnTo>
                    <a:pt x="307" y="176"/>
                  </a:lnTo>
                  <a:cubicBezTo>
                    <a:pt x="284" y="131"/>
                    <a:pt x="253" y="90"/>
                    <a:pt x="226" y="50"/>
                  </a:cubicBezTo>
                  <a:cubicBezTo>
                    <a:pt x="199" y="23"/>
                    <a:pt x="167" y="9"/>
                    <a:pt x="131" y="9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5409300" y="1535525"/>
              <a:ext cx="291650" cy="342325"/>
            </a:xfrm>
            <a:custGeom>
              <a:rect b="b" l="l" r="r" t="t"/>
              <a:pathLst>
                <a:path extrusionOk="0" h="13693" w="11666">
                  <a:moveTo>
                    <a:pt x="5048" y="0"/>
                  </a:moveTo>
                  <a:lnTo>
                    <a:pt x="4791" y="9"/>
                  </a:lnTo>
                  <a:lnTo>
                    <a:pt x="4688" y="14"/>
                  </a:lnTo>
                  <a:lnTo>
                    <a:pt x="4616" y="14"/>
                  </a:lnTo>
                  <a:cubicBezTo>
                    <a:pt x="4526" y="14"/>
                    <a:pt x="4431" y="18"/>
                    <a:pt x="4337" y="27"/>
                  </a:cubicBezTo>
                  <a:cubicBezTo>
                    <a:pt x="4229" y="41"/>
                    <a:pt x="4121" y="54"/>
                    <a:pt x="4018" y="72"/>
                  </a:cubicBezTo>
                  <a:cubicBezTo>
                    <a:pt x="3784" y="108"/>
                    <a:pt x="3559" y="166"/>
                    <a:pt x="3334" y="238"/>
                  </a:cubicBezTo>
                  <a:cubicBezTo>
                    <a:pt x="3248" y="270"/>
                    <a:pt x="3163" y="306"/>
                    <a:pt x="3077" y="351"/>
                  </a:cubicBezTo>
                  <a:lnTo>
                    <a:pt x="3032" y="369"/>
                  </a:lnTo>
                  <a:cubicBezTo>
                    <a:pt x="2929" y="418"/>
                    <a:pt x="2830" y="477"/>
                    <a:pt x="2731" y="540"/>
                  </a:cubicBezTo>
                  <a:cubicBezTo>
                    <a:pt x="2672" y="571"/>
                    <a:pt x="2627" y="612"/>
                    <a:pt x="2578" y="652"/>
                  </a:cubicBezTo>
                  <a:lnTo>
                    <a:pt x="2520" y="693"/>
                  </a:lnTo>
                  <a:lnTo>
                    <a:pt x="2506" y="702"/>
                  </a:lnTo>
                  <a:cubicBezTo>
                    <a:pt x="2461" y="733"/>
                    <a:pt x="2421" y="769"/>
                    <a:pt x="2376" y="805"/>
                  </a:cubicBezTo>
                  <a:lnTo>
                    <a:pt x="2367" y="810"/>
                  </a:lnTo>
                  <a:lnTo>
                    <a:pt x="2349" y="823"/>
                  </a:lnTo>
                  <a:cubicBezTo>
                    <a:pt x="2304" y="859"/>
                    <a:pt x="2263" y="895"/>
                    <a:pt x="2227" y="931"/>
                  </a:cubicBezTo>
                  <a:lnTo>
                    <a:pt x="2209" y="949"/>
                  </a:lnTo>
                  <a:cubicBezTo>
                    <a:pt x="2169" y="994"/>
                    <a:pt x="2128" y="1035"/>
                    <a:pt x="2083" y="1075"/>
                  </a:cubicBezTo>
                  <a:lnTo>
                    <a:pt x="2070" y="1080"/>
                  </a:lnTo>
                  <a:cubicBezTo>
                    <a:pt x="2052" y="1080"/>
                    <a:pt x="2034" y="1080"/>
                    <a:pt x="2016" y="1084"/>
                  </a:cubicBezTo>
                  <a:lnTo>
                    <a:pt x="1971" y="1084"/>
                  </a:lnTo>
                  <a:cubicBezTo>
                    <a:pt x="1939" y="1084"/>
                    <a:pt x="1908" y="1089"/>
                    <a:pt x="1876" y="1093"/>
                  </a:cubicBezTo>
                  <a:lnTo>
                    <a:pt x="1827" y="1098"/>
                  </a:lnTo>
                  <a:cubicBezTo>
                    <a:pt x="1701" y="1111"/>
                    <a:pt x="1579" y="1138"/>
                    <a:pt x="1458" y="1174"/>
                  </a:cubicBezTo>
                  <a:cubicBezTo>
                    <a:pt x="1354" y="1206"/>
                    <a:pt x="1255" y="1246"/>
                    <a:pt x="1161" y="1291"/>
                  </a:cubicBezTo>
                  <a:cubicBezTo>
                    <a:pt x="1111" y="1314"/>
                    <a:pt x="1062" y="1341"/>
                    <a:pt x="1017" y="1368"/>
                  </a:cubicBezTo>
                  <a:cubicBezTo>
                    <a:pt x="990" y="1386"/>
                    <a:pt x="968" y="1404"/>
                    <a:pt x="941" y="1417"/>
                  </a:cubicBezTo>
                  <a:lnTo>
                    <a:pt x="878" y="1458"/>
                  </a:lnTo>
                  <a:cubicBezTo>
                    <a:pt x="828" y="1489"/>
                    <a:pt x="783" y="1521"/>
                    <a:pt x="743" y="1557"/>
                  </a:cubicBezTo>
                  <a:cubicBezTo>
                    <a:pt x="716" y="1584"/>
                    <a:pt x="689" y="1611"/>
                    <a:pt x="666" y="1638"/>
                  </a:cubicBezTo>
                  <a:lnTo>
                    <a:pt x="639" y="1669"/>
                  </a:lnTo>
                  <a:lnTo>
                    <a:pt x="608" y="1701"/>
                  </a:lnTo>
                  <a:cubicBezTo>
                    <a:pt x="581" y="1727"/>
                    <a:pt x="558" y="1754"/>
                    <a:pt x="536" y="1781"/>
                  </a:cubicBezTo>
                  <a:cubicBezTo>
                    <a:pt x="504" y="1822"/>
                    <a:pt x="482" y="1867"/>
                    <a:pt x="459" y="1912"/>
                  </a:cubicBezTo>
                  <a:cubicBezTo>
                    <a:pt x="455" y="1921"/>
                    <a:pt x="450" y="1930"/>
                    <a:pt x="450" y="1939"/>
                  </a:cubicBezTo>
                  <a:lnTo>
                    <a:pt x="428" y="1966"/>
                  </a:lnTo>
                  <a:lnTo>
                    <a:pt x="410" y="1993"/>
                  </a:lnTo>
                  <a:cubicBezTo>
                    <a:pt x="369" y="2038"/>
                    <a:pt x="333" y="2087"/>
                    <a:pt x="302" y="2137"/>
                  </a:cubicBezTo>
                  <a:cubicBezTo>
                    <a:pt x="293" y="2155"/>
                    <a:pt x="279" y="2173"/>
                    <a:pt x="270" y="2195"/>
                  </a:cubicBezTo>
                  <a:lnTo>
                    <a:pt x="261" y="2213"/>
                  </a:lnTo>
                  <a:lnTo>
                    <a:pt x="239" y="2254"/>
                  </a:lnTo>
                  <a:lnTo>
                    <a:pt x="216" y="2294"/>
                  </a:lnTo>
                  <a:cubicBezTo>
                    <a:pt x="194" y="2344"/>
                    <a:pt x="167" y="2393"/>
                    <a:pt x="144" y="2443"/>
                  </a:cubicBezTo>
                  <a:cubicBezTo>
                    <a:pt x="117" y="2501"/>
                    <a:pt x="95" y="2560"/>
                    <a:pt x="77" y="2623"/>
                  </a:cubicBezTo>
                  <a:cubicBezTo>
                    <a:pt x="59" y="2677"/>
                    <a:pt x="45" y="2735"/>
                    <a:pt x="32" y="2798"/>
                  </a:cubicBezTo>
                  <a:cubicBezTo>
                    <a:pt x="23" y="2857"/>
                    <a:pt x="14" y="2920"/>
                    <a:pt x="9" y="2996"/>
                  </a:cubicBezTo>
                  <a:cubicBezTo>
                    <a:pt x="5" y="3055"/>
                    <a:pt x="0" y="3113"/>
                    <a:pt x="0" y="3176"/>
                  </a:cubicBezTo>
                  <a:lnTo>
                    <a:pt x="0" y="3190"/>
                  </a:lnTo>
                  <a:lnTo>
                    <a:pt x="0" y="3342"/>
                  </a:lnTo>
                  <a:cubicBezTo>
                    <a:pt x="0" y="3387"/>
                    <a:pt x="9" y="3428"/>
                    <a:pt x="14" y="3468"/>
                  </a:cubicBezTo>
                  <a:lnTo>
                    <a:pt x="18" y="3504"/>
                  </a:lnTo>
                  <a:lnTo>
                    <a:pt x="18" y="3527"/>
                  </a:lnTo>
                  <a:cubicBezTo>
                    <a:pt x="27" y="3581"/>
                    <a:pt x="32" y="3639"/>
                    <a:pt x="41" y="3698"/>
                  </a:cubicBezTo>
                  <a:cubicBezTo>
                    <a:pt x="63" y="3810"/>
                    <a:pt x="90" y="3923"/>
                    <a:pt x="122" y="4035"/>
                  </a:cubicBezTo>
                  <a:cubicBezTo>
                    <a:pt x="153" y="4143"/>
                    <a:pt x="185" y="4256"/>
                    <a:pt x="216" y="4364"/>
                  </a:cubicBezTo>
                  <a:lnTo>
                    <a:pt x="234" y="4427"/>
                  </a:lnTo>
                  <a:cubicBezTo>
                    <a:pt x="257" y="4499"/>
                    <a:pt x="279" y="4575"/>
                    <a:pt x="293" y="4652"/>
                  </a:cubicBezTo>
                  <a:cubicBezTo>
                    <a:pt x="311" y="4742"/>
                    <a:pt x="329" y="4832"/>
                    <a:pt x="342" y="4917"/>
                  </a:cubicBezTo>
                  <a:lnTo>
                    <a:pt x="347" y="4949"/>
                  </a:lnTo>
                  <a:cubicBezTo>
                    <a:pt x="347" y="4962"/>
                    <a:pt x="347" y="4967"/>
                    <a:pt x="347" y="4971"/>
                  </a:cubicBezTo>
                  <a:lnTo>
                    <a:pt x="347" y="4980"/>
                  </a:lnTo>
                  <a:cubicBezTo>
                    <a:pt x="351" y="5002"/>
                    <a:pt x="356" y="5016"/>
                    <a:pt x="356" y="5034"/>
                  </a:cubicBezTo>
                  <a:cubicBezTo>
                    <a:pt x="365" y="5070"/>
                    <a:pt x="392" y="5106"/>
                    <a:pt x="423" y="5128"/>
                  </a:cubicBezTo>
                  <a:cubicBezTo>
                    <a:pt x="450" y="5137"/>
                    <a:pt x="477" y="5146"/>
                    <a:pt x="504" y="5151"/>
                  </a:cubicBezTo>
                  <a:lnTo>
                    <a:pt x="522" y="5151"/>
                  </a:lnTo>
                  <a:cubicBezTo>
                    <a:pt x="554" y="5151"/>
                    <a:pt x="581" y="5146"/>
                    <a:pt x="608" y="5142"/>
                  </a:cubicBezTo>
                  <a:lnTo>
                    <a:pt x="626" y="5142"/>
                  </a:lnTo>
                  <a:lnTo>
                    <a:pt x="644" y="5137"/>
                  </a:lnTo>
                  <a:cubicBezTo>
                    <a:pt x="662" y="5133"/>
                    <a:pt x="680" y="5128"/>
                    <a:pt x="702" y="5124"/>
                  </a:cubicBezTo>
                  <a:cubicBezTo>
                    <a:pt x="720" y="5119"/>
                    <a:pt x="738" y="5115"/>
                    <a:pt x="756" y="5110"/>
                  </a:cubicBezTo>
                  <a:cubicBezTo>
                    <a:pt x="774" y="5106"/>
                    <a:pt x="792" y="5097"/>
                    <a:pt x="806" y="5088"/>
                  </a:cubicBezTo>
                  <a:cubicBezTo>
                    <a:pt x="833" y="5074"/>
                    <a:pt x="855" y="5056"/>
                    <a:pt x="869" y="5029"/>
                  </a:cubicBezTo>
                  <a:cubicBezTo>
                    <a:pt x="891" y="4984"/>
                    <a:pt x="905" y="4935"/>
                    <a:pt x="905" y="4881"/>
                  </a:cubicBezTo>
                  <a:cubicBezTo>
                    <a:pt x="905" y="4854"/>
                    <a:pt x="909" y="4827"/>
                    <a:pt x="909" y="4800"/>
                  </a:cubicBezTo>
                  <a:cubicBezTo>
                    <a:pt x="914" y="4778"/>
                    <a:pt x="918" y="4760"/>
                    <a:pt x="923" y="4737"/>
                  </a:cubicBezTo>
                  <a:cubicBezTo>
                    <a:pt x="927" y="4715"/>
                    <a:pt x="936" y="4688"/>
                    <a:pt x="945" y="4665"/>
                  </a:cubicBezTo>
                  <a:cubicBezTo>
                    <a:pt x="954" y="4643"/>
                    <a:pt x="968" y="4625"/>
                    <a:pt x="981" y="4607"/>
                  </a:cubicBezTo>
                  <a:lnTo>
                    <a:pt x="1017" y="4557"/>
                  </a:lnTo>
                  <a:cubicBezTo>
                    <a:pt x="1026" y="4539"/>
                    <a:pt x="1039" y="4521"/>
                    <a:pt x="1053" y="4503"/>
                  </a:cubicBezTo>
                  <a:lnTo>
                    <a:pt x="1084" y="4454"/>
                  </a:lnTo>
                  <a:cubicBezTo>
                    <a:pt x="1107" y="4413"/>
                    <a:pt x="1134" y="4373"/>
                    <a:pt x="1165" y="4337"/>
                  </a:cubicBezTo>
                  <a:lnTo>
                    <a:pt x="1165" y="4337"/>
                  </a:lnTo>
                  <a:lnTo>
                    <a:pt x="1152" y="4346"/>
                  </a:lnTo>
                  <a:cubicBezTo>
                    <a:pt x="1174" y="4323"/>
                    <a:pt x="1192" y="4296"/>
                    <a:pt x="1210" y="4269"/>
                  </a:cubicBezTo>
                  <a:cubicBezTo>
                    <a:pt x="1219" y="4251"/>
                    <a:pt x="1233" y="4233"/>
                    <a:pt x="1242" y="4215"/>
                  </a:cubicBezTo>
                  <a:cubicBezTo>
                    <a:pt x="1255" y="4197"/>
                    <a:pt x="1278" y="4179"/>
                    <a:pt x="1300" y="4161"/>
                  </a:cubicBezTo>
                  <a:lnTo>
                    <a:pt x="1327" y="4134"/>
                  </a:lnTo>
                  <a:cubicBezTo>
                    <a:pt x="1341" y="4121"/>
                    <a:pt x="1354" y="4107"/>
                    <a:pt x="1368" y="4094"/>
                  </a:cubicBezTo>
                  <a:cubicBezTo>
                    <a:pt x="1381" y="4080"/>
                    <a:pt x="1404" y="4062"/>
                    <a:pt x="1426" y="4044"/>
                  </a:cubicBezTo>
                  <a:cubicBezTo>
                    <a:pt x="1462" y="3999"/>
                    <a:pt x="1498" y="3954"/>
                    <a:pt x="1539" y="3905"/>
                  </a:cubicBezTo>
                  <a:cubicBezTo>
                    <a:pt x="1561" y="3873"/>
                    <a:pt x="1579" y="3851"/>
                    <a:pt x="1593" y="3824"/>
                  </a:cubicBezTo>
                  <a:cubicBezTo>
                    <a:pt x="1606" y="3797"/>
                    <a:pt x="1615" y="3788"/>
                    <a:pt x="1629" y="3770"/>
                  </a:cubicBezTo>
                  <a:cubicBezTo>
                    <a:pt x="1642" y="3747"/>
                    <a:pt x="1669" y="3725"/>
                    <a:pt x="1687" y="3702"/>
                  </a:cubicBezTo>
                  <a:cubicBezTo>
                    <a:pt x="1710" y="3675"/>
                    <a:pt x="1732" y="3648"/>
                    <a:pt x="1750" y="3621"/>
                  </a:cubicBezTo>
                  <a:cubicBezTo>
                    <a:pt x="1804" y="3549"/>
                    <a:pt x="1849" y="3477"/>
                    <a:pt x="1885" y="3401"/>
                  </a:cubicBezTo>
                  <a:cubicBezTo>
                    <a:pt x="1899" y="3374"/>
                    <a:pt x="1912" y="3342"/>
                    <a:pt x="1921" y="3316"/>
                  </a:cubicBezTo>
                  <a:lnTo>
                    <a:pt x="1944" y="3271"/>
                  </a:lnTo>
                  <a:cubicBezTo>
                    <a:pt x="1962" y="3235"/>
                    <a:pt x="1980" y="3199"/>
                    <a:pt x="1998" y="3163"/>
                  </a:cubicBezTo>
                  <a:lnTo>
                    <a:pt x="2002" y="3149"/>
                  </a:lnTo>
                  <a:cubicBezTo>
                    <a:pt x="2043" y="3073"/>
                    <a:pt x="2079" y="2992"/>
                    <a:pt x="2101" y="2933"/>
                  </a:cubicBezTo>
                  <a:cubicBezTo>
                    <a:pt x="2101" y="2929"/>
                    <a:pt x="2101" y="2929"/>
                    <a:pt x="2101" y="2924"/>
                  </a:cubicBezTo>
                  <a:lnTo>
                    <a:pt x="2101" y="2920"/>
                  </a:lnTo>
                  <a:lnTo>
                    <a:pt x="2110" y="2906"/>
                  </a:lnTo>
                  <a:cubicBezTo>
                    <a:pt x="2124" y="2875"/>
                    <a:pt x="2142" y="2839"/>
                    <a:pt x="2155" y="2807"/>
                  </a:cubicBezTo>
                  <a:cubicBezTo>
                    <a:pt x="2178" y="2758"/>
                    <a:pt x="2200" y="2708"/>
                    <a:pt x="2223" y="2663"/>
                  </a:cubicBezTo>
                  <a:cubicBezTo>
                    <a:pt x="2245" y="2605"/>
                    <a:pt x="2268" y="2546"/>
                    <a:pt x="2290" y="2488"/>
                  </a:cubicBezTo>
                  <a:lnTo>
                    <a:pt x="2322" y="2402"/>
                  </a:lnTo>
                  <a:cubicBezTo>
                    <a:pt x="2331" y="2375"/>
                    <a:pt x="2340" y="2348"/>
                    <a:pt x="2349" y="2326"/>
                  </a:cubicBezTo>
                  <a:lnTo>
                    <a:pt x="2371" y="2276"/>
                  </a:lnTo>
                  <a:cubicBezTo>
                    <a:pt x="2380" y="2258"/>
                    <a:pt x="2385" y="2236"/>
                    <a:pt x="2394" y="2213"/>
                  </a:cubicBezTo>
                  <a:cubicBezTo>
                    <a:pt x="2403" y="2191"/>
                    <a:pt x="2412" y="2168"/>
                    <a:pt x="2416" y="2150"/>
                  </a:cubicBezTo>
                  <a:cubicBezTo>
                    <a:pt x="2430" y="2119"/>
                    <a:pt x="2439" y="2087"/>
                    <a:pt x="2452" y="2060"/>
                  </a:cubicBezTo>
                  <a:cubicBezTo>
                    <a:pt x="2461" y="2083"/>
                    <a:pt x="2470" y="2101"/>
                    <a:pt x="2484" y="2119"/>
                  </a:cubicBezTo>
                  <a:cubicBezTo>
                    <a:pt x="2506" y="2159"/>
                    <a:pt x="2529" y="2191"/>
                    <a:pt x="2556" y="2227"/>
                  </a:cubicBezTo>
                  <a:lnTo>
                    <a:pt x="2587" y="2272"/>
                  </a:lnTo>
                  <a:cubicBezTo>
                    <a:pt x="2619" y="2321"/>
                    <a:pt x="2659" y="2380"/>
                    <a:pt x="2704" y="2434"/>
                  </a:cubicBezTo>
                  <a:cubicBezTo>
                    <a:pt x="2776" y="2524"/>
                    <a:pt x="2852" y="2609"/>
                    <a:pt x="2933" y="2686"/>
                  </a:cubicBezTo>
                  <a:cubicBezTo>
                    <a:pt x="2978" y="2731"/>
                    <a:pt x="3028" y="2771"/>
                    <a:pt x="3073" y="2812"/>
                  </a:cubicBezTo>
                  <a:cubicBezTo>
                    <a:pt x="3122" y="2852"/>
                    <a:pt x="3176" y="2893"/>
                    <a:pt x="3230" y="2929"/>
                  </a:cubicBezTo>
                  <a:cubicBezTo>
                    <a:pt x="3266" y="2956"/>
                    <a:pt x="3307" y="2987"/>
                    <a:pt x="3343" y="3014"/>
                  </a:cubicBezTo>
                  <a:lnTo>
                    <a:pt x="3334" y="3001"/>
                  </a:lnTo>
                  <a:lnTo>
                    <a:pt x="3365" y="3028"/>
                  </a:lnTo>
                  <a:cubicBezTo>
                    <a:pt x="3379" y="3041"/>
                    <a:pt x="3388" y="3050"/>
                    <a:pt x="3401" y="3059"/>
                  </a:cubicBezTo>
                  <a:cubicBezTo>
                    <a:pt x="3415" y="3068"/>
                    <a:pt x="3428" y="3082"/>
                    <a:pt x="3446" y="3095"/>
                  </a:cubicBezTo>
                  <a:cubicBezTo>
                    <a:pt x="3482" y="3127"/>
                    <a:pt x="3523" y="3154"/>
                    <a:pt x="3568" y="3176"/>
                  </a:cubicBezTo>
                  <a:lnTo>
                    <a:pt x="3631" y="3212"/>
                  </a:lnTo>
                  <a:lnTo>
                    <a:pt x="3676" y="3239"/>
                  </a:lnTo>
                  <a:cubicBezTo>
                    <a:pt x="3703" y="3253"/>
                    <a:pt x="3725" y="3266"/>
                    <a:pt x="3752" y="3280"/>
                  </a:cubicBezTo>
                  <a:lnTo>
                    <a:pt x="3784" y="3293"/>
                  </a:lnTo>
                  <a:cubicBezTo>
                    <a:pt x="3856" y="3329"/>
                    <a:pt x="3928" y="3360"/>
                    <a:pt x="4004" y="3383"/>
                  </a:cubicBezTo>
                  <a:lnTo>
                    <a:pt x="4045" y="3396"/>
                  </a:lnTo>
                  <a:cubicBezTo>
                    <a:pt x="4139" y="3428"/>
                    <a:pt x="4238" y="3446"/>
                    <a:pt x="4337" y="3455"/>
                  </a:cubicBezTo>
                  <a:lnTo>
                    <a:pt x="4373" y="3459"/>
                  </a:lnTo>
                  <a:lnTo>
                    <a:pt x="4404" y="3464"/>
                  </a:lnTo>
                  <a:lnTo>
                    <a:pt x="4436" y="3468"/>
                  </a:lnTo>
                  <a:lnTo>
                    <a:pt x="4436" y="3468"/>
                  </a:lnTo>
                  <a:lnTo>
                    <a:pt x="4418" y="3464"/>
                  </a:lnTo>
                  <a:lnTo>
                    <a:pt x="4418" y="3464"/>
                  </a:lnTo>
                  <a:lnTo>
                    <a:pt x="4485" y="3477"/>
                  </a:lnTo>
                  <a:cubicBezTo>
                    <a:pt x="4499" y="3477"/>
                    <a:pt x="4508" y="3482"/>
                    <a:pt x="4521" y="3482"/>
                  </a:cubicBezTo>
                  <a:cubicBezTo>
                    <a:pt x="4562" y="3486"/>
                    <a:pt x="4602" y="3486"/>
                    <a:pt x="4647" y="3491"/>
                  </a:cubicBezTo>
                  <a:cubicBezTo>
                    <a:pt x="4701" y="3491"/>
                    <a:pt x="4755" y="3500"/>
                    <a:pt x="4805" y="3504"/>
                  </a:cubicBezTo>
                  <a:cubicBezTo>
                    <a:pt x="4836" y="3509"/>
                    <a:pt x="4868" y="3513"/>
                    <a:pt x="4899" y="3513"/>
                  </a:cubicBezTo>
                  <a:cubicBezTo>
                    <a:pt x="4926" y="3518"/>
                    <a:pt x="4953" y="3518"/>
                    <a:pt x="4980" y="3522"/>
                  </a:cubicBezTo>
                  <a:lnTo>
                    <a:pt x="5021" y="3527"/>
                  </a:lnTo>
                  <a:lnTo>
                    <a:pt x="5097" y="3536"/>
                  </a:lnTo>
                  <a:cubicBezTo>
                    <a:pt x="5160" y="3545"/>
                    <a:pt x="5223" y="3563"/>
                    <a:pt x="5286" y="3581"/>
                  </a:cubicBezTo>
                  <a:lnTo>
                    <a:pt x="5322" y="3590"/>
                  </a:lnTo>
                  <a:cubicBezTo>
                    <a:pt x="5363" y="3599"/>
                    <a:pt x="5408" y="3612"/>
                    <a:pt x="5448" y="3626"/>
                  </a:cubicBezTo>
                  <a:cubicBezTo>
                    <a:pt x="5507" y="3657"/>
                    <a:pt x="5565" y="3693"/>
                    <a:pt x="5615" y="3734"/>
                  </a:cubicBezTo>
                  <a:lnTo>
                    <a:pt x="5633" y="3743"/>
                  </a:lnTo>
                  <a:cubicBezTo>
                    <a:pt x="5655" y="3765"/>
                    <a:pt x="5682" y="3788"/>
                    <a:pt x="5705" y="3810"/>
                  </a:cubicBezTo>
                  <a:lnTo>
                    <a:pt x="5727" y="3837"/>
                  </a:lnTo>
                  <a:cubicBezTo>
                    <a:pt x="5741" y="3855"/>
                    <a:pt x="5759" y="3873"/>
                    <a:pt x="5772" y="3887"/>
                  </a:cubicBezTo>
                  <a:cubicBezTo>
                    <a:pt x="5839" y="3990"/>
                    <a:pt x="5898" y="4094"/>
                    <a:pt x="5947" y="4206"/>
                  </a:cubicBezTo>
                  <a:cubicBezTo>
                    <a:pt x="5947" y="4229"/>
                    <a:pt x="5943" y="4247"/>
                    <a:pt x="5943" y="4260"/>
                  </a:cubicBezTo>
                  <a:cubicBezTo>
                    <a:pt x="5943" y="4292"/>
                    <a:pt x="5947" y="4323"/>
                    <a:pt x="5956" y="4355"/>
                  </a:cubicBezTo>
                  <a:lnTo>
                    <a:pt x="5961" y="4377"/>
                  </a:lnTo>
                  <a:cubicBezTo>
                    <a:pt x="5970" y="4409"/>
                    <a:pt x="5979" y="4445"/>
                    <a:pt x="5988" y="4476"/>
                  </a:cubicBezTo>
                  <a:cubicBezTo>
                    <a:pt x="6006" y="4521"/>
                    <a:pt x="6019" y="4571"/>
                    <a:pt x="6037" y="4616"/>
                  </a:cubicBezTo>
                  <a:lnTo>
                    <a:pt x="6051" y="4656"/>
                  </a:lnTo>
                  <a:cubicBezTo>
                    <a:pt x="6087" y="4760"/>
                    <a:pt x="6132" y="4859"/>
                    <a:pt x="6186" y="4953"/>
                  </a:cubicBezTo>
                  <a:cubicBezTo>
                    <a:pt x="6285" y="5151"/>
                    <a:pt x="6415" y="5326"/>
                    <a:pt x="6564" y="5488"/>
                  </a:cubicBezTo>
                  <a:cubicBezTo>
                    <a:pt x="6582" y="5502"/>
                    <a:pt x="6600" y="5515"/>
                    <a:pt x="6622" y="5520"/>
                  </a:cubicBezTo>
                  <a:cubicBezTo>
                    <a:pt x="6631" y="5520"/>
                    <a:pt x="6640" y="5524"/>
                    <a:pt x="6649" y="5524"/>
                  </a:cubicBezTo>
                  <a:cubicBezTo>
                    <a:pt x="6730" y="5587"/>
                    <a:pt x="6820" y="5637"/>
                    <a:pt x="6924" y="5668"/>
                  </a:cubicBezTo>
                  <a:cubicBezTo>
                    <a:pt x="6982" y="5686"/>
                    <a:pt x="7045" y="5695"/>
                    <a:pt x="7108" y="5700"/>
                  </a:cubicBezTo>
                  <a:cubicBezTo>
                    <a:pt x="7131" y="5700"/>
                    <a:pt x="7158" y="5695"/>
                    <a:pt x="7180" y="5691"/>
                  </a:cubicBezTo>
                  <a:cubicBezTo>
                    <a:pt x="7198" y="5691"/>
                    <a:pt x="7216" y="5682"/>
                    <a:pt x="7234" y="5677"/>
                  </a:cubicBezTo>
                  <a:lnTo>
                    <a:pt x="7252" y="5668"/>
                  </a:lnTo>
                  <a:lnTo>
                    <a:pt x="7279" y="5659"/>
                  </a:lnTo>
                  <a:cubicBezTo>
                    <a:pt x="7320" y="5646"/>
                    <a:pt x="7365" y="5632"/>
                    <a:pt x="7405" y="5619"/>
                  </a:cubicBezTo>
                  <a:cubicBezTo>
                    <a:pt x="7472" y="5601"/>
                    <a:pt x="7508" y="5533"/>
                    <a:pt x="7490" y="5466"/>
                  </a:cubicBezTo>
                  <a:cubicBezTo>
                    <a:pt x="7490" y="5457"/>
                    <a:pt x="7486" y="5448"/>
                    <a:pt x="7481" y="5443"/>
                  </a:cubicBezTo>
                  <a:lnTo>
                    <a:pt x="7544" y="5403"/>
                  </a:lnTo>
                  <a:lnTo>
                    <a:pt x="7562" y="5389"/>
                  </a:lnTo>
                  <a:cubicBezTo>
                    <a:pt x="7571" y="5380"/>
                    <a:pt x="7580" y="5376"/>
                    <a:pt x="7594" y="5371"/>
                  </a:cubicBezTo>
                  <a:cubicBezTo>
                    <a:pt x="7607" y="5367"/>
                    <a:pt x="7621" y="5362"/>
                    <a:pt x="7639" y="5362"/>
                  </a:cubicBezTo>
                  <a:cubicBezTo>
                    <a:pt x="7655" y="5359"/>
                    <a:pt x="7673" y="5356"/>
                    <a:pt x="7692" y="5356"/>
                  </a:cubicBezTo>
                  <a:cubicBezTo>
                    <a:pt x="7700" y="5356"/>
                    <a:pt x="7708" y="5357"/>
                    <a:pt x="7715" y="5358"/>
                  </a:cubicBezTo>
                  <a:lnTo>
                    <a:pt x="7801" y="5358"/>
                  </a:lnTo>
                  <a:cubicBezTo>
                    <a:pt x="7832" y="5358"/>
                    <a:pt x="7864" y="5358"/>
                    <a:pt x="7895" y="5362"/>
                  </a:cubicBezTo>
                  <a:lnTo>
                    <a:pt x="7981" y="5362"/>
                  </a:lnTo>
                  <a:cubicBezTo>
                    <a:pt x="8030" y="5371"/>
                    <a:pt x="8075" y="5385"/>
                    <a:pt x="8125" y="5403"/>
                  </a:cubicBezTo>
                  <a:lnTo>
                    <a:pt x="8147" y="5412"/>
                  </a:lnTo>
                  <a:cubicBezTo>
                    <a:pt x="8179" y="5430"/>
                    <a:pt x="8206" y="5443"/>
                    <a:pt x="8233" y="5466"/>
                  </a:cubicBezTo>
                  <a:cubicBezTo>
                    <a:pt x="8291" y="5511"/>
                    <a:pt x="8341" y="5560"/>
                    <a:pt x="8390" y="5614"/>
                  </a:cubicBezTo>
                  <a:cubicBezTo>
                    <a:pt x="8426" y="5664"/>
                    <a:pt x="8458" y="5722"/>
                    <a:pt x="8485" y="5781"/>
                  </a:cubicBezTo>
                  <a:cubicBezTo>
                    <a:pt x="8512" y="5853"/>
                    <a:pt x="8530" y="5929"/>
                    <a:pt x="8543" y="6006"/>
                  </a:cubicBezTo>
                  <a:cubicBezTo>
                    <a:pt x="8552" y="6114"/>
                    <a:pt x="8557" y="6226"/>
                    <a:pt x="8548" y="6334"/>
                  </a:cubicBezTo>
                  <a:cubicBezTo>
                    <a:pt x="8539" y="6388"/>
                    <a:pt x="8525" y="6438"/>
                    <a:pt x="8516" y="6492"/>
                  </a:cubicBezTo>
                  <a:lnTo>
                    <a:pt x="8507" y="6514"/>
                  </a:lnTo>
                  <a:lnTo>
                    <a:pt x="8503" y="6541"/>
                  </a:lnTo>
                  <a:cubicBezTo>
                    <a:pt x="8494" y="6591"/>
                    <a:pt x="8485" y="6644"/>
                    <a:pt x="8480" y="6698"/>
                  </a:cubicBezTo>
                  <a:cubicBezTo>
                    <a:pt x="8476" y="6725"/>
                    <a:pt x="8476" y="6748"/>
                    <a:pt x="8476" y="6775"/>
                  </a:cubicBezTo>
                  <a:lnTo>
                    <a:pt x="8462" y="6793"/>
                  </a:lnTo>
                  <a:lnTo>
                    <a:pt x="8440" y="6824"/>
                  </a:lnTo>
                  <a:lnTo>
                    <a:pt x="8417" y="6851"/>
                  </a:lnTo>
                  <a:cubicBezTo>
                    <a:pt x="8399" y="6878"/>
                    <a:pt x="8372" y="6901"/>
                    <a:pt x="8350" y="6923"/>
                  </a:cubicBezTo>
                  <a:lnTo>
                    <a:pt x="8323" y="6955"/>
                  </a:lnTo>
                  <a:lnTo>
                    <a:pt x="8300" y="6977"/>
                  </a:lnTo>
                  <a:cubicBezTo>
                    <a:pt x="8291" y="6986"/>
                    <a:pt x="8282" y="6995"/>
                    <a:pt x="8273" y="7004"/>
                  </a:cubicBezTo>
                  <a:cubicBezTo>
                    <a:pt x="8260" y="7022"/>
                    <a:pt x="8246" y="7036"/>
                    <a:pt x="8233" y="7045"/>
                  </a:cubicBezTo>
                  <a:cubicBezTo>
                    <a:pt x="8183" y="7081"/>
                    <a:pt x="8129" y="7112"/>
                    <a:pt x="8075" y="7135"/>
                  </a:cubicBezTo>
                  <a:lnTo>
                    <a:pt x="8062" y="7139"/>
                  </a:lnTo>
                  <a:lnTo>
                    <a:pt x="7922" y="7207"/>
                  </a:lnTo>
                  <a:lnTo>
                    <a:pt x="7792" y="7261"/>
                  </a:lnTo>
                  <a:lnTo>
                    <a:pt x="7787" y="7261"/>
                  </a:lnTo>
                  <a:lnTo>
                    <a:pt x="7778" y="7265"/>
                  </a:lnTo>
                  <a:cubicBezTo>
                    <a:pt x="7778" y="7265"/>
                    <a:pt x="7769" y="7270"/>
                    <a:pt x="7769" y="7270"/>
                  </a:cubicBezTo>
                  <a:lnTo>
                    <a:pt x="7765" y="7270"/>
                  </a:lnTo>
                  <a:cubicBezTo>
                    <a:pt x="7751" y="7270"/>
                    <a:pt x="7724" y="7279"/>
                    <a:pt x="7702" y="7288"/>
                  </a:cubicBezTo>
                  <a:lnTo>
                    <a:pt x="7666" y="7297"/>
                  </a:lnTo>
                  <a:lnTo>
                    <a:pt x="7648" y="7301"/>
                  </a:lnTo>
                  <a:lnTo>
                    <a:pt x="7607" y="7315"/>
                  </a:lnTo>
                  <a:cubicBezTo>
                    <a:pt x="7589" y="7319"/>
                    <a:pt x="7571" y="7324"/>
                    <a:pt x="7549" y="7324"/>
                  </a:cubicBezTo>
                  <a:cubicBezTo>
                    <a:pt x="7522" y="7328"/>
                    <a:pt x="7495" y="7333"/>
                    <a:pt x="7472" y="7333"/>
                  </a:cubicBezTo>
                  <a:lnTo>
                    <a:pt x="7428" y="7333"/>
                  </a:lnTo>
                  <a:cubicBezTo>
                    <a:pt x="7405" y="7328"/>
                    <a:pt x="7378" y="7319"/>
                    <a:pt x="7356" y="7310"/>
                  </a:cubicBezTo>
                  <a:lnTo>
                    <a:pt x="7333" y="7297"/>
                  </a:lnTo>
                  <a:cubicBezTo>
                    <a:pt x="7297" y="7279"/>
                    <a:pt x="7257" y="7265"/>
                    <a:pt x="7216" y="7261"/>
                  </a:cubicBezTo>
                  <a:cubicBezTo>
                    <a:pt x="7185" y="7261"/>
                    <a:pt x="7153" y="7270"/>
                    <a:pt x="7131" y="7292"/>
                  </a:cubicBezTo>
                  <a:cubicBezTo>
                    <a:pt x="7117" y="7301"/>
                    <a:pt x="7104" y="7310"/>
                    <a:pt x="7095" y="7324"/>
                  </a:cubicBezTo>
                  <a:lnTo>
                    <a:pt x="7077" y="7351"/>
                  </a:lnTo>
                  <a:cubicBezTo>
                    <a:pt x="7068" y="7364"/>
                    <a:pt x="7059" y="7378"/>
                    <a:pt x="7050" y="7396"/>
                  </a:cubicBezTo>
                  <a:cubicBezTo>
                    <a:pt x="7041" y="7409"/>
                    <a:pt x="7027" y="7436"/>
                    <a:pt x="7014" y="7454"/>
                  </a:cubicBezTo>
                  <a:lnTo>
                    <a:pt x="7005" y="7477"/>
                  </a:lnTo>
                  <a:cubicBezTo>
                    <a:pt x="6969" y="7540"/>
                    <a:pt x="6937" y="7598"/>
                    <a:pt x="6897" y="7657"/>
                  </a:cubicBezTo>
                  <a:cubicBezTo>
                    <a:pt x="6874" y="7693"/>
                    <a:pt x="6852" y="7729"/>
                    <a:pt x="6829" y="7769"/>
                  </a:cubicBezTo>
                  <a:cubicBezTo>
                    <a:pt x="6802" y="7814"/>
                    <a:pt x="6771" y="7859"/>
                    <a:pt x="6739" y="7900"/>
                  </a:cubicBezTo>
                  <a:cubicBezTo>
                    <a:pt x="6703" y="7949"/>
                    <a:pt x="6663" y="7990"/>
                    <a:pt x="6622" y="8030"/>
                  </a:cubicBezTo>
                  <a:cubicBezTo>
                    <a:pt x="6568" y="8089"/>
                    <a:pt x="6519" y="8138"/>
                    <a:pt x="6474" y="8188"/>
                  </a:cubicBezTo>
                  <a:cubicBezTo>
                    <a:pt x="6433" y="8228"/>
                    <a:pt x="6393" y="8264"/>
                    <a:pt x="6352" y="8300"/>
                  </a:cubicBezTo>
                  <a:lnTo>
                    <a:pt x="6325" y="8318"/>
                  </a:lnTo>
                  <a:lnTo>
                    <a:pt x="6280" y="8363"/>
                  </a:lnTo>
                  <a:cubicBezTo>
                    <a:pt x="6253" y="8381"/>
                    <a:pt x="6231" y="8403"/>
                    <a:pt x="6208" y="8421"/>
                  </a:cubicBezTo>
                  <a:lnTo>
                    <a:pt x="6168" y="8453"/>
                  </a:lnTo>
                  <a:lnTo>
                    <a:pt x="6132" y="8484"/>
                  </a:lnTo>
                  <a:lnTo>
                    <a:pt x="6046" y="8547"/>
                  </a:lnTo>
                  <a:cubicBezTo>
                    <a:pt x="5992" y="8588"/>
                    <a:pt x="5943" y="8624"/>
                    <a:pt x="5889" y="8664"/>
                  </a:cubicBezTo>
                  <a:lnTo>
                    <a:pt x="5781" y="8745"/>
                  </a:lnTo>
                  <a:cubicBezTo>
                    <a:pt x="5696" y="8808"/>
                    <a:pt x="5606" y="8867"/>
                    <a:pt x="5511" y="8912"/>
                  </a:cubicBezTo>
                  <a:lnTo>
                    <a:pt x="5466" y="8930"/>
                  </a:lnTo>
                  <a:lnTo>
                    <a:pt x="5412" y="8952"/>
                  </a:lnTo>
                  <a:cubicBezTo>
                    <a:pt x="5367" y="8970"/>
                    <a:pt x="5322" y="8988"/>
                    <a:pt x="5277" y="9006"/>
                  </a:cubicBezTo>
                  <a:lnTo>
                    <a:pt x="5232" y="9029"/>
                  </a:lnTo>
                  <a:lnTo>
                    <a:pt x="5183" y="9051"/>
                  </a:lnTo>
                  <a:cubicBezTo>
                    <a:pt x="5160" y="9060"/>
                    <a:pt x="5133" y="9074"/>
                    <a:pt x="5115" y="9087"/>
                  </a:cubicBezTo>
                  <a:cubicBezTo>
                    <a:pt x="5084" y="9105"/>
                    <a:pt x="5057" y="9137"/>
                    <a:pt x="5043" y="9168"/>
                  </a:cubicBezTo>
                  <a:cubicBezTo>
                    <a:pt x="5025" y="9195"/>
                    <a:pt x="5016" y="9227"/>
                    <a:pt x="5012" y="9263"/>
                  </a:cubicBezTo>
                  <a:cubicBezTo>
                    <a:pt x="4998" y="9326"/>
                    <a:pt x="4994" y="9393"/>
                    <a:pt x="4998" y="9456"/>
                  </a:cubicBezTo>
                  <a:cubicBezTo>
                    <a:pt x="5007" y="9569"/>
                    <a:pt x="5025" y="9686"/>
                    <a:pt x="5052" y="9794"/>
                  </a:cubicBezTo>
                  <a:cubicBezTo>
                    <a:pt x="5061" y="9821"/>
                    <a:pt x="5070" y="9852"/>
                    <a:pt x="5075" y="9874"/>
                  </a:cubicBezTo>
                  <a:lnTo>
                    <a:pt x="5088" y="9910"/>
                  </a:lnTo>
                  <a:cubicBezTo>
                    <a:pt x="5097" y="9946"/>
                    <a:pt x="5111" y="9987"/>
                    <a:pt x="5120" y="10023"/>
                  </a:cubicBezTo>
                  <a:cubicBezTo>
                    <a:pt x="5147" y="10099"/>
                    <a:pt x="5178" y="10171"/>
                    <a:pt x="5219" y="10239"/>
                  </a:cubicBezTo>
                  <a:cubicBezTo>
                    <a:pt x="5241" y="10284"/>
                    <a:pt x="5282" y="10320"/>
                    <a:pt x="5331" y="10342"/>
                  </a:cubicBezTo>
                  <a:cubicBezTo>
                    <a:pt x="5354" y="10356"/>
                    <a:pt x="5381" y="10365"/>
                    <a:pt x="5408" y="10374"/>
                  </a:cubicBezTo>
                  <a:lnTo>
                    <a:pt x="5444" y="10378"/>
                  </a:lnTo>
                  <a:lnTo>
                    <a:pt x="5462" y="10383"/>
                  </a:lnTo>
                  <a:cubicBezTo>
                    <a:pt x="5538" y="10396"/>
                    <a:pt x="5606" y="10419"/>
                    <a:pt x="5678" y="10446"/>
                  </a:cubicBezTo>
                  <a:cubicBezTo>
                    <a:pt x="5736" y="10473"/>
                    <a:pt x="5795" y="10509"/>
                    <a:pt x="5844" y="10549"/>
                  </a:cubicBezTo>
                  <a:lnTo>
                    <a:pt x="5884" y="10576"/>
                  </a:lnTo>
                  <a:lnTo>
                    <a:pt x="5934" y="10594"/>
                  </a:lnTo>
                  <a:cubicBezTo>
                    <a:pt x="5974" y="10608"/>
                    <a:pt x="6006" y="10635"/>
                    <a:pt x="6024" y="10666"/>
                  </a:cubicBezTo>
                  <a:cubicBezTo>
                    <a:pt x="6033" y="10684"/>
                    <a:pt x="6037" y="10698"/>
                    <a:pt x="6042" y="10711"/>
                  </a:cubicBezTo>
                  <a:lnTo>
                    <a:pt x="6046" y="10716"/>
                  </a:lnTo>
                  <a:cubicBezTo>
                    <a:pt x="6073" y="10743"/>
                    <a:pt x="6105" y="10765"/>
                    <a:pt x="6141" y="10779"/>
                  </a:cubicBezTo>
                  <a:cubicBezTo>
                    <a:pt x="6163" y="10792"/>
                    <a:pt x="6190" y="10801"/>
                    <a:pt x="6217" y="10810"/>
                  </a:cubicBezTo>
                  <a:lnTo>
                    <a:pt x="6276" y="10833"/>
                  </a:lnTo>
                  <a:lnTo>
                    <a:pt x="6285" y="10837"/>
                  </a:lnTo>
                  <a:lnTo>
                    <a:pt x="6298" y="10842"/>
                  </a:lnTo>
                  <a:lnTo>
                    <a:pt x="6307" y="10846"/>
                  </a:lnTo>
                  <a:cubicBezTo>
                    <a:pt x="6316" y="10855"/>
                    <a:pt x="6325" y="10860"/>
                    <a:pt x="6334" y="10860"/>
                  </a:cubicBezTo>
                  <a:cubicBezTo>
                    <a:pt x="6370" y="10873"/>
                    <a:pt x="6402" y="10891"/>
                    <a:pt x="6429" y="10914"/>
                  </a:cubicBezTo>
                  <a:cubicBezTo>
                    <a:pt x="6451" y="10932"/>
                    <a:pt x="6474" y="10945"/>
                    <a:pt x="6496" y="10963"/>
                  </a:cubicBezTo>
                  <a:cubicBezTo>
                    <a:pt x="6528" y="10990"/>
                    <a:pt x="6555" y="11017"/>
                    <a:pt x="6582" y="11049"/>
                  </a:cubicBezTo>
                  <a:lnTo>
                    <a:pt x="6636" y="11112"/>
                  </a:lnTo>
                  <a:cubicBezTo>
                    <a:pt x="6663" y="11139"/>
                    <a:pt x="6690" y="11166"/>
                    <a:pt x="6712" y="11193"/>
                  </a:cubicBezTo>
                  <a:lnTo>
                    <a:pt x="6771" y="11260"/>
                  </a:lnTo>
                  <a:cubicBezTo>
                    <a:pt x="6798" y="11292"/>
                    <a:pt x="6825" y="11323"/>
                    <a:pt x="6852" y="11355"/>
                  </a:cubicBezTo>
                  <a:cubicBezTo>
                    <a:pt x="6879" y="11391"/>
                    <a:pt x="6897" y="11404"/>
                    <a:pt x="6915" y="11431"/>
                  </a:cubicBezTo>
                  <a:cubicBezTo>
                    <a:pt x="6937" y="11454"/>
                    <a:pt x="6964" y="11485"/>
                    <a:pt x="6987" y="11512"/>
                  </a:cubicBezTo>
                  <a:cubicBezTo>
                    <a:pt x="7045" y="11593"/>
                    <a:pt x="7117" y="11683"/>
                    <a:pt x="7176" y="11777"/>
                  </a:cubicBezTo>
                  <a:lnTo>
                    <a:pt x="7189" y="11800"/>
                  </a:lnTo>
                  <a:cubicBezTo>
                    <a:pt x="7198" y="11813"/>
                    <a:pt x="7203" y="11827"/>
                    <a:pt x="7216" y="11840"/>
                  </a:cubicBezTo>
                  <a:lnTo>
                    <a:pt x="7239" y="11872"/>
                  </a:lnTo>
                  <a:lnTo>
                    <a:pt x="7266" y="11908"/>
                  </a:lnTo>
                  <a:cubicBezTo>
                    <a:pt x="7293" y="11948"/>
                    <a:pt x="7320" y="11989"/>
                    <a:pt x="7342" y="12025"/>
                  </a:cubicBezTo>
                  <a:lnTo>
                    <a:pt x="7356" y="12043"/>
                  </a:lnTo>
                  <a:cubicBezTo>
                    <a:pt x="7383" y="12088"/>
                    <a:pt x="7410" y="12133"/>
                    <a:pt x="7441" y="12178"/>
                  </a:cubicBezTo>
                  <a:cubicBezTo>
                    <a:pt x="7468" y="12227"/>
                    <a:pt x="7481" y="12254"/>
                    <a:pt x="7504" y="12290"/>
                  </a:cubicBezTo>
                  <a:lnTo>
                    <a:pt x="7522" y="12322"/>
                  </a:lnTo>
                  <a:lnTo>
                    <a:pt x="7526" y="12335"/>
                  </a:lnTo>
                  <a:lnTo>
                    <a:pt x="7535" y="12349"/>
                  </a:lnTo>
                  <a:cubicBezTo>
                    <a:pt x="7508" y="12362"/>
                    <a:pt x="7490" y="12389"/>
                    <a:pt x="7486" y="12421"/>
                  </a:cubicBezTo>
                  <a:cubicBezTo>
                    <a:pt x="7481" y="12443"/>
                    <a:pt x="7486" y="12470"/>
                    <a:pt x="7499" y="12493"/>
                  </a:cubicBezTo>
                  <a:cubicBezTo>
                    <a:pt x="7522" y="12524"/>
                    <a:pt x="7540" y="12560"/>
                    <a:pt x="7562" y="12592"/>
                  </a:cubicBezTo>
                  <a:lnTo>
                    <a:pt x="7594" y="12650"/>
                  </a:lnTo>
                  <a:lnTo>
                    <a:pt x="7639" y="12713"/>
                  </a:lnTo>
                  <a:cubicBezTo>
                    <a:pt x="7657" y="12745"/>
                    <a:pt x="7675" y="12776"/>
                    <a:pt x="7693" y="12803"/>
                  </a:cubicBezTo>
                  <a:cubicBezTo>
                    <a:pt x="7729" y="12862"/>
                    <a:pt x="7760" y="12916"/>
                    <a:pt x="7792" y="12974"/>
                  </a:cubicBezTo>
                  <a:cubicBezTo>
                    <a:pt x="7823" y="13028"/>
                    <a:pt x="7850" y="13091"/>
                    <a:pt x="7877" y="13149"/>
                  </a:cubicBezTo>
                  <a:cubicBezTo>
                    <a:pt x="7895" y="13203"/>
                    <a:pt x="7918" y="13257"/>
                    <a:pt x="7940" y="13307"/>
                  </a:cubicBezTo>
                  <a:cubicBezTo>
                    <a:pt x="7958" y="13361"/>
                    <a:pt x="7981" y="13419"/>
                    <a:pt x="8003" y="13478"/>
                  </a:cubicBezTo>
                  <a:cubicBezTo>
                    <a:pt x="8017" y="13505"/>
                    <a:pt x="8030" y="13532"/>
                    <a:pt x="8039" y="13563"/>
                  </a:cubicBezTo>
                  <a:cubicBezTo>
                    <a:pt x="8048" y="13595"/>
                    <a:pt x="8057" y="13604"/>
                    <a:pt x="8062" y="13622"/>
                  </a:cubicBezTo>
                  <a:cubicBezTo>
                    <a:pt x="8085" y="13668"/>
                    <a:pt x="8130" y="13692"/>
                    <a:pt x="8175" y="13692"/>
                  </a:cubicBezTo>
                  <a:cubicBezTo>
                    <a:pt x="8209" y="13692"/>
                    <a:pt x="8243" y="13678"/>
                    <a:pt x="8269" y="13649"/>
                  </a:cubicBezTo>
                  <a:cubicBezTo>
                    <a:pt x="8287" y="13658"/>
                    <a:pt x="8305" y="13662"/>
                    <a:pt x="8318" y="13667"/>
                  </a:cubicBezTo>
                  <a:cubicBezTo>
                    <a:pt x="8363" y="13676"/>
                    <a:pt x="8408" y="13680"/>
                    <a:pt x="8449" y="13680"/>
                  </a:cubicBezTo>
                  <a:cubicBezTo>
                    <a:pt x="8525" y="13676"/>
                    <a:pt x="8602" y="13662"/>
                    <a:pt x="8669" y="13631"/>
                  </a:cubicBezTo>
                  <a:cubicBezTo>
                    <a:pt x="8705" y="13622"/>
                    <a:pt x="8737" y="13613"/>
                    <a:pt x="8764" y="13604"/>
                  </a:cubicBezTo>
                  <a:cubicBezTo>
                    <a:pt x="8795" y="13595"/>
                    <a:pt x="8827" y="13581"/>
                    <a:pt x="8858" y="13572"/>
                  </a:cubicBezTo>
                  <a:lnTo>
                    <a:pt x="8926" y="13550"/>
                  </a:lnTo>
                  <a:cubicBezTo>
                    <a:pt x="8975" y="13532"/>
                    <a:pt x="9025" y="13514"/>
                    <a:pt x="9074" y="13496"/>
                  </a:cubicBezTo>
                  <a:lnTo>
                    <a:pt x="9074" y="13496"/>
                  </a:lnTo>
                  <a:lnTo>
                    <a:pt x="9043" y="13505"/>
                  </a:lnTo>
                  <a:cubicBezTo>
                    <a:pt x="9096" y="13482"/>
                    <a:pt x="9155" y="13464"/>
                    <a:pt x="9209" y="13451"/>
                  </a:cubicBezTo>
                  <a:cubicBezTo>
                    <a:pt x="9245" y="13442"/>
                    <a:pt x="9267" y="13437"/>
                    <a:pt x="9290" y="13433"/>
                  </a:cubicBezTo>
                  <a:cubicBezTo>
                    <a:pt x="9317" y="13424"/>
                    <a:pt x="9348" y="13410"/>
                    <a:pt x="9375" y="13397"/>
                  </a:cubicBezTo>
                  <a:lnTo>
                    <a:pt x="9393" y="13388"/>
                  </a:lnTo>
                  <a:cubicBezTo>
                    <a:pt x="9425" y="13379"/>
                    <a:pt x="9461" y="13365"/>
                    <a:pt x="9501" y="13352"/>
                  </a:cubicBezTo>
                  <a:lnTo>
                    <a:pt x="9519" y="13343"/>
                  </a:lnTo>
                  <a:cubicBezTo>
                    <a:pt x="9582" y="13320"/>
                    <a:pt x="9641" y="13289"/>
                    <a:pt x="9690" y="13253"/>
                  </a:cubicBezTo>
                  <a:cubicBezTo>
                    <a:pt x="9735" y="13221"/>
                    <a:pt x="9780" y="13185"/>
                    <a:pt x="9821" y="13149"/>
                  </a:cubicBezTo>
                  <a:lnTo>
                    <a:pt x="9848" y="13127"/>
                  </a:lnTo>
                  <a:cubicBezTo>
                    <a:pt x="9902" y="13082"/>
                    <a:pt x="9947" y="13046"/>
                    <a:pt x="9983" y="13010"/>
                  </a:cubicBezTo>
                  <a:cubicBezTo>
                    <a:pt x="10073" y="12920"/>
                    <a:pt x="10145" y="12821"/>
                    <a:pt x="10203" y="12713"/>
                  </a:cubicBezTo>
                  <a:cubicBezTo>
                    <a:pt x="10226" y="12668"/>
                    <a:pt x="10244" y="12623"/>
                    <a:pt x="10262" y="12578"/>
                  </a:cubicBezTo>
                  <a:cubicBezTo>
                    <a:pt x="10275" y="12574"/>
                    <a:pt x="10284" y="12560"/>
                    <a:pt x="10289" y="12547"/>
                  </a:cubicBezTo>
                  <a:cubicBezTo>
                    <a:pt x="10307" y="12511"/>
                    <a:pt x="10325" y="12475"/>
                    <a:pt x="10338" y="12434"/>
                  </a:cubicBezTo>
                  <a:cubicBezTo>
                    <a:pt x="10347" y="12412"/>
                    <a:pt x="10352" y="12389"/>
                    <a:pt x="10361" y="12362"/>
                  </a:cubicBezTo>
                  <a:cubicBezTo>
                    <a:pt x="10379" y="12299"/>
                    <a:pt x="10397" y="12236"/>
                    <a:pt x="10415" y="12178"/>
                  </a:cubicBezTo>
                  <a:cubicBezTo>
                    <a:pt x="10433" y="12110"/>
                    <a:pt x="10446" y="12038"/>
                    <a:pt x="10451" y="11966"/>
                  </a:cubicBezTo>
                  <a:cubicBezTo>
                    <a:pt x="10451" y="11903"/>
                    <a:pt x="10451" y="11840"/>
                    <a:pt x="10442" y="11782"/>
                  </a:cubicBezTo>
                  <a:cubicBezTo>
                    <a:pt x="10433" y="11710"/>
                    <a:pt x="10424" y="11638"/>
                    <a:pt x="10415" y="11566"/>
                  </a:cubicBezTo>
                  <a:cubicBezTo>
                    <a:pt x="10406" y="11525"/>
                    <a:pt x="10401" y="11494"/>
                    <a:pt x="10392" y="11458"/>
                  </a:cubicBezTo>
                  <a:cubicBezTo>
                    <a:pt x="10388" y="11422"/>
                    <a:pt x="10383" y="11386"/>
                    <a:pt x="10370" y="11346"/>
                  </a:cubicBezTo>
                  <a:cubicBezTo>
                    <a:pt x="10356" y="11292"/>
                    <a:pt x="10343" y="11247"/>
                    <a:pt x="10329" y="11197"/>
                  </a:cubicBezTo>
                  <a:lnTo>
                    <a:pt x="10320" y="11161"/>
                  </a:lnTo>
                  <a:cubicBezTo>
                    <a:pt x="10302" y="11094"/>
                    <a:pt x="10280" y="11040"/>
                    <a:pt x="10262" y="10995"/>
                  </a:cubicBezTo>
                  <a:cubicBezTo>
                    <a:pt x="10253" y="10963"/>
                    <a:pt x="10235" y="10932"/>
                    <a:pt x="10221" y="10900"/>
                  </a:cubicBezTo>
                  <a:cubicBezTo>
                    <a:pt x="10208" y="10869"/>
                    <a:pt x="10203" y="10855"/>
                    <a:pt x="10194" y="10837"/>
                  </a:cubicBezTo>
                  <a:cubicBezTo>
                    <a:pt x="10176" y="10801"/>
                    <a:pt x="10163" y="10765"/>
                    <a:pt x="10149" y="10734"/>
                  </a:cubicBezTo>
                  <a:cubicBezTo>
                    <a:pt x="10136" y="10698"/>
                    <a:pt x="10127" y="10671"/>
                    <a:pt x="10113" y="10639"/>
                  </a:cubicBezTo>
                  <a:lnTo>
                    <a:pt x="10109" y="10626"/>
                  </a:lnTo>
                  <a:lnTo>
                    <a:pt x="10068" y="10531"/>
                  </a:lnTo>
                  <a:cubicBezTo>
                    <a:pt x="10032" y="10446"/>
                    <a:pt x="10005" y="10356"/>
                    <a:pt x="9978" y="10261"/>
                  </a:cubicBezTo>
                  <a:cubicBezTo>
                    <a:pt x="9951" y="10171"/>
                    <a:pt x="9929" y="10077"/>
                    <a:pt x="9915" y="9982"/>
                  </a:cubicBezTo>
                  <a:cubicBezTo>
                    <a:pt x="9915" y="9960"/>
                    <a:pt x="9911" y="9937"/>
                    <a:pt x="9911" y="9915"/>
                  </a:cubicBezTo>
                  <a:cubicBezTo>
                    <a:pt x="9911" y="9897"/>
                    <a:pt x="9911" y="9874"/>
                    <a:pt x="9911" y="9856"/>
                  </a:cubicBezTo>
                  <a:lnTo>
                    <a:pt x="9911" y="9839"/>
                  </a:lnTo>
                  <a:cubicBezTo>
                    <a:pt x="9911" y="9825"/>
                    <a:pt x="9911" y="9812"/>
                    <a:pt x="9906" y="9798"/>
                  </a:cubicBezTo>
                  <a:cubicBezTo>
                    <a:pt x="9920" y="9735"/>
                    <a:pt x="9938" y="9677"/>
                    <a:pt x="9965" y="9614"/>
                  </a:cubicBezTo>
                  <a:cubicBezTo>
                    <a:pt x="9996" y="9542"/>
                    <a:pt x="10028" y="9474"/>
                    <a:pt x="10068" y="9407"/>
                  </a:cubicBezTo>
                  <a:cubicBezTo>
                    <a:pt x="10104" y="9348"/>
                    <a:pt x="10145" y="9290"/>
                    <a:pt x="10190" y="9227"/>
                  </a:cubicBezTo>
                  <a:cubicBezTo>
                    <a:pt x="10221" y="9186"/>
                    <a:pt x="10257" y="9146"/>
                    <a:pt x="10293" y="9105"/>
                  </a:cubicBezTo>
                  <a:cubicBezTo>
                    <a:pt x="10334" y="9065"/>
                    <a:pt x="10374" y="9011"/>
                    <a:pt x="10415" y="8957"/>
                  </a:cubicBezTo>
                  <a:lnTo>
                    <a:pt x="10455" y="8907"/>
                  </a:lnTo>
                  <a:lnTo>
                    <a:pt x="10482" y="8871"/>
                  </a:lnTo>
                  <a:cubicBezTo>
                    <a:pt x="10518" y="8826"/>
                    <a:pt x="10554" y="8781"/>
                    <a:pt x="10590" y="8736"/>
                  </a:cubicBezTo>
                  <a:cubicBezTo>
                    <a:pt x="10613" y="8709"/>
                    <a:pt x="10635" y="8682"/>
                    <a:pt x="10657" y="8655"/>
                  </a:cubicBezTo>
                  <a:lnTo>
                    <a:pt x="10662" y="8655"/>
                  </a:lnTo>
                  <a:cubicBezTo>
                    <a:pt x="10698" y="8655"/>
                    <a:pt x="10729" y="8646"/>
                    <a:pt x="10752" y="8624"/>
                  </a:cubicBezTo>
                  <a:cubicBezTo>
                    <a:pt x="10761" y="8615"/>
                    <a:pt x="10770" y="8610"/>
                    <a:pt x="10774" y="8601"/>
                  </a:cubicBezTo>
                  <a:lnTo>
                    <a:pt x="10833" y="8561"/>
                  </a:lnTo>
                  <a:lnTo>
                    <a:pt x="10846" y="8552"/>
                  </a:lnTo>
                  <a:lnTo>
                    <a:pt x="10860" y="8538"/>
                  </a:lnTo>
                  <a:cubicBezTo>
                    <a:pt x="10909" y="8502"/>
                    <a:pt x="10954" y="8466"/>
                    <a:pt x="10999" y="8426"/>
                  </a:cubicBezTo>
                  <a:cubicBezTo>
                    <a:pt x="11049" y="8372"/>
                    <a:pt x="11098" y="8318"/>
                    <a:pt x="11139" y="8255"/>
                  </a:cubicBezTo>
                  <a:cubicBezTo>
                    <a:pt x="11161" y="8219"/>
                    <a:pt x="11188" y="8183"/>
                    <a:pt x="11211" y="8143"/>
                  </a:cubicBezTo>
                  <a:lnTo>
                    <a:pt x="11242" y="8093"/>
                  </a:lnTo>
                  <a:cubicBezTo>
                    <a:pt x="11269" y="8053"/>
                    <a:pt x="11292" y="8017"/>
                    <a:pt x="11319" y="7976"/>
                  </a:cubicBezTo>
                  <a:lnTo>
                    <a:pt x="11346" y="7940"/>
                  </a:lnTo>
                  <a:cubicBezTo>
                    <a:pt x="11413" y="7837"/>
                    <a:pt x="11472" y="7729"/>
                    <a:pt x="11521" y="7616"/>
                  </a:cubicBezTo>
                  <a:cubicBezTo>
                    <a:pt x="11553" y="7553"/>
                    <a:pt x="11575" y="7490"/>
                    <a:pt x="11593" y="7423"/>
                  </a:cubicBezTo>
                  <a:cubicBezTo>
                    <a:pt x="11638" y="7292"/>
                    <a:pt x="11665" y="7157"/>
                    <a:pt x="11665" y="7022"/>
                  </a:cubicBezTo>
                  <a:cubicBezTo>
                    <a:pt x="11665" y="6937"/>
                    <a:pt x="11656" y="6851"/>
                    <a:pt x="11643" y="6766"/>
                  </a:cubicBezTo>
                  <a:cubicBezTo>
                    <a:pt x="11647" y="6703"/>
                    <a:pt x="11643" y="6644"/>
                    <a:pt x="11629" y="6586"/>
                  </a:cubicBezTo>
                  <a:cubicBezTo>
                    <a:pt x="11625" y="6555"/>
                    <a:pt x="11620" y="6523"/>
                    <a:pt x="11616" y="6492"/>
                  </a:cubicBezTo>
                  <a:lnTo>
                    <a:pt x="11607" y="6424"/>
                  </a:lnTo>
                  <a:cubicBezTo>
                    <a:pt x="11589" y="6298"/>
                    <a:pt x="11566" y="6177"/>
                    <a:pt x="11544" y="6055"/>
                  </a:cubicBezTo>
                  <a:cubicBezTo>
                    <a:pt x="11535" y="5983"/>
                    <a:pt x="11517" y="5916"/>
                    <a:pt x="11499" y="5848"/>
                  </a:cubicBezTo>
                  <a:cubicBezTo>
                    <a:pt x="11481" y="5790"/>
                    <a:pt x="11458" y="5731"/>
                    <a:pt x="11436" y="5668"/>
                  </a:cubicBezTo>
                  <a:cubicBezTo>
                    <a:pt x="11422" y="5623"/>
                    <a:pt x="11400" y="5574"/>
                    <a:pt x="11377" y="5524"/>
                  </a:cubicBezTo>
                  <a:cubicBezTo>
                    <a:pt x="11350" y="5470"/>
                    <a:pt x="11328" y="5412"/>
                    <a:pt x="11301" y="5362"/>
                  </a:cubicBezTo>
                  <a:cubicBezTo>
                    <a:pt x="11256" y="5268"/>
                    <a:pt x="11206" y="5178"/>
                    <a:pt x="11143" y="5092"/>
                  </a:cubicBezTo>
                  <a:cubicBezTo>
                    <a:pt x="11076" y="5007"/>
                    <a:pt x="11004" y="4926"/>
                    <a:pt x="10927" y="4854"/>
                  </a:cubicBezTo>
                  <a:cubicBezTo>
                    <a:pt x="10855" y="4791"/>
                    <a:pt x="10783" y="4733"/>
                    <a:pt x="10707" y="4679"/>
                  </a:cubicBezTo>
                  <a:lnTo>
                    <a:pt x="10671" y="4647"/>
                  </a:lnTo>
                  <a:cubicBezTo>
                    <a:pt x="10626" y="4616"/>
                    <a:pt x="10581" y="4584"/>
                    <a:pt x="10536" y="4553"/>
                  </a:cubicBezTo>
                  <a:cubicBezTo>
                    <a:pt x="10491" y="4521"/>
                    <a:pt x="10451" y="4494"/>
                    <a:pt x="10410" y="4463"/>
                  </a:cubicBezTo>
                  <a:lnTo>
                    <a:pt x="10334" y="4404"/>
                  </a:lnTo>
                  <a:lnTo>
                    <a:pt x="10262" y="4350"/>
                  </a:lnTo>
                  <a:lnTo>
                    <a:pt x="10181" y="4287"/>
                  </a:lnTo>
                  <a:lnTo>
                    <a:pt x="10149" y="4265"/>
                  </a:lnTo>
                  <a:cubicBezTo>
                    <a:pt x="10136" y="4251"/>
                    <a:pt x="10122" y="4242"/>
                    <a:pt x="10109" y="4229"/>
                  </a:cubicBezTo>
                  <a:cubicBezTo>
                    <a:pt x="10073" y="4202"/>
                    <a:pt x="10037" y="4170"/>
                    <a:pt x="10005" y="4139"/>
                  </a:cubicBezTo>
                  <a:lnTo>
                    <a:pt x="9951" y="4094"/>
                  </a:lnTo>
                  <a:cubicBezTo>
                    <a:pt x="9906" y="4053"/>
                    <a:pt x="9857" y="4008"/>
                    <a:pt x="9807" y="3959"/>
                  </a:cubicBezTo>
                  <a:cubicBezTo>
                    <a:pt x="9749" y="3896"/>
                    <a:pt x="9695" y="3824"/>
                    <a:pt x="9645" y="3752"/>
                  </a:cubicBezTo>
                  <a:cubicBezTo>
                    <a:pt x="9591" y="3671"/>
                    <a:pt x="9551" y="3594"/>
                    <a:pt x="9510" y="3522"/>
                  </a:cubicBezTo>
                  <a:cubicBezTo>
                    <a:pt x="9470" y="3450"/>
                    <a:pt x="9447" y="3383"/>
                    <a:pt x="9420" y="3311"/>
                  </a:cubicBezTo>
                  <a:cubicBezTo>
                    <a:pt x="9407" y="3280"/>
                    <a:pt x="9398" y="3248"/>
                    <a:pt x="9384" y="3212"/>
                  </a:cubicBezTo>
                  <a:cubicBezTo>
                    <a:pt x="9362" y="3158"/>
                    <a:pt x="9344" y="3109"/>
                    <a:pt x="9326" y="3050"/>
                  </a:cubicBezTo>
                  <a:cubicBezTo>
                    <a:pt x="9312" y="2996"/>
                    <a:pt x="9294" y="2942"/>
                    <a:pt x="9281" y="2888"/>
                  </a:cubicBezTo>
                  <a:cubicBezTo>
                    <a:pt x="9254" y="2776"/>
                    <a:pt x="9227" y="2668"/>
                    <a:pt x="9191" y="2560"/>
                  </a:cubicBezTo>
                  <a:cubicBezTo>
                    <a:pt x="9182" y="2537"/>
                    <a:pt x="9173" y="2515"/>
                    <a:pt x="9168" y="2492"/>
                  </a:cubicBezTo>
                  <a:cubicBezTo>
                    <a:pt x="9159" y="2470"/>
                    <a:pt x="9155" y="2456"/>
                    <a:pt x="9146" y="2434"/>
                  </a:cubicBezTo>
                  <a:cubicBezTo>
                    <a:pt x="9132" y="2393"/>
                    <a:pt x="9119" y="2353"/>
                    <a:pt x="9101" y="2317"/>
                  </a:cubicBezTo>
                  <a:cubicBezTo>
                    <a:pt x="9060" y="2213"/>
                    <a:pt x="9016" y="2114"/>
                    <a:pt x="8962" y="2015"/>
                  </a:cubicBezTo>
                  <a:cubicBezTo>
                    <a:pt x="8908" y="1925"/>
                    <a:pt x="8849" y="1831"/>
                    <a:pt x="8786" y="1741"/>
                  </a:cubicBezTo>
                  <a:cubicBezTo>
                    <a:pt x="8728" y="1660"/>
                    <a:pt x="8660" y="1584"/>
                    <a:pt x="8597" y="1507"/>
                  </a:cubicBezTo>
                  <a:lnTo>
                    <a:pt x="8570" y="1476"/>
                  </a:lnTo>
                  <a:cubicBezTo>
                    <a:pt x="8489" y="1386"/>
                    <a:pt x="8408" y="1296"/>
                    <a:pt x="8318" y="1215"/>
                  </a:cubicBezTo>
                  <a:cubicBezTo>
                    <a:pt x="8278" y="1179"/>
                    <a:pt x="8233" y="1143"/>
                    <a:pt x="8192" y="1111"/>
                  </a:cubicBezTo>
                  <a:lnTo>
                    <a:pt x="8147" y="1075"/>
                  </a:lnTo>
                  <a:lnTo>
                    <a:pt x="8053" y="1003"/>
                  </a:lnTo>
                  <a:cubicBezTo>
                    <a:pt x="7954" y="927"/>
                    <a:pt x="7855" y="859"/>
                    <a:pt x="7747" y="796"/>
                  </a:cubicBezTo>
                  <a:cubicBezTo>
                    <a:pt x="7571" y="693"/>
                    <a:pt x="7387" y="603"/>
                    <a:pt x="7203" y="522"/>
                  </a:cubicBezTo>
                  <a:cubicBezTo>
                    <a:pt x="7095" y="477"/>
                    <a:pt x="6987" y="432"/>
                    <a:pt x="6874" y="391"/>
                  </a:cubicBezTo>
                  <a:lnTo>
                    <a:pt x="6820" y="369"/>
                  </a:lnTo>
                  <a:cubicBezTo>
                    <a:pt x="6766" y="346"/>
                    <a:pt x="6717" y="328"/>
                    <a:pt x="6663" y="310"/>
                  </a:cubicBezTo>
                  <a:cubicBezTo>
                    <a:pt x="6618" y="297"/>
                    <a:pt x="6577" y="283"/>
                    <a:pt x="6532" y="274"/>
                  </a:cubicBezTo>
                  <a:cubicBezTo>
                    <a:pt x="6496" y="265"/>
                    <a:pt x="6465" y="256"/>
                    <a:pt x="6429" y="247"/>
                  </a:cubicBezTo>
                  <a:lnTo>
                    <a:pt x="6406" y="238"/>
                  </a:lnTo>
                  <a:lnTo>
                    <a:pt x="6379" y="229"/>
                  </a:lnTo>
                  <a:cubicBezTo>
                    <a:pt x="6361" y="216"/>
                    <a:pt x="6343" y="207"/>
                    <a:pt x="6325" y="198"/>
                  </a:cubicBezTo>
                  <a:cubicBezTo>
                    <a:pt x="6258" y="171"/>
                    <a:pt x="6190" y="153"/>
                    <a:pt x="6136" y="144"/>
                  </a:cubicBezTo>
                  <a:cubicBezTo>
                    <a:pt x="6123" y="130"/>
                    <a:pt x="6109" y="126"/>
                    <a:pt x="6091" y="126"/>
                  </a:cubicBezTo>
                  <a:cubicBezTo>
                    <a:pt x="6010" y="108"/>
                    <a:pt x="5934" y="90"/>
                    <a:pt x="5862" y="72"/>
                  </a:cubicBezTo>
                  <a:cubicBezTo>
                    <a:pt x="5732" y="50"/>
                    <a:pt x="5597" y="32"/>
                    <a:pt x="5466" y="23"/>
                  </a:cubicBezTo>
                  <a:lnTo>
                    <a:pt x="5394" y="18"/>
                  </a:lnTo>
                  <a:lnTo>
                    <a:pt x="5381" y="18"/>
                  </a:lnTo>
                  <a:cubicBezTo>
                    <a:pt x="5322" y="9"/>
                    <a:pt x="5268" y="5"/>
                    <a:pt x="5210" y="5"/>
                  </a:cubicBezTo>
                  <a:cubicBezTo>
                    <a:pt x="5169" y="5"/>
                    <a:pt x="5129" y="0"/>
                    <a:pt x="508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5390850" y="1707700"/>
              <a:ext cx="105850" cy="129125"/>
            </a:xfrm>
            <a:custGeom>
              <a:rect b="b" l="l" r="r" t="t"/>
              <a:pathLst>
                <a:path extrusionOk="0" h="5165" w="4234">
                  <a:moveTo>
                    <a:pt x="1278" y="0"/>
                  </a:moveTo>
                  <a:cubicBezTo>
                    <a:pt x="1269" y="0"/>
                    <a:pt x="1260" y="5"/>
                    <a:pt x="1251" y="9"/>
                  </a:cubicBezTo>
                  <a:lnTo>
                    <a:pt x="1247" y="18"/>
                  </a:lnTo>
                  <a:cubicBezTo>
                    <a:pt x="1224" y="23"/>
                    <a:pt x="1206" y="41"/>
                    <a:pt x="1202" y="63"/>
                  </a:cubicBezTo>
                  <a:cubicBezTo>
                    <a:pt x="1175" y="144"/>
                    <a:pt x="1139" y="221"/>
                    <a:pt x="1098" y="293"/>
                  </a:cubicBezTo>
                  <a:cubicBezTo>
                    <a:pt x="1031" y="401"/>
                    <a:pt x="954" y="509"/>
                    <a:pt x="878" y="608"/>
                  </a:cubicBezTo>
                  <a:lnTo>
                    <a:pt x="833" y="671"/>
                  </a:lnTo>
                  <a:cubicBezTo>
                    <a:pt x="801" y="711"/>
                    <a:pt x="774" y="756"/>
                    <a:pt x="747" y="797"/>
                  </a:cubicBezTo>
                  <a:cubicBezTo>
                    <a:pt x="729" y="828"/>
                    <a:pt x="711" y="855"/>
                    <a:pt x="693" y="882"/>
                  </a:cubicBezTo>
                  <a:cubicBezTo>
                    <a:pt x="675" y="914"/>
                    <a:pt x="662" y="923"/>
                    <a:pt x="648" y="945"/>
                  </a:cubicBezTo>
                  <a:cubicBezTo>
                    <a:pt x="635" y="963"/>
                    <a:pt x="626" y="986"/>
                    <a:pt x="612" y="1004"/>
                  </a:cubicBezTo>
                  <a:cubicBezTo>
                    <a:pt x="594" y="1035"/>
                    <a:pt x="576" y="1067"/>
                    <a:pt x="554" y="1094"/>
                  </a:cubicBezTo>
                  <a:cubicBezTo>
                    <a:pt x="536" y="1121"/>
                    <a:pt x="509" y="1161"/>
                    <a:pt x="482" y="1193"/>
                  </a:cubicBezTo>
                  <a:cubicBezTo>
                    <a:pt x="405" y="1287"/>
                    <a:pt x="338" y="1395"/>
                    <a:pt x="279" y="1503"/>
                  </a:cubicBezTo>
                  <a:cubicBezTo>
                    <a:pt x="252" y="1552"/>
                    <a:pt x="234" y="1602"/>
                    <a:pt x="212" y="1651"/>
                  </a:cubicBezTo>
                  <a:cubicBezTo>
                    <a:pt x="203" y="1674"/>
                    <a:pt x="189" y="1701"/>
                    <a:pt x="180" y="1723"/>
                  </a:cubicBezTo>
                  <a:lnTo>
                    <a:pt x="162" y="1759"/>
                  </a:lnTo>
                  <a:cubicBezTo>
                    <a:pt x="154" y="1786"/>
                    <a:pt x="140" y="1809"/>
                    <a:pt x="131" y="1836"/>
                  </a:cubicBezTo>
                  <a:cubicBezTo>
                    <a:pt x="113" y="1876"/>
                    <a:pt x="104" y="1917"/>
                    <a:pt x="91" y="1957"/>
                  </a:cubicBezTo>
                  <a:lnTo>
                    <a:pt x="86" y="1971"/>
                  </a:lnTo>
                  <a:cubicBezTo>
                    <a:pt x="82" y="1993"/>
                    <a:pt x="77" y="2002"/>
                    <a:pt x="77" y="2011"/>
                  </a:cubicBezTo>
                  <a:cubicBezTo>
                    <a:pt x="50" y="2115"/>
                    <a:pt x="28" y="2218"/>
                    <a:pt x="19" y="2322"/>
                  </a:cubicBezTo>
                  <a:cubicBezTo>
                    <a:pt x="14" y="2349"/>
                    <a:pt x="10" y="2376"/>
                    <a:pt x="5" y="2403"/>
                  </a:cubicBezTo>
                  <a:cubicBezTo>
                    <a:pt x="1" y="2443"/>
                    <a:pt x="1" y="2484"/>
                    <a:pt x="1" y="2524"/>
                  </a:cubicBezTo>
                  <a:cubicBezTo>
                    <a:pt x="1" y="2565"/>
                    <a:pt x="5" y="2610"/>
                    <a:pt x="5" y="2655"/>
                  </a:cubicBezTo>
                  <a:lnTo>
                    <a:pt x="5" y="2691"/>
                  </a:lnTo>
                  <a:cubicBezTo>
                    <a:pt x="10" y="2749"/>
                    <a:pt x="14" y="2803"/>
                    <a:pt x="19" y="2862"/>
                  </a:cubicBezTo>
                  <a:cubicBezTo>
                    <a:pt x="23" y="2902"/>
                    <a:pt x="32" y="2947"/>
                    <a:pt x="46" y="2987"/>
                  </a:cubicBezTo>
                  <a:lnTo>
                    <a:pt x="50" y="3028"/>
                  </a:lnTo>
                  <a:lnTo>
                    <a:pt x="59" y="3055"/>
                  </a:lnTo>
                  <a:cubicBezTo>
                    <a:pt x="68" y="3113"/>
                    <a:pt x="82" y="3167"/>
                    <a:pt x="100" y="3226"/>
                  </a:cubicBezTo>
                  <a:lnTo>
                    <a:pt x="145" y="3397"/>
                  </a:lnTo>
                  <a:cubicBezTo>
                    <a:pt x="162" y="3451"/>
                    <a:pt x="180" y="3505"/>
                    <a:pt x="203" y="3554"/>
                  </a:cubicBezTo>
                  <a:cubicBezTo>
                    <a:pt x="216" y="3590"/>
                    <a:pt x="234" y="3626"/>
                    <a:pt x="252" y="3662"/>
                  </a:cubicBezTo>
                  <a:lnTo>
                    <a:pt x="275" y="3707"/>
                  </a:lnTo>
                  <a:cubicBezTo>
                    <a:pt x="329" y="3820"/>
                    <a:pt x="392" y="3928"/>
                    <a:pt x="441" y="4018"/>
                  </a:cubicBezTo>
                  <a:cubicBezTo>
                    <a:pt x="473" y="4072"/>
                    <a:pt x="504" y="4121"/>
                    <a:pt x="540" y="4166"/>
                  </a:cubicBezTo>
                  <a:lnTo>
                    <a:pt x="567" y="4211"/>
                  </a:lnTo>
                  <a:cubicBezTo>
                    <a:pt x="585" y="4243"/>
                    <a:pt x="608" y="4274"/>
                    <a:pt x="635" y="4310"/>
                  </a:cubicBezTo>
                  <a:cubicBezTo>
                    <a:pt x="698" y="4400"/>
                    <a:pt x="770" y="4486"/>
                    <a:pt x="842" y="4571"/>
                  </a:cubicBezTo>
                  <a:cubicBezTo>
                    <a:pt x="923" y="4674"/>
                    <a:pt x="1013" y="4769"/>
                    <a:pt x="1107" y="4863"/>
                  </a:cubicBezTo>
                  <a:cubicBezTo>
                    <a:pt x="1143" y="4899"/>
                    <a:pt x="1179" y="4931"/>
                    <a:pt x="1215" y="4962"/>
                  </a:cubicBezTo>
                  <a:lnTo>
                    <a:pt x="1233" y="4976"/>
                  </a:lnTo>
                  <a:cubicBezTo>
                    <a:pt x="1269" y="5012"/>
                    <a:pt x="1305" y="5034"/>
                    <a:pt x="1350" y="5057"/>
                  </a:cubicBezTo>
                  <a:cubicBezTo>
                    <a:pt x="1364" y="5057"/>
                    <a:pt x="1373" y="5061"/>
                    <a:pt x="1386" y="5061"/>
                  </a:cubicBezTo>
                  <a:cubicBezTo>
                    <a:pt x="1377" y="5102"/>
                    <a:pt x="1395" y="5142"/>
                    <a:pt x="1436" y="5160"/>
                  </a:cubicBezTo>
                  <a:cubicBezTo>
                    <a:pt x="1445" y="5165"/>
                    <a:pt x="1454" y="5165"/>
                    <a:pt x="1467" y="5165"/>
                  </a:cubicBezTo>
                  <a:cubicBezTo>
                    <a:pt x="1499" y="5165"/>
                    <a:pt x="1530" y="5147"/>
                    <a:pt x="1544" y="5115"/>
                  </a:cubicBezTo>
                  <a:cubicBezTo>
                    <a:pt x="1557" y="5066"/>
                    <a:pt x="1580" y="5021"/>
                    <a:pt x="1602" y="4980"/>
                  </a:cubicBezTo>
                  <a:cubicBezTo>
                    <a:pt x="1625" y="4940"/>
                    <a:pt x="1638" y="4913"/>
                    <a:pt x="1656" y="4881"/>
                  </a:cubicBezTo>
                  <a:lnTo>
                    <a:pt x="1715" y="4791"/>
                  </a:lnTo>
                  <a:lnTo>
                    <a:pt x="1706" y="4796"/>
                  </a:lnTo>
                  <a:cubicBezTo>
                    <a:pt x="1751" y="4728"/>
                    <a:pt x="1795" y="4661"/>
                    <a:pt x="1840" y="4602"/>
                  </a:cubicBezTo>
                  <a:cubicBezTo>
                    <a:pt x="1863" y="4567"/>
                    <a:pt x="1885" y="4535"/>
                    <a:pt x="1912" y="4499"/>
                  </a:cubicBezTo>
                  <a:cubicBezTo>
                    <a:pt x="1939" y="4468"/>
                    <a:pt x="1962" y="4432"/>
                    <a:pt x="1989" y="4400"/>
                  </a:cubicBezTo>
                  <a:cubicBezTo>
                    <a:pt x="2074" y="4274"/>
                    <a:pt x="2173" y="4157"/>
                    <a:pt x="2281" y="4049"/>
                  </a:cubicBezTo>
                  <a:lnTo>
                    <a:pt x="2295" y="4036"/>
                  </a:lnTo>
                  <a:cubicBezTo>
                    <a:pt x="2349" y="3982"/>
                    <a:pt x="2407" y="3932"/>
                    <a:pt x="2470" y="3883"/>
                  </a:cubicBezTo>
                  <a:lnTo>
                    <a:pt x="2506" y="3856"/>
                  </a:lnTo>
                  <a:cubicBezTo>
                    <a:pt x="2551" y="3820"/>
                    <a:pt x="2596" y="3784"/>
                    <a:pt x="2646" y="3752"/>
                  </a:cubicBezTo>
                  <a:cubicBezTo>
                    <a:pt x="2682" y="3734"/>
                    <a:pt x="2722" y="3716"/>
                    <a:pt x="2758" y="3703"/>
                  </a:cubicBezTo>
                  <a:lnTo>
                    <a:pt x="2776" y="3698"/>
                  </a:lnTo>
                  <a:cubicBezTo>
                    <a:pt x="2803" y="3685"/>
                    <a:pt x="2830" y="3676"/>
                    <a:pt x="2862" y="3667"/>
                  </a:cubicBezTo>
                  <a:lnTo>
                    <a:pt x="2911" y="3658"/>
                  </a:lnTo>
                  <a:cubicBezTo>
                    <a:pt x="2934" y="3653"/>
                    <a:pt x="2961" y="3644"/>
                    <a:pt x="2988" y="3640"/>
                  </a:cubicBezTo>
                  <a:cubicBezTo>
                    <a:pt x="3028" y="3626"/>
                    <a:pt x="3060" y="3599"/>
                    <a:pt x="3082" y="3563"/>
                  </a:cubicBezTo>
                  <a:cubicBezTo>
                    <a:pt x="3096" y="3545"/>
                    <a:pt x="3105" y="3527"/>
                    <a:pt x="3114" y="3509"/>
                  </a:cubicBezTo>
                  <a:cubicBezTo>
                    <a:pt x="3118" y="3496"/>
                    <a:pt x="3127" y="3487"/>
                    <a:pt x="3136" y="3478"/>
                  </a:cubicBezTo>
                  <a:lnTo>
                    <a:pt x="3145" y="3473"/>
                  </a:lnTo>
                  <a:lnTo>
                    <a:pt x="3154" y="3455"/>
                  </a:lnTo>
                  <a:lnTo>
                    <a:pt x="3163" y="3433"/>
                  </a:lnTo>
                  <a:cubicBezTo>
                    <a:pt x="3177" y="3410"/>
                    <a:pt x="3195" y="3397"/>
                    <a:pt x="3222" y="3397"/>
                  </a:cubicBezTo>
                  <a:cubicBezTo>
                    <a:pt x="3231" y="3397"/>
                    <a:pt x="3244" y="3401"/>
                    <a:pt x="3253" y="3406"/>
                  </a:cubicBezTo>
                  <a:cubicBezTo>
                    <a:pt x="3262" y="3410"/>
                    <a:pt x="3267" y="3415"/>
                    <a:pt x="3271" y="3424"/>
                  </a:cubicBezTo>
                  <a:cubicBezTo>
                    <a:pt x="3302" y="3410"/>
                    <a:pt x="3334" y="3397"/>
                    <a:pt x="3374" y="3383"/>
                  </a:cubicBezTo>
                  <a:lnTo>
                    <a:pt x="3374" y="3383"/>
                  </a:lnTo>
                  <a:lnTo>
                    <a:pt x="3361" y="3388"/>
                  </a:lnTo>
                  <a:lnTo>
                    <a:pt x="3383" y="3379"/>
                  </a:lnTo>
                  <a:cubicBezTo>
                    <a:pt x="3419" y="3361"/>
                    <a:pt x="3455" y="3347"/>
                    <a:pt x="3496" y="3334"/>
                  </a:cubicBezTo>
                  <a:cubicBezTo>
                    <a:pt x="3518" y="3329"/>
                    <a:pt x="3536" y="3325"/>
                    <a:pt x="3559" y="3320"/>
                  </a:cubicBezTo>
                  <a:lnTo>
                    <a:pt x="3595" y="3320"/>
                  </a:lnTo>
                  <a:cubicBezTo>
                    <a:pt x="3622" y="3325"/>
                    <a:pt x="3649" y="3334"/>
                    <a:pt x="3667" y="3352"/>
                  </a:cubicBezTo>
                  <a:cubicBezTo>
                    <a:pt x="3685" y="3365"/>
                    <a:pt x="3694" y="3388"/>
                    <a:pt x="3698" y="3410"/>
                  </a:cubicBezTo>
                  <a:cubicBezTo>
                    <a:pt x="3734" y="3406"/>
                    <a:pt x="3775" y="3401"/>
                    <a:pt x="3811" y="3383"/>
                  </a:cubicBezTo>
                  <a:cubicBezTo>
                    <a:pt x="3842" y="3370"/>
                    <a:pt x="3874" y="3352"/>
                    <a:pt x="3901" y="3329"/>
                  </a:cubicBezTo>
                  <a:cubicBezTo>
                    <a:pt x="3923" y="3307"/>
                    <a:pt x="3946" y="3284"/>
                    <a:pt x="3968" y="3257"/>
                  </a:cubicBezTo>
                  <a:cubicBezTo>
                    <a:pt x="4000" y="3212"/>
                    <a:pt x="4027" y="3167"/>
                    <a:pt x="4054" y="3118"/>
                  </a:cubicBezTo>
                  <a:lnTo>
                    <a:pt x="4063" y="3104"/>
                  </a:lnTo>
                  <a:lnTo>
                    <a:pt x="4072" y="3086"/>
                  </a:lnTo>
                  <a:cubicBezTo>
                    <a:pt x="4103" y="3037"/>
                    <a:pt x="4130" y="2983"/>
                    <a:pt x="4153" y="2929"/>
                  </a:cubicBezTo>
                  <a:cubicBezTo>
                    <a:pt x="4175" y="2871"/>
                    <a:pt x="4193" y="2812"/>
                    <a:pt x="4207" y="2754"/>
                  </a:cubicBezTo>
                  <a:cubicBezTo>
                    <a:pt x="4216" y="2713"/>
                    <a:pt x="4225" y="2677"/>
                    <a:pt x="4229" y="2641"/>
                  </a:cubicBezTo>
                  <a:cubicBezTo>
                    <a:pt x="4229" y="2619"/>
                    <a:pt x="4229" y="2601"/>
                    <a:pt x="4229" y="2578"/>
                  </a:cubicBezTo>
                  <a:lnTo>
                    <a:pt x="4229" y="2551"/>
                  </a:lnTo>
                  <a:cubicBezTo>
                    <a:pt x="4234" y="2520"/>
                    <a:pt x="4225" y="2493"/>
                    <a:pt x="4207" y="2466"/>
                  </a:cubicBezTo>
                  <a:cubicBezTo>
                    <a:pt x="4202" y="2457"/>
                    <a:pt x="4193" y="2448"/>
                    <a:pt x="4180" y="2443"/>
                  </a:cubicBezTo>
                  <a:cubicBezTo>
                    <a:pt x="4162" y="2430"/>
                    <a:pt x="4139" y="2421"/>
                    <a:pt x="4117" y="2421"/>
                  </a:cubicBezTo>
                  <a:lnTo>
                    <a:pt x="4094" y="2421"/>
                  </a:lnTo>
                  <a:cubicBezTo>
                    <a:pt x="4085" y="2416"/>
                    <a:pt x="4072" y="2412"/>
                    <a:pt x="4058" y="2412"/>
                  </a:cubicBezTo>
                  <a:cubicBezTo>
                    <a:pt x="4009" y="2403"/>
                    <a:pt x="3968" y="2394"/>
                    <a:pt x="3928" y="2380"/>
                  </a:cubicBezTo>
                  <a:lnTo>
                    <a:pt x="3869" y="2367"/>
                  </a:lnTo>
                  <a:lnTo>
                    <a:pt x="3784" y="2344"/>
                  </a:lnTo>
                  <a:cubicBezTo>
                    <a:pt x="3739" y="2335"/>
                    <a:pt x="3694" y="2322"/>
                    <a:pt x="3649" y="2313"/>
                  </a:cubicBezTo>
                  <a:cubicBezTo>
                    <a:pt x="3604" y="2304"/>
                    <a:pt x="3554" y="2290"/>
                    <a:pt x="3505" y="2277"/>
                  </a:cubicBezTo>
                  <a:cubicBezTo>
                    <a:pt x="3424" y="2254"/>
                    <a:pt x="3348" y="2227"/>
                    <a:pt x="3271" y="2200"/>
                  </a:cubicBezTo>
                  <a:cubicBezTo>
                    <a:pt x="3186" y="2169"/>
                    <a:pt x="3105" y="2133"/>
                    <a:pt x="3033" y="2088"/>
                  </a:cubicBezTo>
                  <a:cubicBezTo>
                    <a:pt x="2965" y="2043"/>
                    <a:pt x="2884" y="1993"/>
                    <a:pt x="2812" y="1939"/>
                  </a:cubicBezTo>
                  <a:cubicBezTo>
                    <a:pt x="2736" y="1885"/>
                    <a:pt x="2673" y="1836"/>
                    <a:pt x="2605" y="1777"/>
                  </a:cubicBezTo>
                  <a:cubicBezTo>
                    <a:pt x="2551" y="1737"/>
                    <a:pt x="2497" y="1687"/>
                    <a:pt x="2448" y="1642"/>
                  </a:cubicBezTo>
                  <a:cubicBezTo>
                    <a:pt x="2430" y="1624"/>
                    <a:pt x="2412" y="1611"/>
                    <a:pt x="2394" y="1593"/>
                  </a:cubicBezTo>
                  <a:lnTo>
                    <a:pt x="2358" y="1557"/>
                  </a:lnTo>
                  <a:cubicBezTo>
                    <a:pt x="2331" y="1534"/>
                    <a:pt x="2304" y="1512"/>
                    <a:pt x="2281" y="1485"/>
                  </a:cubicBezTo>
                  <a:cubicBezTo>
                    <a:pt x="2232" y="1426"/>
                    <a:pt x="2182" y="1363"/>
                    <a:pt x="2142" y="1301"/>
                  </a:cubicBezTo>
                  <a:cubicBezTo>
                    <a:pt x="2124" y="1278"/>
                    <a:pt x="2110" y="1256"/>
                    <a:pt x="2092" y="1233"/>
                  </a:cubicBezTo>
                  <a:cubicBezTo>
                    <a:pt x="2034" y="1148"/>
                    <a:pt x="1980" y="1062"/>
                    <a:pt x="1930" y="972"/>
                  </a:cubicBezTo>
                  <a:cubicBezTo>
                    <a:pt x="1885" y="882"/>
                    <a:pt x="1845" y="792"/>
                    <a:pt x="1818" y="698"/>
                  </a:cubicBezTo>
                  <a:cubicBezTo>
                    <a:pt x="1791" y="621"/>
                    <a:pt x="1768" y="540"/>
                    <a:pt x="1751" y="464"/>
                  </a:cubicBezTo>
                  <a:cubicBezTo>
                    <a:pt x="1737" y="428"/>
                    <a:pt x="1728" y="392"/>
                    <a:pt x="1719" y="356"/>
                  </a:cubicBezTo>
                  <a:cubicBezTo>
                    <a:pt x="1706" y="293"/>
                    <a:pt x="1683" y="239"/>
                    <a:pt x="1652" y="185"/>
                  </a:cubicBezTo>
                  <a:cubicBezTo>
                    <a:pt x="1634" y="158"/>
                    <a:pt x="1607" y="135"/>
                    <a:pt x="1580" y="117"/>
                  </a:cubicBezTo>
                  <a:cubicBezTo>
                    <a:pt x="1548" y="95"/>
                    <a:pt x="1512" y="81"/>
                    <a:pt x="1476" y="81"/>
                  </a:cubicBezTo>
                  <a:lnTo>
                    <a:pt x="1382" y="81"/>
                  </a:lnTo>
                  <a:lnTo>
                    <a:pt x="1364" y="68"/>
                  </a:lnTo>
                  <a:cubicBezTo>
                    <a:pt x="1350" y="27"/>
                    <a:pt x="1319" y="0"/>
                    <a:pt x="127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5422900" y="1790925"/>
              <a:ext cx="149600" cy="178400"/>
            </a:xfrm>
            <a:custGeom>
              <a:rect b="b" l="l" r="r" t="t"/>
              <a:pathLst>
                <a:path extrusionOk="0" h="7136" w="5984">
                  <a:moveTo>
                    <a:pt x="2277" y="0"/>
                  </a:moveTo>
                  <a:cubicBezTo>
                    <a:pt x="2254" y="0"/>
                    <a:pt x="2232" y="5"/>
                    <a:pt x="2214" y="14"/>
                  </a:cubicBezTo>
                  <a:cubicBezTo>
                    <a:pt x="2173" y="23"/>
                    <a:pt x="2137" y="36"/>
                    <a:pt x="2101" y="54"/>
                  </a:cubicBezTo>
                  <a:lnTo>
                    <a:pt x="2079" y="63"/>
                  </a:lnTo>
                  <a:lnTo>
                    <a:pt x="2092" y="63"/>
                  </a:lnTo>
                  <a:cubicBezTo>
                    <a:pt x="2052" y="77"/>
                    <a:pt x="2021" y="86"/>
                    <a:pt x="1989" y="99"/>
                  </a:cubicBezTo>
                  <a:cubicBezTo>
                    <a:pt x="1985" y="95"/>
                    <a:pt x="1980" y="86"/>
                    <a:pt x="1971" y="86"/>
                  </a:cubicBezTo>
                  <a:cubicBezTo>
                    <a:pt x="1964" y="79"/>
                    <a:pt x="1955" y="75"/>
                    <a:pt x="1948" y="75"/>
                  </a:cubicBezTo>
                  <a:cubicBezTo>
                    <a:pt x="1945" y="75"/>
                    <a:pt x="1942" y="76"/>
                    <a:pt x="1940" y="77"/>
                  </a:cubicBezTo>
                  <a:cubicBezTo>
                    <a:pt x="1913" y="77"/>
                    <a:pt x="1890" y="86"/>
                    <a:pt x="1881" y="108"/>
                  </a:cubicBezTo>
                  <a:lnTo>
                    <a:pt x="1872" y="131"/>
                  </a:lnTo>
                  <a:cubicBezTo>
                    <a:pt x="1850" y="176"/>
                    <a:pt x="1827" y="221"/>
                    <a:pt x="1800" y="261"/>
                  </a:cubicBezTo>
                  <a:cubicBezTo>
                    <a:pt x="1787" y="288"/>
                    <a:pt x="1773" y="311"/>
                    <a:pt x="1755" y="338"/>
                  </a:cubicBezTo>
                  <a:lnTo>
                    <a:pt x="1724" y="392"/>
                  </a:lnTo>
                  <a:cubicBezTo>
                    <a:pt x="1715" y="410"/>
                    <a:pt x="1706" y="428"/>
                    <a:pt x="1692" y="446"/>
                  </a:cubicBezTo>
                  <a:cubicBezTo>
                    <a:pt x="1683" y="459"/>
                    <a:pt x="1665" y="486"/>
                    <a:pt x="1656" y="504"/>
                  </a:cubicBezTo>
                  <a:cubicBezTo>
                    <a:pt x="1629" y="554"/>
                    <a:pt x="1607" y="603"/>
                    <a:pt x="1584" y="653"/>
                  </a:cubicBezTo>
                  <a:lnTo>
                    <a:pt x="1593" y="639"/>
                  </a:lnTo>
                  <a:lnTo>
                    <a:pt x="1593" y="639"/>
                  </a:lnTo>
                  <a:cubicBezTo>
                    <a:pt x="1508" y="774"/>
                    <a:pt x="1467" y="981"/>
                    <a:pt x="1422" y="1134"/>
                  </a:cubicBezTo>
                  <a:cubicBezTo>
                    <a:pt x="1373" y="1305"/>
                    <a:pt x="1283" y="1413"/>
                    <a:pt x="1179" y="1552"/>
                  </a:cubicBezTo>
                  <a:cubicBezTo>
                    <a:pt x="810" y="2056"/>
                    <a:pt x="410" y="2619"/>
                    <a:pt x="176" y="3208"/>
                  </a:cubicBezTo>
                  <a:cubicBezTo>
                    <a:pt x="59" y="3509"/>
                    <a:pt x="1" y="3842"/>
                    <a:pt x="68" y="4157"/>
                  </a:cubicBezTo>
                  <a:cubicBezTo>
                    <a:pt x="140" y="4495"/>
                    <a:pt x="347" y="4778"/>
                    <a:pt x="590" y="5016"/>
                  </a:cubicBezTo>
                  <a:cubicBezTo>
                    <a:pt x="779" y="5205"/>
                    <a:pt x="1031" y="5336"/>
                    <a:pt x="945" y="5637"/>
                  </a:cubicBezTo>
                  <a:cubicBezTo>
                    <a:pt x="923" y="5723"/>
                    <a:pt x="900" y="5799"/>
                    <a:pt x="878" y="5876"/>
                  </a:cubicBezTo>
                  <a:cubicBezTo>
                    <a:pt x="864" y="5921"/>
                    <a:pt x="846" y="5961"/>
                    <a:pt x="833" y="6006"/>
                  </a:cubicBezTo>
                  <a:cubicBezTo>
                    <a:pt x="815" y="6051"/>
                    <a:pt x="806" y="6078"/>
                    <a:pt x="792" y="6114"/>
                  </a:cubicBezTo>
                  <a:cubicBezTo>
                    <a:pt x="765" y="6204"/>
                    <a:pt x="734" y="6289"/>
                    <a:pt x="698" y="6375"/>
                  </a:cubicBezTo>
                  <a:lnTo>
                    <a:pt x="702" y="6366"/>
                  </a:lnTo>
                  <a:lnTo>
                    <a:pt x="702" y="6366"/>
                  </a:lnTo>
                  <a:cubicBezTo>
                    <a:pt x="662" y="6460"/>
                    <a:pt x="612" y="6559"/>
                    <a:pt x="563" y="6658"/>
                  </a:cubicBezTo>
                  <a:cubicBezTo>
                    <a:pt x="549" y="6685"/>
                    <a:pt x="536" y="6712"/>
                    <a:pt x="522" y="6739"/>
                  </a:cubicBezTo>
                  <a:lnTo>
                    <a:pt x="491" y="6807"/>
                  </a:lnTo>
                  <a:cubicBezTo>
                    <a:pt x="469" y="6838"/>
                    <a:pt x="455" y="6865"/>
                    <a:pt x="442" y="6892"/>
                  </a:cubicBezTo>
                  <a:cubicBezTo>
                    <a:pt x="433" y="6897"/>
                    <a:pt x="424" y="6906"/>
                    <a:pt x="419" y="6915"/>
                  </a:cubicBezTo>
                  <a:cubicBezTo>
                    <a:pt x="383" y="6942"/>
                    <a:pt x="365" y="6982"/>
                    <a:pt x="365" y="7027"/>
                  </a:cubicBezTo>
                  <a:cubicBezTo>
                    <a:pt x="365" y="7063"/>
                    <a:pt x="388" y="7099"/>
                    <a:pt x="419" y="7122"/>
                  </a:cubicBezTo>
                  <a:cubicBezTo>
                    <a:pt x="437" y="7131"/>
                    <a:pt x="455" y="7135"/>
                    <a:pt x="478" y="7135"/>
                  </a:cubicBezTo>
                  <a:cubicBezTo>
                    <a:pt x="486" y="7135"/>
                    <a:pt x="500" y="7135"/>
                    <a:pt x="509" y="7131"/>
                  </a:cubicBezTo>
                  <a:cubicBezTo>
                    <a:pt x="567" y="7117"/>
                    <a:pt x="617" y="7081"/>
                    <a:pt x="648" y="7032"/>
                  </a:cubicBezTo>
                  <a:lnTo>
                    <a:pt x="747" y="7032"/>
                  </a:lnTo>
                  <a:cubicBezTo>
                    <a:pt x="788" y="7032"/>
                    <a:pt x="828" y="7032"/>
                    <a:pt x="869" y="7027"/>
                  </a:cubicBezTo>
                  <a:lnTo>
                    <a:pt x="923" y="7027"/>
                  </a:lnTo>
                  <a:cubicBezTo>
                    <a:pt x="968" y="7027"/>
                    <a:pt x="1013" y="7018"/>
                    <a:pt x="1058" y="7018"/>
                  </a:cubicBezTo>
                  <a:lnTo>
                    <a:pt x="1229" y="7018"/>
                  </a:lnTo>
                  <a:lnTo>
                    <a:pt x="1341" y="7009"/>
                  </a:lnTo>
                  <a:lnTo>
                    <a:pt x="1404" y="7005"/>
                  </a:lnTo>
                  <a:cubicBezTo>
                    <a:pt x="1485" y="7000"/>
                    <a:pt x="1571" y="6991"/>
                    <a:pt x="1652" y="6982"/>
                  </a:cubicBezTo>
                  <a:lnTo>
                    <a:pt x="1751" y="6973"/>
                  </a:lnTo>
                  <a:cubicBezTo>
                    <a:pt x="1809" y="6969"/>
                    <a:pt x="1868" y="6960"/>
                    <a:pt x="1926" y="6951"/>
                  </a:cubicBezTo>
                  <a:cubicBezTo>
                    <a:pt x="1971" y="6946"/>
                    <a:pt x="2012" y="6937"/>
                    <a:pt x="2057" y="6933"/>
                  </a:cubicBezTo>
                  <a:lnTo>
                    <a:pt x="2092" y="6924"/>
                  </a:lnTo>
                  <a:cubicBezTo>
                    <a:pt x="2155" y="6915"/>
                    <a:pt x="2214" y="6910"/>
                    <a:pt x="2277" y="6901"/>
                  </a:cubicBezTo>
                  <a:cubicBezTo>
                    <a:pt x="2335" y="6897"/>
                    <a:pt x="2389" y="6888"/>
                    <a:pt x="2448" y="6883"/>
                  </a:cubicBezTo>
                  <a:cubicBezTo>
                    <a:pt x="2542" y="6865"/>
                    <a:pt x="2637" y="6856"/>
                    <a:pt x="2727" y="6847"/>
                  </a:cubicBezTo>
                  <a:lnTo>
                    <a:pt x="2830" y="6834"/>
                  </a:lnTo>
                  <a:cubicBezTo>
                    <a:pt x="2898" y="6829"/>
                    <a:pt x="2961" y="6820"/>
                    <a:pt x="3019" y="6811"/>
                  </a:cubicBezTo>
                  <a:lnTo>
                    <a:pt x="3091" y="6802"/>
                  </a:lnTo>
                  <a:cubicBezTo>
                    <a:pt x="3132" y="6798"/>
                    <a:pt x="3172" y="6793"/>
                    <a:pt x="3213" y="6784"/>
                  </a:cubicBezTo>
                  <a:cubicBezTo>
                    <a:pt x="3330" y="6762"/>
                    <a:pt x="3451" y="6739"/>
                    <a:pt x="3577" y="6726"/>
                  </a:cubicBezTo>
                  <a:lnTo>
                    <a:pt x="3627" y="6721"/>
                  </a:lnTo>
                  <a:cubicBezTo>
                    <a:pt x="3667" y="6717"/>
                    <a:pt x="3707" y="6712"/>
                    <a:pt x="3748" y="6703"/>
                  </a:cubicBezTo>
                  <a:cubicBezTo>
                    <a:pt x="3811" y="6694"/>
                    <a:pt x="3874" y="6685"/>
                    <a:pt x="3937" y="6672"/>
                  </a:cubicBezTo>
                  <a:cubicBezTo>
                    <a:pt x="3977" y="6663"/>
                    <a:pt x="4018" y="6658"/>
                    <a:pt x="4058" y="6649"/>
                  </a:cubicBezTo>
                  <a:lnTo>
                    <a:pt x="4112" y="6640"/>
                  </a:lnTo>
                  <a:cubicBezTo>
                    <a:pt x="4166" y="6631"/>
                    <a:pt x="4229" y="6622"/>
                    <a:pt x="4288" y="6609"/>
                  </a:cubicBezTo>
                  <a:lnTo>
                    <a:pt x="4405" y="6586"/>
                  </a:lnTo>
                  <a:cubicBezTo>
                    <a:pt x="4481" y="6568"/>
                    <a:pt x="4558" y="6555"/>
                    <a:pt x="4634" y="6537"/>
                  </a:cubicBezTo>
                  <a:cubicBezTo>
                    <a:pt x="4711" y="6519"/>
                    <a:pt x="4778" y="6505"/>
                    <a:pt x="4850" y="6492"/>
                  </a:cubicBezTo>
                  <a:lnTo>
                    <a:pt x="4985" y="6465"/>
                  </a:lnTo>
                  <a:cubicBezTo>
                    <a:pt x="5089" y="6442"/>
                    <a:pt x="5192" y="6420"/>
                    <a:pt x="5295" y="6393"/>
                  </a:cubicBezTo>
                  <a:lnTo>
                    <a:pt x="5354" y="6379"/>
                  </a:lnTo>
                  <a:lnTo>
                    <a:pt x="5525" y="6343"/>
                  </a:lnTo>
                  <a:lnTo>
                    <a:pt x="5570" y="6334"/>
                  </a:lnTo>
                  <a:lnTo>
                    <a:pt x="5610" y="6325"/>
                  </a:lnTo>
                  <a:cubicBezTo>
                    <a:pt x="5633" y="6321"/>
                    <a:pt x="5651" y="6316"/>
                    <a:pt x="5669" y="6312"/>
                  </a:cubicBezTo>
                  <a:cubicBezTo>
                    <a:pt x="5705" y="6298"/>
                    <a:pt x="5732" y="6276"/>
                    <a:pt x="5745" y="6244"/>
                  </a:cubicBezTo>
                  <a:lnTo>
                    <a:pt x="5750" y="6244"/>
                  </a:lnTo>
                  <a:cubicBezTo>
                    <a:pt x="5984" y="6244"/>
                    <a:pt x="5817" y="5421"/>
                    <a:pt x="5795" y="5259"/>
                  </a:cubicBezTo>
                  <a:cubicBezTo>
                    <a:pt x="5669" y="4396"/>
                    <a:pt x="5287" y="3622"/>
                    <a:pt x="5111" y="2772"/>
                  </a:cubicBezTo>
                  <a:cubicBezTo>
                    <a:pt x="5012" y="2304"/>
                    <a:pt x="5030" y="1899"/>
                    <a:pt x="5206" y="1449"/>
                  </a:cubicBezTo>
                  <a:cubicBezTo>
                    <a:pt x="5322" y="1152"/>
                    <a:pt x="5525" y="896"/>
                    <a:pt x="5624" y="594"/>
                  </a:cubicBezTo>
                  <a:cubicBezTo>
                    <a:pt x="5642" y="554"/>
                    <a:pt x="5642" y="513"/>
                    <a:pt x="5624" y="477"/>
                  </a:cubicBezTo>
                  <a:cubicBezTo>
                    <a:pt x="5606" y="459"/>
                    <a:pt x="5583" y="446"/>
                    <a:pt x="5561" y="441"/>
                  </a:cubicBezTo>
                  <a:lnTo>
                    <a:pt x="5210" y="333"/>
                  </a:lnTo>
                  <a:cubicBezTo>
                    <a:pt x="5120" y="306"/>
                    <a:pt x="5021" y="243"/>
                    <a:pt x="4931" y="221"/>
                  </a:cubicBezTo>
                  <a:cubicBezTo>
                    <a:pt x="4922" y="219"/>
                    <a:pt x="4913" y="218"/>
                    <a:pt x="4904" y="218"/>
                  </a:cubicBezTo>
                  <a:cubicBezTo>
                    <a:pt x="4824" y="218"/>
                    <a:pt x="4748" y="283"/>
                    <a:pt x="4679" y="320"/>
                  </a:cubicBezTo>
                  <a:cubicBezTo>
                    <a:pt x="4571" y="378"/>
                    <a:pt x="4459" y="423"/>
                    <a:pt x="4351" y="477"/>
                  </a:cubicBezTo>
                  <a:cubicBezTo>
                    <a:pt x="3860" y="725"/>
                    <a:pt x="3456" y="1107"/>
                    <a:pt x="3181" y="1579"/>
                  </a:cubicBezTo>
                  <a:cubicBezTo>
                    <a:pt x="3091" y="1737"/>
                    <a:pt x="3010" y="1912"/>
                    <a:pt x="2871" y="2029"/>
                  </a:cubicBezTo>
                  <a:cubicBezTo>
                    <a:pt x="2754" y="1845"/>
                    <a:pt x="2727" y="1615"/>
                    <a:pt x="2677" y="1399"/>
                  </a:cubicBezTo>
                  <a:cubicBezTo>
                    <a:pt x="2619" y="1134"/>
                    <a:pt x="2524" y="878"/>
                    <a:pt x="2461" y="608"/>
                  </a:cubicBezTo>
                  <a:cubicBezTo>
                    <a:pt x="2430" y="482"/>
                    <a:pt x="2412" y="347"/>
                    <a:pt x="2403" y="216"/>
                  </a:cubicBezTo>
                  <a:cubicBezTo>
                    <a:pt x="2398" y="135"/>
                    <a:pt x="2443" y="9"/>
                    <a:pt x="231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5397475" y="2025525"/>
              <a:ext cx="178300" cy="55575"/>
            </a:xfrm>
            <a:custGeom>
              <a:rect b="b" l="l" r="r" t="t"/>
              <a:pathLst>
                <a:path extrusionOk="0" h="2223" w="7132">
                  <a:moveTo>
                    <a:pt x="6609" y="0"/>
                  </a:moveTo>
                  <a:cubicBezTo>
                    <a:pt x="6542" y="0"/>
                    <a:pt x="6479" y="0"/>
                    <a:pt x="6411" y="5"/>
                  </a:cubicBezTo>
                  <a:lnTo>
                    <a:pt x="6272" y="9"/>
                  </a:lnTo>
                  <a:cubicBezTo>
                    <a:pt x="6214" y="9"/>
                    <a:pt x="6160" y="14"/>
                    <a:pt x="6101" y="14"/>
                  </a:cubicBezTo>
                  <a:cubicBezTo>
                    <a:pt x="6047" y="18"/>
                    <a:pt x="5980" y="18"/>
                    <a:pt x="5917" y="23"/>
                  </a:cubicBezTo>
                  <a:lnTo>
                    <a:pt x="4333" y="23"/>
                  </a:lnTo>
                  <a:cubicBezTo>
                    <a:pt x="4270" y="23"/>
                    <a:pt x="4207" y="23"/>
                    <a:pt x="4140" y="18"/>
                  </a:cubicBezTo>
                  <a:lnTo>
                    <a:pt x="3784" y="18"/>
                  </a:lnTo>
                  <a:lnTo>
                    <a:pt x="3582" y="23"/>
                  </a:lnTo>
                  <a:lnTo>
                    <a:pt x="2750" y="23"/>
                  </a:lnTo>
                  <a:cubicBezTo>
                    <a:pt x="2592" y="23"/>
                    <a:pt x="2435" y="14"/>
                    <a:pt x="2282" y="9"/>
                  </a:cubicBezTo>
                  <a:lnTo>
                    <a:pt x="2084" y="5"/>
                  </a:lnTo>
                  <a:lnTo>
                    <a:pt x="1405" y="5"/>
                  </a:lnTo>
                  <a:cubicBezTo>
                    <a:pt x="1310" y="5"/>
                    <a:pt x="1220" y="9"/>
                    <a:pt x="1130" y="9"/>
                  </a:cubicBezTo>
                  <a:cubicBezTo>
                    <a:pt x="1018" y="14"/>
                    <a:pt x="905" y="18"/>
                    <a:pt x="793" y="18"/>
                  </a:cubicBezTo>
                  <a:lnTo>
                    <a:pt x="757" y="18"/>
                  </a:lnTo>
                  <a:cubicBezTo>
                    <a:pt x="662" y="18"/>
                    <a:pt x="568" y="18"/>
                    <a:pt x="478" y="27"/>
                  </a:cubicBezTo>
                  <a:cubicBezTo>
                    <a:pt x="442" y="27"/>
                    <a:pt x="406" y="27"/>
                    <a:pt x="370" y="32"/>
                  </a:cubicBezTo>
                  <a:lnTo>
                    <a:pt x="311" y="36"/>
                  </a:lnTo>
                  <a:cubicBezTo>
                    <a:pt x="257" y="41"/>
                    <a:pt x="208" y="50"/>
                    <a:pt x="158" y="63"/>
                  </a:cubicBezTo>
                  <a:cubicBezTo>
                    <a:pt x="149" y="63"/>
                    <a:pt x="149" y="63"/>
                    <a:pt x="145" y="68"/>
                  </a:cubicBezTo>
                  <a:cubicBezTo>
                    <a:pt x="131" y="54"/>
                    <a:pt x="113" y="50"/>
                    <a:pt x="95" y="50"/>
                  </a:cubicBezTo>
                  <a:cubicBezTo>
                    <a:pt x="68" y="50"/>
                    <a:pt x="46" y="59"/>
                    <a:pt x="28" y="77"/>
                  </a:cubicBezTo>
                  <a:cubicBezTo>
                    <a:pt x="10" y="95"/>
                    <a:pt x="1" y="117"/>
                    <a:pt x="1" y="144"/>
                  </a:cubicBezTo>
                  <a:cubicBezTo>
                    <a:pt x="5" y="167"/>
                    <a:pt x="14" y="189"/>
                    <a:pt x="32" y="203"/>
                  </a:cubicBezTo>
                  <a:cubicBezTo>
                    <a:pt x="77" y="257"/>
                    <a:pt x="127" y="306"/>
                    <a:pt x="176" y="351"/>
                  </a:cubicBezTo>
                  <a:cubicBezTo>
                    <a:pt x="208" y="383"/>
                    <a:pt x="235" y="410"/>
                    <a:pt x="266" y="437"/>
                  </a:cubicBezTo>
                  <a:cubicBezTo>
                    <a:pt x="302" y="477"/>
                    <a:pt x="343" y="518"/>
                    <a:pt x="388" y="549"/>
                  </a:cubicBezTo>
                  <a:lnTo>
                    <a:pt x="433" y="585"/>
                  </a:lnTo>
                  <a:lnTo>
                    <a:pt x="509" y="644"/>
                  </a:lnTo>
                  <a:cubicBezTo>
                    <a:pt x="545" y="671"/>
                    <a:pt x="577" y="698"/>
                    <a:pt x="613" y="725"/>
                  </a:cubicBezTo>
                  <a:cubicBezTo>
                    <a:pt x="671" y="770"/>
                    <a:pt x="730" y="815"/>
                    <a:pt x="793" y="855"/>
                  </a:cubicBezTo>
                  <a:cubicBezTo>
                    <a:pt x="851" y="900"/>
                    <a:pt x="905" y="932"/>
                    <a:pt x="968" y="968"/>
                  </a:cubicBezTo>
                  <a:lnTo>
                    <a:pt x="1081" y="1044"/>
                  </a:lnTo>
                  <a:cubicBezTo>
                    <a:pt x="1265" y="1157"/>
                    <a:pt x="1459" y="1265"/>
                    <a:pt x="1656" y="1355"/>
                  </a:cubicBezTo>
                  <a:lnTo>
                    <a:pt x="1688" y="1373"/>
                  </a:lnTo>
                  <a:lnTo>
                    <a:pt x="1796" y="1427"/>
                  </a:lnTo>
                  <a:cubicBezTo>
                    <a:pt x="1868" y="1463"/>
                    <a:pt x="1935" y="1499"/>
                    <a:pt x="2007" y="1530"/>
                  </a:cubicBezTo>
                  <a:cubicBezTo>
                    <a:pt x="2115" y="1575"/>
                    <a:pt x="2223" y="1620"/>
                    <a:pt x="2340" y="1665"/>
                  </a:cubicBezTo>
                  <a:lnTo>
                    <a:pt x="2426" y="1696"/>
                  </a:lnTo>
                  <a:lnTo>
                    <a:pt x="2462" y="1710"/>
                  </a:lnTo>
                  <a:lnTo>
                    <a:pt x="2444" y="1701"/>
                  </a:lnTo>
                  <a:lnTo>
                    <a:pt x="2444" y="1701"/>
                  </a:lnTo>
                  <a:cubicBezTo>
                    <a:pt x="2529" y="1737"/>
                    <a:pt x="2619" y="1764"/>
                    <a:pt x="2709" y="1795"/>
                  </a:cubicBezTo>
                  <a:lnTo>
                    <a:pt x="2808" y="1831"/>
                  </a:lnTo>
                  <a:cubicBezTo>
                    <a:pt x="2885" y="1858"/>
                    <a:pt x="2961" y="1881"/>
                    <a:pt x="3042" y="1903"/>
                  </a:cubicBezTo>
                  <a:lnTo>
                    <a:pt x="3154" y="1935"/>
                  </a:lnTo>
                  <a:cubicBezTo>
                    <a:pt x="3361" y="1993"/>
                    <a:pt x="3586" y="2052"/>
                    <a:pt x="3861" y="2115"/>
                  </a:cubicBezTo>
                  <a:cubicBezTo>
                    <a:pt x="3982" y="2146"/>
                    <a:pt x="4099" y="2164"/>
                    <a:pt x="4212" y="2178"/>
                  </a:cubicBezTo>
                  <a:cubicBezTo>
                    <a:pt x="4324" y="2196"/>
                    <a:pt x="4437" y="2200"/>
                    <a:pt x="4572" y="2209"/>
                  </a:cubicBezTo>
                  <a:lnTo>
                    <a:pt x="4671" y="2214"/>
                  </a:lnTo>
                  <a:cubicBezTo>
                    <a:pt x="4751" y="2218"/>
                    <a:pt x="4837" y="2223"/>
                    <a:pt x="4918" y="2223"/>
                  </a:cubicBezTo>
                  <a:lnTo>
                    <a:pt x="5264" y="2223"/>
                  </a:lnTo>
                  <a:cubicBezTo>
                    <a:pt x="5503" y="2218"/>
                    <a:pt x="5741" y="2196"/>
                    <a:pt x="5975" y="2151"/>
                  </a:cubicBezTo>
                  <a:lnTo>
                    <a:pt x="5966" y="2151"/>
                  </a:lnTo>
                  <a:cubicBezTo>
                    <a:pt x="6002" y="2146"/>
                    <a:pt x="6038" y="2137"/>
                    <a:pt x="6070" y="2124"/>
                  </a:cubicBezTo>
                  <a:cubicBezTo>
                    <a:pt x="6115" y="2110"/>
                    <a:pt x="6155" y="2088"/>
                    <a:pt x="6196" y="2061"/>
                  </a:cubicBezTo>
                  <a:cubicBezTo>
                    <a:pt x="6263" y="2011"/>
                    <a:pt x="6317" y="1944"/>
                    <a:pt x="6353" y="1867"/>
                  </a:cubicBezTo>
                  <a:cubicBezTo>
                    <a:pt x="6362" y="1849"/>
                    <a:pt x="6375" y="1836"/>
                    <a:pt x="6384" y="1818"/>
                  </a:cubicBezTo>
                  <a:cubicBezTo>
                    <a:pt x="6398" y="1800"/>
                    <a:pt x="6407" y="1786"/>
                    <a:pt x="6416" y="1768"/>
                  </a:cubicBezTo>
                  <a:lnTo>
                    <a:pt x="6429" y="1746"/>
                  </a:lnTo>
                  <a:cubicBezTo>
                    <a:pt x="6443" y="1719"/>
                    <a:pt x="6461" y="1696"/>
                    <a:pt x="6474" y="1669"/>
                  </a:cubicBezTo>
                  <a:cubicBezTo>
                    <a:pt x="6506" y="1624"/>
                    <a:pt x="6533" y="1584"/>
                    <a:pt x="6560" y="1539"/>
                  </a:cubicBezTo>
                  <a:lnTo>
                    <a:pt x="6573" y="1512"/>
                  </a:lnTo>
                  <a:cubicBezTo>
                    <a:pt x="6596" y="1476"/>
                    <a:pt x="6618" y="1436"/>
                    <a:pt x="6636" y="1395"/>
                  </a:cubicBezTo>
                  <a:cubicBezTo>
                    <a:pt x="6659" y="1355"/>
                    <a:pt x="6686" y="1296"/>
                    <a:pt x="6704" y="1247"/>
                  </a:cubicBezTo>
                  <a:cubicBezTo>
                    <a:pt x="6735" y="1188"/>
                    <a:pt x="6762" y="1125"/>
                    <a:pt x="6794" y="1062"/>
                  </a:cubicBezTo>
                  <a:lnTo>
                    <a:pt x="6812" y="1031"/>
                  </a:lnTo>
                  <a:cubicBezTo>
                    <a:pt x="6825" y="1004"/>
                    <a:pt x="6839" y="972"/>
                    <a:pt x="6852" y="945"/>
                  </a:cubicBezTo>
                  <a:cubicBezTo>
                    <a:pt x="6870" y="909"/>
                    <a:pt x="6888" y="864"/>
                    <a:pt x="6902" y="824"/>
                  </a:cubicBezTo>
                  <a:lnTo>
                    <a:pt x="6906" y="810"/>
                  </a:lnTo>
                  <a:cubicBezTo>
                    <a:pt x="6933" y="747"/>
                    <a:pt x="6956" y="680"/>
                    <a:pt x="6983" y="612"/>
                  </a:cubicBezTo>
                  <a:cubicBezTo>
                    <a:pt x="7001" y="558"/>
                    <a:pt x="7019" y="509"/>
                    <a:pt x="7032" y="455"/>
                  </a:cubicBezTo>
                  <a:lnTo>
                    <a:pt x="7041" y="405"/>
                  </a:lnTo>
                  <a:cubicBezTo>
                    <a:pt x="7050" y="374"/>
                    <a:pt x="7059" y="342"/>
                    <a:pt x="7068" y="311"/>
                  </a:cubicBezTo>
                  <a:cubicBezTo>
                    <a:pt x="7077" y="293"/>
                    <a:pt x="7086" y="275"/>
                    <a:pt x="7095" y="257"/>
                  </a:cubicBezTo>
                  <a:cubicBezTo>
                    <a:pt x="7122" y="225"/>
                    <a:pt x="7131" y="185"/>
                    <a:pt x="7131" y="144"/>
                  </a:cubicBezTo>
                  <a:cubicBezTo>
                    <a:pt x="7127" y="108"/>
                    <a:pt x="7109" y="77"/>
                    <a:pt x="7077" y="59"/>
                  </a:cubicBezTo>
                  <a:cubicBezTo>
                    <a:pt x="7064" y="54"/>
                    <a:pt x="7055" y="50"/>
                    <a:pt x="7041" y="50"/>
                  </a:cubicBezTo>
                  <a:cubicBezTo>
                    <a:pt x="7028" y="32"/>
                    <a:pt x="7005" y="18"/>
                    <a:pt x="6983" y="14"/>
                  </a:cubicBezTo>
                  <a:cubicBezTo>
                    <a:pt x="6924" y="0"/>
                    <a:pt x="6866" y="0"/>
                    <a:pt x="6807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5106775" y="2013600"/>
              <a:ext cx="437175" cy="321675"/>
            </a:xfrm>
            <a:custGeom>
              <a:rect b="b" l="l" r="r" t="t"/>
              <a:pathLst>
                <a:path extrusionOk="0" h="12867" w="17487">
                  <a:moveTo>
                    <a:pt x="8296" y="1"/>
                  </a:moveTo>
                  <a:cubicBezTo>
                    <a:pt x="8282" y="1"/>
                    <a:pt x="8264" y="5"/>
                    <a:pt x="8251" y="14"/>
                  </a:cubicBezTo>
                  <a:lnTo>
                    <a:pt x="8259" y="10"/>
                  </a:lnTo>
                  <a:lnTo>
                    <a:pt x="8259" y="10"/>
                  </a:lnTo>
                  <a:cubicBezTo>
                    <a:pt x="8242" y="19"/>
                    <a:pt x="8228" y="32"/>
                    <a:pt x="8215" y="50"/>
                  </a:cubicBezTo>
                  <a:cubicBezTo>
                    <a:pt x="8206" y="37"/>
                    <a:pt x="8197" y="32"/>
                    <a:pt x="8188" y="23"/>
                  </a:cubicBezTo>
                  <a:cubicBezTo>
                    <a:pt x="8161" y="14"/>
                    <a:pt x="8129" y="5"/>
                    <a:pt x="8102" y="5"/>
                  </a:cubicBezTo>
                  <a:lnTo>
                    <a:pt x="8080" y="5"/>
                  </a:lnTo>
                  <a:cubicBezTo>
                    <a:pt x="8053" y="5"/>
                    <a:pt x="8021" y="10"/>
                    <a:pt x="7994" y="14"/>
                  </a:cubicBezTo>
                  <a:lnTo>
                    <a:pt x="7981" y="14"/>
                  </a:lnTo>
                  <a:cubicBezTo>
                    <a:pt x="7945" y="19"/>
                    <a:pt x="7909" y="23"/>
                    <a:pt x="7877" y="32"/>
                  </a:cubicBezTo>
                  <a:cubicBezTo>
                    <a:pt x="7801" y="50"/>
                    <a:pt x="7729" y="73"/>
                    <a:pt x="7652" y="95"/>
                  </a:cubicBezTo>
                  <a:cubicBezTo>
                    <a:pt x="7576" y="113"/>
                    <a:pt x="7504" y="136"/>
                    <a:pt x="7432" y="163"/>
                  </a:cubicBezTo>
                  <a:cubicBezTo>
                    <a:pt x="7400" y="176"/>
                    <a:pt x="7369" y="185"/>
                    <a:pt x="7337" y="199"/>
                  </a:cubicBezTo>
                  <a:lnTo>
                    <a:pt x="7319" y="208"/>
                  </a:lnTo>
                  <a:lnTo>
                    <a:pt x="7252" y="239"/>
                  </a:lnTo>
                  <a:lnTo>
                    <a:pt x="7211" y="257"/>
                  </a:lnTo>
                  <a:cubicBezTo>
                    <a:pt x="7180" y="266"/>
                    <a:pt x="7153" y="280"/>
                    <a:pt x="7121" y="289"/>
                  </a:cubicBezTo>
                  <a:lnTo>
                    <a:pt x="7067" y="302"/>
                  </a:lnTo>
                  <a:cubicBezTo>
                    <a:pt x="7036" y="316"/>
                    <a:pt x="7000" y="325"/>
                    <a:pt x="6968" y="329"/>
                  </a:cubicBezTo>
                  <a:lnTo>
                    <a:pt x="6950" y="334"/>
                  </a:lnTo>
                  <a:cubicBezTo>
                    <a:pt x="6919" y="338"/>
                    <a:pt x="6892" y="347"/>
                    <a:pt x="6869" y="370"/>
                  </a:cubicBezTo>
                  <a:cubicBezTo>
                    <a:pt x="6851" y="388"/>
                    <a:pt x="6842" y="406"/>
                    <a:pt x="6838" y="428"/>
                  </a:cubicBezTo>
                  <a:lnTo>
                    <a:pt x="6788" y="442"/>
                  </a:lnTo>
                  <a:cubicBezTo>
                    <a:pt x="6752" y="451"/>
                    <a:pt x="6716" y="460"/>
                    <a:pt x="6681" y="468"/>
                  </a:cubicBezTo>
                  <a:cubicBezTo>
                    <a:pt x="6636" y="482"/>
                    <a:pt x="6595" y="500"/>
                    <a:pt x="6550" y="513"/>
                  </a:cubicBezTo>
                  <a:lnTo>
                    <a:pt x="6420" y="554"/>
                  </a:lnTo>
                  <a:lnTo>
                    <a:pt x="6321" y="585"/>
                  </a:lnTo>
                  <a:cubicBezTo>
                    <a:pt x="6240" y="608"/>
                    <a:pt x="6159" y="630"/>
                    <a:pt x="6078" y="657"/>
                  </a:cubicBezTo>
                  <a:cubicBezTo>
                    <a:pt x="6028" y="675"/>
                    <a:pt x="5974" y="698"/>
                    <a:pt x="5920" y="720"/>
                  </a:cubicBezTo>
                  <a:lnTo>
                    <a:pt x="5902" y="729"/>
                  </a:lnTo>
                  <a:cubicBezTo>
                    <a:pt x="5830" y="756"/>
                    <a:pt x="5758" y="788"/>
                    <a:pt x="5686" y="824"/>
                  </a:cubicBezTo>
                  <a:lnTo>
                    <a:pt x="5623" y="855"/>
                  </a:lnTo>
                  <a:cubicBezTo>
                    <a:pt x="5583" y="878"/>
                    <a:pt x="5542" y="896"/>
                    <a:pt x="5497" y="914"/>
                  </a:cubicBezTo>
                  <a:lnTo>
                    <a:pt x="5434" y="941"/>
                  </a:lnTo>
                  <a:cubicBezTo>
                    <a:pt x="5344" y="977"/>
                    <a:pt x="5259" y="1017"/>
                    <a:pt x="5173" y="1053"/>
                  </a:cubicBezTo>
                  <a:cubicBezTo>
                    <a:pt x="5088" y="1094"/>
                    <a:pt x="4998" y="1139"/>
                    <a:pt x="4913" y="1188"/>
                  </a:cubicBezTo>
                  <a:cubicBezTo>
                    <a:pt x="4823" y="1233"/>
                    <a:pt x="4733" y="1292"/>
                    <a:pt x="4670" y="1337"/>
                  </a:cubicBezTo>
                  <a:lnTo>
                    <a:pt x="4548" y="1413"/>
                  </a:lnTo>
                  <a:cubicBezTo>
                    <a:pt x="4490" y="1449"/>
                    <a:pt x="4436" y="1481"/>
                    <a:pt x="4377" y="1521"/>
                  </a:cubicBezTo>
                  <a:cubicBezTo>
                    <a:pt x="4346" y="1544"/>
                    <a:pt x="4310" y="1571"/>
                    <a:pt x="4274" y="1593"/>
                  </a:cubicBezTo>
                  <a:lnTo>
                    <a:pt x="4224" y="1629"/>
                  </a:lnTo>
                  <a:cubicBezTo>
                    <a:pt x="4166" y="1670"/>
                    <a:pt x="4107" y="1715"/>
                    <a:pt x="4049" y="1760"/>
                  </a:cubicBezTo>
                  <a:lnTo>
                    <a:pt x="4035" y="1769"/>
                  </a:lnTo>
                  <a:lnTo>
                    <a:pt x="3981" y="1814"/>
                  </a:lnTo>
                  <a:lnTo>
                    <a:pt x="3936" y="1850"/>
                  </a:lnTo>
                  <a:lnTo>
                    <a:pt x="3945" y="1845"/>
                  </a:lnTo>
                  <a:lnTo>
                    <a:pt x="3945" y="1845"/>
                  </a:lnTo>
                  <a:cubicBezTo>
                    <a:pt x="3873" y="1899"/>
                    <a:pt x="3801" y="1962"/>
                    <a:pt x="3729" y="2025"/>
                  </a:cubicBezTo>
                  <a:cubicBezTo>
                    <a:pt x="3666" y="2088"/>
                    <a:pt x="3603" y="2155"/>
                    <a:pt x="3545" y="2218"/>
                  </a:cubicBezTo>
                  <a:lnTo>
                    <a:pt x="3536" y="2227"/>
                  </a:lnTo>
                  <a:cubicBezTo>
                    <a:pt x="3478" y="2290"/>
                    <a:pt x="3424" y="2358"/>
                    <a:pt x="3365" y="2430"/>
                  </a:cubicBezTo>
                  <a:cubicBezTo>
                    <a:pt x="3311" y="2502"/>
                    <a:pt x="3244" y="2583"/>
                    <a:pt x="3185" y="2664"/>
                  </a:cubicBezTo>
                  <a:lnTo>
                    <a:pt x="3208" y="2637"/>
                  </a:lnTo>
                  <a:lnTo>
                    <a:pt x="3208" y="2637"/>
                  </a:lnTo>
                  <a:cubicBezTo>
                    <a:pt x="3055" y="2844"/>
                    <a:pt x="2933" y="3019"/>
                    <a:pt x="2830" y="3190"/>
                  </a:cubicBezTo>
                  <a:cubicBezTo>
                    <a:pt x="2771" y="3285"/>
                    <a:pt x="2722" y="3379"/>
                    <a:pt x="2668" y="3487"/>
                  </a:cubicBezTo>
                  <a:cubicBezTo>
                    <a:pt x="2614" y="3582"/>
                    <a:pt x="2569" y="3681"/>
                    <a:pt x="2519" y="3779"/>
                  </a:cubicBezTo>
                  <a:cubicBezTo>
                    <a:pt x="2470" y="3878"/>
                    <a:pt x="2420" y="3991"/>
                    <a:pt x="2380" y="4090"/>
                  </a:cubicBezTo>
                  <a:lnTo>
                    <a:pt x="2353" y="4153"/>
                  </a:lnTo>
                  <a:cubicBezTo>
                    <a:pt x="2344" y="4180"/>
                    <a:pt x="2330" y="4207"/>
                    <a:pt x="2317" y="4238"/>
                  </a:cubicBezTo>
                  <a:cubicBezTo>
                    <a:pt x="2299" y="4279"/>
                    <a:pt x="2281" y="4315"/>
                    <a:pt x="2263" y="4351"/>
                  </a:cubicBezTo>
                  <a:lnTo>
                    <a:pt x="2240" y="4396"/>
                  </a:lnTo>
                  <a:cubicBezTo>
                    <a:pt x="2191" y="4495"/>
                    <a:pt x="2146" y="4594"/>
                    <a:pt x="2105" y="4693"/>
                  </a:cubicBezTo>
                  <a:cubicBezTo>
                    <a:pt x="2047" y="4814"/>
                    <a:pt x="2011" y="4909"/>
                    <a:pt x="1975" y="4994"/>
                  </a:cubicBezTo>
                  <a:cubicBezTo>
                    <a:pt x="1948" y="5062"/>
                    <a:pt x="1921" y="5134"/>
                    <a:pt x="1898" y="5201"/>
                  </a:cubicBezTo>
                  <a:lnTo>
                    <a:pt x="1858" y="5314"/>
                  </a:lnTo>
                  <a:lnTo>
                    <a:pt x="1854" y="5332"/>
                  </a:lnTo>
                  <a:cubicBezTo>
                    <a:pt x="1813" y="5430"/>
                    <a:pt x="1773" y="5538"/>
                    <a:pt x="1741" y="5646"/>
                  </a:cubicBezTo>
                  <a:cubicBezTo>
                    <a:pt x="1728" y="5678"/>
                    <a:pt x="1719" y="5714"/>
                    <a:pt x="1710" y="5745"/>
                  </a:cubicBezTo>
                  <a:lnTo>
                    <a:pt x="1692" y="5808"/>
                  </a:lnTo>
                  <a:cubicBezTo>
                    <a:pt x="1683" y="5840"/>
                    <a:pt x="1669" y="5871"/>
                    <a:pt x="1660" y="5903"/>
                  </a:cubicBezTo>
                  <a:lnTo>
                    <a:pt x="1638" y="5979"/>
                  </a:lnTo>
                  <a:cubicBezTo>
                    <a:pt x="1615" y="6038"/>
                    <a:pt x="1597" y="6096"/>
                    <a:pt x="1579" y="6155"/>
                  </a:cubicBezTo>
                  <a:cubicBezTo>
                    <a:pt x="1561" y="6213"/>
                    <a:pt x="1543" y="6263"/>
                    <a:pt x="1525" y="6317"/>
                  </a:cubicBezTo>
                  <a:cubicBezTo>
                    <a:pt x="1503" y="6389"/>
                    <a:pt x="1480" y="6461"/>
                    <a:pt x="1462" y="6537"/>
                  </a:cubicBezTo>
                  <a:cubicBezTo>
                    <a:pt x="1449" y="6582"/>
                    <a:pt x="1435" y="6627"/>
                    <a:pt x="1422" y="6672"/>
                  </a:cubicBezTo>
                  <a:cubicBezTo>
                    <a:pt x="1408" y="6731"/>
                    <a:pt x="1386" y="6789"/>
                    <a:pt x="1368" y="6848"/>
                  </a:cubicBezTo>
                  <a:cubicBezTo>
                    <a:pt x="1350" y="6906"/>
                    <a:pt x="1327" y="6960"/>
                    <a:pt x="1309" y="7018"/>
                  </a:cubicBezTo>
                  <a:cubicBezTo>
                    <a:pt x="1291" y="7095"/>
                    <a:pt x="1273" y="7171"/>
                    <a:pt x="1255" y="7243"/>
                  </a:cubicBezTo>
                  <a:cubicBezTo>
                    <a:pt x="1246" y="7284"/>
                    <a:pt x="1233" y="7329"/>
                    <a:pt x="1224" y="7369"/>
                  </a:cubicBezTo>
                  <a:cubicBezTo>
                    <a:pt x="1210" y="7428"/>
                    <a:pt x="1197" y="7486"/>
                    <a:pt x="1179" y="7545"/>
                  </a:cubicBezTo>
                  <a:cubicBezTo>
                    <a:pt x="1170" y="7585"/>
                    <a:pt x="1161" y="7626"/>
                    <a:pt x="1156" y="7671"/>
                  </a:cubicBezTo>
                  <a:lnTo>
                    <a:pt x="1143" y="7720"/>
                  </a:lnTo>
                  <a:cubicBezTo>
                    <a:pt x="1129" y="7783"/>
                    <a:pt x="1120" y="7842"/>
                    <a:pt x="1107" y="7905"/>
                  </a:cubicBezTo>
                  <a:lnTo>
                    <a:pt x="1102" y="7950"/>
                  </a:lnTo>
                  <a:cubicBezTo>
                    <a:pt x="1102" y="7963"/>
                    <a:pt x="1098" y="7981"/>
                    <a:pt x="1093" y="7995"/>
                  </a:cubicBezTo>
                  <a:cubicBezTo>
                    <a:pt x="1089" y="8026"/>
                    <a:pt x="1080" y="8058"/>
                    <a:pt x="1071" y="8089"/>
                  </a:cubicBezTo>
                  <a:cubicBezTo>
                    <a:pt x="1053" y="8143"/>
                    <a:pt x="1039" y="8206"/>
                    <a:pt x="1026" y="8265"/>
                  </a:cubicBezTo>
                  <a:lnTo>
                    <a:pt x="1021" y="8278"/>
                  </a:lnTo>
                  <a:cubicBezTo>
                    <a:pt x="1012" y="8319"/>
                    <a:pt x="1003" y="8359"/>
                    <a:pt x="999" y="8400"/>
                  </a:cubicBezTo>
                  <a:lnTo>
                    <a:pt x="985" y="8454"/>
                  </a:lnTo>
                  <a:cubicBezTo>
                    <a:pt x="967" y="8557"/>
                    <a:pt x="940" y="8660"/>
                    <a:pt x="913" y="8764"/>
                  </a:cubicBezTo>
                  <a:lnTo>
                    <a:pt x="904" y="8786"/>
                  </a:lnTo>
                  <a:lnTo>
                    <a:pt x="886" y="8854"/>
                  </a:lnTo>
                  <a:cubicBezTo>
                    <a:pt x="864" y="8944"/>
                    <a:pt x="837" y="9038"/>
                    <a:pt x="819" y="9133"/>
                  </a:cubicBezTo>
                  <a:cubicBezTo>
                    <a:pt x="814" y="9164"/>
                    <a:pt x="805" y="9196"/>
                    <a:pt x="801" y="9227"/>
                  </a:cubicBezTo>
                  <a:cubicBezTo>
                    <a:pt x="796" y="9254"/>
                    <a:pt x="792" y="9286"/>
                    <a:pt x="783" y="9317"/>
                  </a:cubicBezTo>
                  <a:cubicBezTo>
                    <a:pt x="774" y="9371"/>
                    <a:pt x="760" y="9430"/>
                    <a:pt x="747" y="9484"/>
                  </a:cubicBezTo>
                  <a:cubicBezTo>
                    <a:pt x="729" y="9560"/>
                    <a:pt x="711" y="9641"/>
                    <a:pt x="697" y="9718"/>
                  </a:cubicBezTo>
                  <a:lnTo>
                    <a:pt x="666" y="9848"/>
                  </a:lnTo>
                  <a:cubicBezTo>
                    <a:pt x="657" y="9893"/>
                    <a:pt x="643" y="9943"/>
                    <a:pt x="625" y="9992"/>
                  </a:cubicBezTo>
                  <a:cubicBezTo>
                    <a:pt x="616" y="10024"/>
                    <a:pt x="607" y="10060"/>
                    <a:pt x="598" y="10096"/>
                  </a:cubicBezTo>
                  <a:cubicBezTo>
                    <a:pt x="580" y="10150"/>
                    <a:pt x="571" y="10208"/>
                    <a:pt x="558" y="10262"/>
                  </a:cubicBezTo>
                  <a:lnTo>
                    <a:pt x="558" y="10275"/>
                  </a:lnTo>
                  <a:cubicBezTo>
                    <a:pt x="544" y="10311"/>
                    <a:pt x="535" y="10343"/>
                    <a:pt x="522" y="10383"/>
                  </a:cubicBezTo>
                  <a:lnTo>
                    <a:pt x="504" y="10442"/>
                  </a:lnTo>
                  <a:lnTo>
                    <a:pt x="481" y="10518"/>
                  </a:lnTo>
                  <a:cubicBezTo>
                    <a:pt x="472" y="10550"/>
                    <a:pt x="463" y="10586"/>
                    <a:pt x="450" y="10617"/>
                  </a:cubicBezTo>
                  <a:cubicBezTo>
                    <a:pt x="414" y="10734"/>
                    <a:pt x="382" y="10856"/>
                    <a:pt x="355" y="10977"/>
                  </a:cubicBezTo>
                  <a:cubicBezTo>
                    <a:pt x="346" y="11036"/>
                    <a:pt x="333" y="11094"/>
                    <a:pt x="319" y="11157"/>
                  </a:cubicBezTo>
                  <a:cubicBezTo>
                    <a:pt x="306" y="11202"/>
                    <a:pt x="292" y="11252"/>
                    <a:pt x="284" y="11301"/>
                  </a:cubicBezTo>
                  <a:lnTo>
                    <a:pt x="270" y="11346"/>
                  </a:lnTo>
                  <a:cubicBezTo>
                    <a:pt x="257" y="11400"/>
                    <a:pt x="243" y="11454"/>
                    <a:pt x="230" y="11508"/>
                  </a:cubicBezTo>
                  <a:lnTo>
                    <a:pt x="225" y="11526"/>
                  </a:lnTo>
                  <a:cubicBezTo>
                    <a:pt x="216" y="11580"/>
                    <a:pt x="203" y="11634"/>
                    <a:pt x="194" y="11688"/>
                  </a:cubicBezTo>
                  <a:lnTo>
                    <a:pt x="189" y="11711"/>
                  </a:lnTo>
                  <a:cubicBezTo>
                    <a:pt x="176" y="11796"/>
                    <a:pt x="153" y="11881"/>
                    <a:pt x="131" y="11962"/>
                  </a:cubicBezTo>
                  <a:cubicBezTo>
                    <a:pt x="108" y="12048"/>
                    <a:pt x="81" y="12138"/>
                    <a:pt x="54" y="12223"/>
                  </a:cubicBezTo>
                  <a:cubicBezTo>
                    <a:pt x="45" y="12246"/>
                    <a:pt x="36" y="12273"/>
                    <a:pt x="23" y="12300"/>
                  </a:cubicBezTo>
                  <a:cubicBezTo>
                    <a:pt x="0" y="12349"/>
                    <a:pt x="32" y="12403"/>
                    <a:pt x="86" y="12403"/>
                  </a:cubicBezTo>
                  <a:cubicBezTo>
                    <a:pt x="99" y="12403"/>
                    <a:pt x="108" y="12399"/>
                    <a:pt x="122" y="12394"/>
                  </a:cubicBezTo>
                  <a:cubicBezTo>
                    <a:pt x="149" y="12417"/>
                    <a:pt x="171" y="12439"/>
                    <a:pt x="194" y="12466"/>
                  </a:cubicBezTo>
                  <a:lnTo>
                    <a:pt x="203" y="12475"/>
                  </a:lnTo>
                  <a:cubicBezTo>
                    <a:pt x="225" y="12498"/>
                    <a:pt x="243" y="12520"/>
                    <a:pt x="270" y="12538"/>
                  </a:cubicBezTo>
                  <a:cubicBezTo>
                    <a:pt x="292" y="12556"/>
                    <a:pt x="319" y="12574"/>
                    <a:pt x="351" y="12588"/>
                  </a:cubicBezTo>
                  <a:cubicBezTo>
                    <a:pt x="396" y="12615"/>
                    <a:pt x="441" y="12646"/>
                    <a:pt x="486" y="12664"/>
                  </a:cubicBezTo>
                  <a:cubicBezTo>
                    <a:pt x="526" y="12682"/>
                    <a:pt x="567" y="12700"/>
                    <a:pt x="607" y="12714"/>
                  </a:cubicBezTo>
                  <a:cubicBezTo>
                    <a:pt x="643" y="12727"/>
                    <a:pt x="679" y="12741"/>
                    <a:pt x="711" y="12759"/>
                  </a:cubicBezTo>
                  <a:cubicBezTo>
                    <a:pt x="747" y="12772"/>
                    <a:pt x="783" y="12790"/>
                    <a:pt x="814" y="12804"/>
                  </a:cubicBezTo>
                  <a:lnTo>
                    <a:pt x="850" y="12817"/>
                  </a:lnTo>
                  <a:cubicBezTo>
                    <a:pt x="868" y="12826"/>
                    <a:pt x="891" y="12831"/>
                    <a:pt x="913" y="12831"/>
                  </a:cubicBezTo>
                  <a:cubicBezTo>
                    <a:pt x="936" y="12831"/>
                    <a:pt x="963" y="12826"/>
                    <a:pt x="981" y="12813"/>
                  </a:cubicBezTo>
                  <a:cubicBezTo>
                    <a:pt x="1003" y="12795"/>
                    <a:pt x="1026" y="12777"/>
                    <a:pt x="1039" y="12754"/>
                  </a:cubicBezTo>
                  <a:lnTo>
                    <a:pt x="1053" y="12741"/>
                  </a:lnTo>
                  <a:cubicBezTo>
                    <a:pt x="1075" y="12718"/>
                    <a:pt x="1093" y="12691"/>
                    <a:pt x="1111" y="12664"/>
                  </a:cubicBezTo>
                  <a:lnTo>
                    <a:pt x="1116" y="12651"/>
                  </a:lnTo>
                  <a:cubicBezTo>
                    <a:pt x="1143" y="12615"/>
                    <a:pt x="1165" y="12579"/>
                    <a:pt x="1183" y="12538"/>
                  </a:cubicBezTo>
                  <a:lnTo>
                    <a:pt x="1206" y="12507"/>
                  </a:lnTo>
                  <a:cubicBezTo>
                    <a:pt x="1233" y="12453"/>
                    <a:pt x="1264" y="12403"/>
                    <a:pt x="1291" y="12354"/>
                  </a:cubicBezTo>
                  <a:cubicBezTo>
                    <a:pt x="1332" y="12264"/>
                    <a:pt x="1381" y="12178"/>
                    <a:pt x="1435" y="12093"/>
                  </a:cubicBezTo>
                  <a:cubicBezTo>
                    <a:pt x="1480" y="12025"/>
                    <a:pt x="1525" y="11958"/>
                    <a:pt x="1570" y="11890"/>
                  </a:cubicBezTo>
                  <a:lnTo>
                    <a:pt x="1629" y="11801"/>
                  </a:lnTo>
                  <a:lnTo>
                    <a:pt x="1638" y="11783"/>
                  </a:lnTo>
                  <a:lnTo>
                    <a:pt x="1647" y="11774"/>
                  </a:lnTo>
                  <a:cubicBezTo>
                    <a:pt x="1678" y="11724"/>
                    <a:pt x="1710" y="11679"/>
                    <a:pt x="1741" y="11634"/>
                  </a:cubicBezTo>
                  <a:cubicBezTo>
                    <a:pt x="1759" y="11603"/>
                    <a:pt x="1773" y="11576"/>
                    <a:pt x="1786" y="11549"/>
                  </a:cubicBezTo>
                  <a:lnTo>
                    <a:pt x="1809" y="11508"/>
                  </a:lnTo>
                  <a:lnTo>
                    <a:pt x="1867" y="11409"/>
                  </a:lnTo>
                  <a:lnTo>
                    <a:pt x="1890" y="11364"/>
                  </a:lnTo>
                  <a:cubicBezTo>
                    <a:pt x="1903" y="11342"/>
                    <a:pt x="1916" y="11315"/>
                    <a:pt x="1930" y="11292"/>
                  </a:cubicBezTo>
                  <a:cubicBezTo>
                    <a:pt x="1943" y="11265"/>
                    <a:pt x="1957" y="11243"/>
                    <a:pt x="1970" y="11220"/>
                  </a:cubicBezTo>
                  <a:cubicBezTo>
                    <a:pt x="1993" y="11180"/>
                    <a:pt x="2020" y="11144"/>
                    <a:pt x="2042" y="11108"/>
                  </a:cubicBezTo>
                  <a:lnTo>
                    <a:pt x="2065" y="11072"/>
                  </a:lnTo>
                  <a:cubicBezTo>
                    <a:pt x="2096" y="11022"/>
                    <a:pt x="2123" y="10973"/>
                    <a:pt x="2155" y="10923"/>
                  </a:cubicBezTo>
                  <a:cubicBezTo>
                    <a:pt x="2186" y="10874"/>
                    <a:pt x="2213" y="10824"/>
                    <a:pt x="2236" y="10775"/>
                  </a:cubicBezTo>
                  <a:cubicBezTo>
                    <a:pt x="2254" y="10743"/>
                    <a:pt x="2272" y="10707"/>
                    <a:pt x="2290" y="10676"/>
                  </a:cubicBezTo>
                  <a:lnTo>
                    <a:pt x="2321" y="10617"/>
                  </a:lnTo>
                  <a:cubicBezTo>
                    <a:pt x="2362" y="10550"/>
                    <a:pt x="2393" y="10482"/>
                    <a:pt x="2429" y="10415"/>
                  </a:cubicBezTo>
                  <a:lnTo>
                    <a:pt x="2488" y="10307"/>
                  </a:lnTo>
                  <a:cubicBezTo>
                    <a:pt x="2515" y="10253"/>
                    <a:pt x="2542" y="10204"/>
                    <a:pt x="2569" y="10154"/>
                  </a:cubicBezTo>
                  <a:cubicBezTo>
                    <a:pt x="2596" y="10105"/>
                    <a:pt x="2627" y="10051"/>
                    <a:pt x="2650" y="10001"/>
                  </a:cubicBezTo>
                  <a:cubicBezTo>
                    <a:pt x="2677" y="9952"/>
                    <a:pt x="2713" y="9893"/>
                    <a:pt x="2744" y="9844"/>
                  </a:cubicBezTo>
                  <a:cubicBezTo>
                    <a:pt x="2776" y="9790"/>
                    <a:pt x="2798" y="9740"/>
                    <a:pt x="2830" y="9691"/>
                  </a:cubicBezTo>
                  <a:cubicBezTo>
                    <a:pt x="2839" y="9668"/>
                    <a:pt x="2852" y="9646"/>
                    <a:pt x="2866" y="9623"/>
                  </a:cubicBezTo>
                  <a:cubicBezTo>
                    <a:pt x="2875" y="9596"/>
                    <a:pt x="2893" y="9565"/>
                    <a:pt x="2906" y="9538"/>
                  </a:cubicBezTo>
                  <a:cubicBezTo>
                    <a:pt x="2938" y="9479"/>
                    <a:pt x="2965" y="9430"/>
                    <a:pt x="2996" y="9376"/>
                  </a:cubicBezTo>
                  <a:cubicBezTo>
                    <a:pt x="3023" y="9322"/>
                    <a:pt x="3041" y="9281"/>
                    <a:pt x="3064" y="9236"/>
                  </a:cubicBezTo>
                  <a:cubicBezTo>
                    <a:pt x="3091" y="9182"/>
                    <a:pt x="3113" y="9128"/>
                    <a:pt x="3145" y="9074"/>
                  </a:cubicBezTo>
                  <a:cubicBezTo>
                    <a:pt x="3163" y="9038"/>
                    <a:pt x="3181" y="9002"/>
                    <a:pt x="3199" y="8966"/>
                  </a:cubicBezTo>
                  <a:cubicBezTo>
                    <a:pt x="3235" y="8903"/>
                    <a:pt x="3266" y="8840"/>
                    <a:pt x="3298" y="8777"/>
                  </a:cubicBezTo>
                  <a:lnTo>
                    <a:pt x="3316" y="8741"/>
                  </a:lnTo>
                  <a:lnTo>
                    <a:pt x="3329" y="8705"/>
                  </a:lnTo>
                  <a:lnTo>
                    <a:pt x="3343" y="8705"/>
                  </a:lnTo>
                  <a:cubicBezTo>
                    <a:pt x="3347" y="8707"/>
                    <a:pt x="3351" y="8707"/>
                    <a:pt x="3355" y="8707"/>
                  </a:cubicBezTo>
                  <a:cubicBezTo>
                    <a:pt x="3362" y="8707"/>
                    <a:pt x="3368" y="8705"/>
                    <a:pt x="3374" y="8705"/>
                  </a:cubicBezTo>
                  <a:cubicBezTo>
                    <a:pt x="3397" y="8696"/>
                    <a:pt x="3415" y="8678"/>
                    <a:pt x="3424" y="8656"/>
                  </a:cubicBezTo>
                  <a:lnTo>
                    <a:pt x="3451" y="8584"/>
                  </a:lnTo>
                  <a:lnTo>
                    <a:pt x="3473" y="8512"/>
                  </a:lnTo>
                  <a:lnTo>
                    <a:pt x="3509" y="8422"/>
                  </a:lnTo>
                  <a:lnTo>
                    <a:pt x="3531" y="8359"/>
                  </a:lnTo>
                  <a:cubicBezTo>
                    <a:pt x="3554" y="8310"/>
                    <a:pt x="3576" y="8260"/>
                    <a:pt x="3608" y="8193"/>
                  </a:cubicBezTo>
                  <a:lnTo>
                    <a:pt x="3666" y="8080"/>
                  </a:lnTo>
                  <a:cubicBezTo>
                    <a:pt x="3702" y="8008"/>
                    <a:pt x="3738" y="7936"/>
                    <a:pt x="3779" y="7864"/>
                  </a:cubicBezTo>
                  <a:cubicBezTo>
                    <a:pt x="3801" y="7810"/>
                    <a:pt x="3828" y="7756"/>
                    <a:pt x="3855" y="7707"/>
                  </a:cubicBezTo>
                  <a:lnTo>
                    <a:pt x="3891" y="7653"/>
                  </a:lnTo>
                  <a:cubicBezTo>
                    <a:pt x="3909" y="7617"/>
                    <a:pt x="3932" y="7581"/>
                    <a:pt x="3945" y="7545"/>
                  </a:cubicBezTo>
                  <a:cubicBezTo>
                    <a:pt x="3981" y="7477"/>
                    <a:pt x="4013" y="7405"/>
                    <a:pt x="4044" y="7338"/>
                  </a:cubicBezTo>
                  <a:cubicBezTo>
                    <a:pt x="4067" y="7293"/>
                    <a:pt x="4085" y="7248"/>
                    <a:pt x="4107" y="7203"/>
                  </a:cubicBezTo>
                  <a:lnTo>
                    <a:pt x="4125" y="7171"/>
                  </a:lnTo>
                  <a:lnTo>
                    <a:pt x="4211" y="7005"/>
                  </a:lnTo>
                  <a:cubicBezTo>
                    <a:pt x="4238" y="6951"/>
                    <a:pt x="4265" y="6902"/>
                    <a:pt x="4292" y="6848"/>
                  </a:cubicBezTo>
                  <a:lnTo>
                    <a:pt x="4346" y="6749"/>
                  </a:lnTo>
                  <a:lnTo>
                    <a:pt x="4373" y="6690"/>
                  </a:lnTo>
                  <a:cubicBezTo>
                    <a:pt x="4413" y="6618"/>
                    <a:pt x="4454" y="6546"/>
                    <a:pt x="4490" y="6474"/>
                  </a:cubicBezTo>
                  <a:cubicBezTo>
                    <a:pt x="4544" y="6380"/>
                    <a:pt x="4593" y="6285"/>
                    <a:pt x="4638" y="6191"/>
                  </a:cubicBezTo>
                  <a:cubicBezTo>
                    <a:pt x="4661" y="6146"/>
                    <a:pt x="4683" y="6096"/>
                    <a:pt x="4706" y="6047"/>
                  </a:cubicBezTo>
                  <a:lnTo>
                    <a:pt x="4715" y="6033"/>
                  </a:lnTo>
                  <a:lnTo>
                    <a:pt x="4724" y="6020"/>
                  </a:lnTo>
                  <a:cubicBezTo>
                    <a:pt x="4733" y="6078"/>
                    <a:pt x="4751" y="6137"/>
                    <a:pt x="4764" y="6200"/>
                  </a:cubicBezTo>
                  <a:lnTo>
                    <a:pt x="4782" y="6267"/>
                  </a:lnTo>
                  <a:lnTo>
                    <a:pt x="4782" y="6294"/>
                  </a:lnTo>
                  <a:lnTo>
                    <a:pt x="4787" y="6317"/>
                  </a:lnTo>
                  <a:cubicBezTo>
                    <a:pt x="4773" y="6330"/>
                    <a:pt x="4769" y="6348"/>
                    <a:pt x="4769" y="6366"/>
                  </a:cubicBezTo>
                  <a:cubicBezTo>
                    <a:pt x="4773" y="6398"/>
                    <a:pt x="4778" y="6420"/>
                    <a:pt x="4787" y="6447"/>
                  </a:cubicBezTo>
                  <a:lnTo>
                    <a:pt x="4796" y="6470"/>
                  </a:lnTo>
                  <a:cubicBezTo>
                    <a:pt x="4805" y="6501"/>
                    <a:pt x="4809" y="6533"/>
                    <a:pt x="4818" y="6564"/>
                  </a:cubicBezTo>
                  <a:cubicBezTo>
                    <a:pt x="4827" y="6591"/>
                    <a:pt x="4836" y="6636"/>
                    <a:pt x="4845" y="6677"/>
                  </a:cubicBezTo>
                  <a:lnTo>
                    <a:pt x="4854" y="6722"/>
                  </a:lnTo>
                  <a:lnTo>
                    <a:pt x="4868" y="6767"/>
                  </a:lnTo>
                  <a:lnTo>
                    <a:pt x="4886" y="6852"/>
                  </a:lnTo>
                  <a:cubicBezTo>
                    <a:pt x="4913" y="6956"/>
                    <a:pt x="4935" y="7063"/>
                    <a:pt x="4958" y="7171"/>
                  </a:cubicBezTo>
                  <a:cubicBezTo>
                    <a:pt x="4962" y="7185"/>
                    <a:pt x="4967" y="7203"/>
                    <a:pt x="4971" y="7216"/>
                  </a:cubicBezTo>
                  <a:cubicBezTo>
                    <a:pt x="4976" y="7234"/>
                    <a:pt x="4989" y="7243"/>
                    <a:pt x="5003" y="7248"/>
                  </a:cubicBezTo>
                  <a:cubicBezTo>
                    <a:pt x="5012" y="7293"/>
                    <a:pt x="5021" y="7338"/>
                    <a:pt x="5030" y="7378"/>
                  </a:cubicBezTo>
                  <a:lnTo>
                    <a:pt x="5052" y="7473"/>
                  </a:lnTo>
                  <a:lnTo>
                    <a:pt x="5070" y="7567"/>
                  </a:lnTo>
                  <a:cubicBezTo>
                    <a:pt x="5079" y="7599"/>
                    <a:pt x="5088" y="7635"/>
                    <a:pt x="5097" y="7666"/>
                  </a:cubicBezTo>
                  <a:cubicBezTo>
                    <a:pt x="5102" y="7684"/>
                    <a:pt x="5110" y="7707"/>
                    <a:pt x="5119" y="7725"/>
                  </a:cubicBezTo>
                  <a:cubicBezTo>
                    <a:pt x="5137" y="7819"/>
                    <a:pt x="5151" y="7909"/>
                    <a:pt x="5169" y="7999"/>
                  </a:cubicBezTo>
                  <a:lnTo>
                    <a:pt x="5173" y="8031"/>
                  </a:lnTo>
                  <a:cubicBezTo>
                    <a:pt x="5187" y="8103"/>
                    <a:pt x="5200" y="8175"/>
                    <a:pt x="5209" y="8242"/>
                  </a:cubicBezTo>
                  <a:lnTo>
                    <a:pt x="5232" y="8377"/>
                  </a:lnTo>
                  <a:cubicBezTo>
                    <a:pt x="5250" y="8490"/>
                    <a:pt x="5268" y="8597"/>
                    <a:pt x="5286" y="8705"/>
                  </a:cubicBezTo>
                  <a:cubicBezTo>
                    <a:pt x="5308" y="8831"/>
                    <a:pt x="5331" y="8957"/>
                    <a:pt x="5353" y="9083"/>
                  </a:cubicBezTo>
                  <a:lnTo>
                    <a:pt x="5376" y="9218"/>
                  </a:lnTo>
                  <a:cubicBezTo>
                    <a:pt x="5385" y="9286"/>
                    <a:pt x="5398" y="9353"/>
                    <a:pt x="5407" y="9421"/>
                  </a:cubicBezTo>
                  <a:cubicBezTo>
                    <a:pt x="5412" y="9448"/>
                    <a:pt x="5421" y="9479"/>
                    <a:pt x="5425" y="9511"/>
                  </a:cubicBezTo>
                  <a:lnTo>
                    <a:pt x="5439" y="9578"/>
                  </a:lnTo>
                  <a:lnTo>
                    <a:pt x="5448" y="9650"/>
                  </a:lnTo>
                  <a:lnTo>
                    <a:pt x="5461" y="9727"/>
                  </a:lnTo>
                  <a:cubicBezTo>
                    <a:pt x="5470" y="9785"/>
                    <a:pt x="5484" y="9848"/>
                    <a:pt x="5493" y="9911"/>
                  </a:cubicBezTo>
                  <a:lnTo>
                    <a:pt x="5520" y="10060"/>
                  </a:lnTo>
                  <a:lnTo>
                    <a:pt x="5529" y="10105"/>
                  </a:lnTo>
                  <a:cubicBezTo>
                    <a:pt x="5542" y="10195"/>
                    <a:pt x="5556" y="10284"/>
                    <a:pt x="5574" y="10379"/>
                  </a:cubicBezTo>
                  <a:lnTo>
                    <a:pt x="5592" y="10460"/>
                  </a:lnTo>
                  <a:lnTo>
                    <a:pt x="5610" y="10550"/>
                  </a:lnTo>
                  <a:cubicBezTo>
                    <a:pt x="5623" y="10608"/>
                    <a:pt x="5632" y="10662"/>
                    <a:pt x="5646" y="10721"/>
                  </a:cubicBezTo>
                  <a:cubicBezTo>
                    <a:pt x="5659" y="10775"/>
                    <a:pt x="5673" y="10824"/>
                    <a:pt x="5686" y="10878"/>
                  </a:cubicBezTo>
                  <a:cubicBezTo>
                    <a:pt x="5695" y="10914"/>
                    <a:pt x="5700" y="10946"/>
                    <a:pt x="5709" y="10977"/>
                  </a:cubicBezTo>
                  <a:lnTo>
                    <a:pt x="5722" y="11036"/>
                  </a:lnTo>
                  <a:cubicBezTo>
                    <a:pt x="5731" y="11081"/>
                    <a:pt x="5745" y="11121"/>
                    <a:pt x="5754" y="11166"/>
                  </a:cubicBezTo>
                  <a:cubicBezTo>
                    <a:pt x="5772" y="11229"/>
                    <a:pt x="5790" y="11297"/>
                    <a:pt x="5803" y="11364"/>
                  </a:cubicBezTo>
                  <a:cubicBezTo>
                    <a:pt x="5821" y="11432"/>
                    <a:pt x="5830" y="11481"/>
                    <a:pt x="5844" y="11540"/>
                  </a:cubicBezTo>
                  <a:lnTo>
                    <a:pt x="5857" y="11598"/>
                  </a:lnTo>
                  <a:cubicBezTo>
                    <a:pt x="5862" y="11634"/>
                    <a:pt x="5871" y="11670"/>
                    <a:pt x="5880" y="11706"/>
                  </a:cubicBezTo>
                  <a:cubicBezTo>
                    <a:pt x="5902" y="11819"/>
                    <a:pt x="5934" y="11935"/>
                    <a:pt x="5965" y="12048"/>
                  </a:cubicBezTo>
                  <a:cubicBezTo>
                    <a:pt x="5997" y="12160"/>
                    <a:pt x="6024" y="12264"/>
                    <a:pt x="6042" y="12381"/>
                  </a:cubicBezTo>
                  <a:cubicBezTo>
                    <a:pt x="6051" y="12430"/>
                    <a:pt x="6060" y="12480"/>
                    <a:pt x="6073" y="12529"/>
                  </a:cubicBezTo>
                  <a:cubicBezTo>
                    <a:pt x="6087" y="12592"/>
                    <a:pt x="6105" y="12651"/>
                    <a:pt x="6132" y="12709"/>
                  </a:cubicBezTo>
                  <a:cubicBezTo>
                    <a:pt x="6154" y="12768"/>
                    <a:pt x="6195" y="12817"/>
                    <a:pt x="6244" y="12853"/>
                  </a:cubicBezTo>
                  <a:cubicBezTo>
                    <a:pt x="6253" y="12858"/>
                    <a:pt x="6262" y="12862"/>
                    <a:pt x="6271" y="12867"/>
                  </a:cubicBezTo>
                  <a:cubicBezTo>
                    <a:pt x="6280" y="12862"/>
                    <a:pt x="6289" y="12858"/>
                    <a:pt x="6298" y="12853"/>
                  </a:cubicBezTo>
                  <a:cubicBezTo>
                    <a:pt x="6325" y="12844"/>
                    <a:pt x="6352" y="12840"/>
                    <a:pt x="6379" y="12835"/>
                  </a:cubicBezTo>
                  <a:lnTo>
                    <a:pt x="6420" y="12835"/>
                  </a:lnTo>
                  <a:lnTo>
                    <a:pt x="6456" y="12831"/>
                  </a:lnTo>
                  <a:lnTo>
                    <a:pt x="6564" y="12831"/>
                  </a:lnTo>
                  <a:cubicBezTo>
                    <a:pt x="6627" y="12826"/>
                    <a:pt x="6690" y="12822"/>
                    <a:pt x="6752" y="12808"/>
                  </a:cubicBezTo>
                  <a:lnTo>
                    <a:pt x="6757" y="12808"/>
                  </a:lnTo>
                  <a:lnTo>
                    <a:pt x="6797" y="12790"/>
                  </a:lnTo>
                  <a:cubicBezTo>
                    <a:pt x="6815" y="12786"/>
                    <a:pt x="6838" y="12777"/>
                    <a:pt x="6860" y="12768"/>
                  </a:cubicBezTo>
                  <a:cubicBezTo>
                    <a:pt x="6878" y="12763"/>
                    <a:pt x="6910" y="12754"/>
                    <a:pt x="6937" y="12745"/>
                  </a:cubicBezTo>
                  <a:lnTo>
                    <a:pt x="6964" y="12741"/>
                  </a:lnTo>
                  <a:cubicBezTo>
                    <a:pt x="6995" y="12727"/>
                    <a:pt x="7031" y="12718"/>
                    <a:pt x="7063" y="12705"/>
                  </a:cubicBezTo>
                  <a:lnTo>
                    <a:pt x="7094" y="12696"/>
                  </a:lnTo>
                  <a:cubicBezTo>
                    <a:pt x="7117" y="12687"/>
                    <a:pt x="7121" y="12687"/>
                    <a:pt x="7130" y="12682"/>
                  </a:cubicBezTo>
                  <a:cubicBezTo>
                    <a:pt x="7180" y="12673"/>
                    <a:pt x="7207" y="12628"/>
                    <a:pt x="7202" y="12583"/>
                  </a:cubicBezTo>
                  <a:cubicBezTo>
                    <a:pt x="7198" y="12574"/>
                    <a:pt x="7193" y="12561"/>
                    <a:pt x="7189" y="12552"/>
                  </a:cubicBezTo>
                  <a:lnTo>
                    <a:pt x="7189" y="12525"/>
                  </a:lnTo>
                  <a:cubicBezTo>
                    <a:pt x="7202" y="12421"/>
                    <a:pt x="7211" y="12322"/>
                    <a:pt x="7229" y="12223"/>
                  </a:cubicBezTo>
                  <a:cubicBezTo>
                    <a:pt x="7234" y="12192"/>
                    <a:pt x="7238" y="12165"/>
                    <a:pt x="7238" y="12133"/>
                  </a:cubicBezTo>
                  <a:cubicBezTo>
                    <a:pt x="7243" y="12102"/>
                    <a:pt x="7247" y="12079"/>
                    <a:pt x="7252" y="12048"/>
                  </a:cubicBezTo>
                  <a:cubicBezTo>
                    <a:pt x="7261" y="11998"/>
                    <a:pt x="7265" y="11944"/>
                    <a:pt x="7274" y="11895"/>
                  </a:cubicBezTo>
                  <a:lnTo>
                    <a:pt x="7279" y="11868"/>
                  </a:lnTo>
                  <a:cubicBezTo>
                    <a:pt x="7306" y="11634"/>
                    <a:pt x="7324" y="11396"/>
                    <a:pt x="7342" y="11166"/>
                  </a:cubicBezTo>
                  <a:lnTo>
                    <a:pt x="7346" y="11130"/>
                  </a:lnTo>
                  <a:lnTo>
                    <a:pt x="7369" y="10887"/>
                  </a:lnTo>
                  <a:cubicBezTo>
                    <a:pt x="7378" y="10734"/>
                    <a:pt x="7391" y="10581"/>
                    <a:pt x="7405" y="10428"/>
                  </a:cubicBezTo>
                  <a:cubicBezTo>
                    <a:pt x="7409" y="10374"/>
                    <a:pt x="7414" y="10320"/>
                    <a:pt x="7418" y="10266"/>
                  </a:cubicBezTo>
                  <a:cubicBezTo>
                    <a:pt x="7418" y="10235"/>
                    <a:pt x="7423" y="10204"/>
                    <a:pt x="7427" y="10172"/>
                  </a:cubicBezTo>
                  <a:lnTo>
                    <a:pt x="7436" y="10100"/>
                  </a:lnTo>
                  <a:cubicBezTo>
                    <a:pt x="7445" y="10010"/>
                    <a:pt x="7450" y="9925"/>
                    <a:pt x="7459" y="9835"/>
                  </a:cubicBezTo>
                  <a:lnTo>
                    <a:pt x="7463" y="9763"/>
                  </a:lnTo>
                  <a:cubicBezTo>
                    <a:pt x="7477" y="9587"/>
                    <a:pt x="7477" y="9407"/>
                    <a:pt x="7472" y="9236"/>
                  </a:cubicBezTo>
                  <a:lnTo>
                    <a:pt x="7472" y="8980"/>
                  </a:lnTo>
                  <a:lnTo>
                    <a:pt x="7472" y="8728"/>
                  </a:lnTo>
                  <a:cubicBezTo>
                    <a:pt x="7472" y="8669"/>
                    <a:pt x="7472" y="8611"/>
                    <a:pt x="7477" y="8553"/>
                  </a:cubicBezTo>
                  <a:cubicBezTo>
                    <a:pt x="7481" y="8499"/>
                    <a:pt x="7477" y="8431"/>
                    <a:pt x="7481" y="8368"/>
                  </a:cubicBezTo>
                  <a:lnTo>
                    <a:pt x="7481" y="8256"/>
                  </a:lnTo>
                  <a:lnTo>
                    <a:pt x="7481" y="8179"/>
                  </a:lnTo>
                  <a:cubicBezTo>
                    <a:pt x="7481" y="8116"/>
                    <a:pt x="7486" y="8053"/>
                    <a:pt x="7486" y="7990"/>
                  </a:cubicBezTo>
                  <a:lnTo>
                    <a:pt x="7486" y="7833"/>
                  </a:lnTo>
                  <a:lnTo>
                    <a:pt x="7486" y="7644"/>
                  </a:lnTo>
                  <a:cubicBezTo>
                    <a:pt x="7486" y="7531"/>
                    <a:pt x="7481" y="7414"/>
                    <a:pt x="7472" y="7302"/>
                  </a:cubicBezTo>
                  <a:lnTo>
                    <a:pt x="7472" y="7252"/>
                  </a:lnTo>
                  <a:cubicBezTo>
                    <a:pt x="7468" y="7144"/>
                    <a:pt x="7468" y="7036"/>
                    <a:pt x="7459" y="6929"/>
                  </a:cubicBezTo>
                  <a:cubicBezTo>
                    <a:pt x="7454" y="6875"/>
                    <a:pt x="7454" y="6816"/>
                    <a:pt x="7454" y="6762"/>
                  </a:cubicBezTo>
                  <a:cubicBezTo>
                    <a:pt x="7450" y="6704"/>
                    <a:pt x="7450" y="6636"/>
                    <a:pt x="7445" y="6569"/>
                  </a:cubicBezTo>
                  <a:lnTo>
                    <a:pt x="7441" y="6452"/>
                  </a:lnTo>
                  <a:lnTo>
                    <a:pt x="7427" y="6227"/>
                  </a:lnTo>
                  <a:lnTo>
                    <a:pt x="7427" y="6168"/>
                  </a:lnTo>
                  <a:lnTo>
                    <a:pt x="7423" y="6114"/>
                  </a:lnTo>
                  <a:lnTo>
                    <a:pt x="7423" y="6101"/>
                  </a:lnTo>
                  <a:cubicBezTo>
                    <a:pt x="7427" y="6087"/>
                    <a:pt x="7427" y="6078"/>
                    <a:pt x="7423" y="6065"/>
                  </a:cubicBezTo>
                  <a:cubicBezTo>
                    <a:pt x="7427" y="6065"/>
                    <a:pt x="7427" y="6060"/>
                    <a:pt x="7423" y="6060"/>
                  </a:cubicBezTo>
                  <a:lnTo>
                    <a:pt x="7423" y="6056"/>
                  </a:lnTo>
                  <a:cubicBezTo>
                    <a:pt x="7427" y="6038"/>
                    <a:pt x="7427" y="6024"/>
                    <a:pt x="7423" y="6006"/>
                  </a:cubicBezTo>
                  <a:lnTo>
                    <a:pt x="7423" y="5988"/>
                  </a:lnTo>
                  <a:lnTo>
                    <a:pt x="7423" y="5925"/>
                  </a:lnTo>
                  <a:lnTo>
                    <a:pt x="7418" y="5867"/>
                  </a:lnTo>
                  <a:lnTo>
                    <a:pt x="7418" y="5853"/>
                  </a:lnTo>
                  <a:lnTo>
                    <a:pt x="7418" y="5822"/>
                  </a:lnTo>
                  <a:cubicBezTo>
                    <a:pt x="7405" y="5624"/>
                    <a:pt x="7396" y="5417"/>
                    <a:pt x="7369" y="5215"/>
                  </a:cubicBezTo>
                  <a:lnTo>
                    <a:pt x="7351" y="5075"/>
                  </a:lnTo>
                  <a:cubicBezTo>
                    <a:pt x="7346" y="5012"/>
                    <a:pt x="7337" y="4954"/>
                    <a:pt x="7328" y="4891"/>
                  </a:cubicBezTo>
                  <a:lnTo>
                    <a:pt x="7324" y="4841"/>
                  </a:lnTo>
                  <a:lnTo>
                    <a:pt x="7315" y="4787"/>
                  </a:lnTo>
                  <a:lnTo>
                    <a:pt x="7351" y="4787"/>
                  </a:lnTo>
                  <a:cubicBezTo>
                    <a:pt x="7445" y="4787"/>
                    <a:pt x="7544" y="4796"/>
                    <a:pt x="7639" y="4805"/>
                  </a:cubicBezTo>
                  <a:lnTo>
                    <a:pt x="7679" y="4814"/>
                  </a:lnTo>
                  <a:lnTo>
                    <a:pt x="7720" y="4819"/>
                  </a:lnTo>
                  <a:lnTo>
                    <a:pt x="7747" y="4823"/>
                  </a:lnTo>
                  <a:cubicBezTo>
                    <a:pt x="7796" y="4828"/>
                    <a:pt x="7841" y="4837"/>
                    <a:pt x="7886" y="4841"/>
                  </a:cubicBezTo>
                  <a:cubicBezTo>
                    <a:pt x="7940" y="4846"/>
                    <a:pt x="7999" y="4850"/>
                    <a:pt x="8053" y="4855"/>
                  </a:cubicBezTo>
                  <a:lnTo>
                    <a:pt x="8138" y="4859"/>
                  </a:lnTo>
                  <a:lnTo>
                    <a:pt x="8228" y="4864"/>
                  </a:lnTo>
                  <a:lnTo>
                    <a:pt x="8296" y="4864"/>
                  </a:lnTo>
                  <a:cubicBezTo>
                    <a:pt x="8327" y="4864"/>
                    <a:pt x="8358" y="4864"/>
                    <a:pt x="8390" y="4868"/>
                  </a:cubicBezTo>
                  <a:cubicBezTo>
                    <a:pt x="8448" y="4873"/>
                    <a:pt x="8502" y="4877"/>
                    <a:pt x="8561" y="4877"/>
                  </a:cubicBezTo>
                  <a:cubicBezTo>
                    <a:pt x="8597" y="4877"/>
                    <a:pt x="8628" y="4877"/>
                    <a:pt x="8660" y="4882"/>
                  </a:cubicBezTo>
                  <a:lnTo>
                    <a:pt x="8745" y="4886"/>
                  </a:lnTo>
                  <a:lnTo>
                    <a:pt x="8826" y="4886"/>
                  </a:lnTo>
                  <a:cubicBezTo>
                    <a:pt x="8858" y="4886"/>
                    <a:pt x="8889" y="4891"/>
                    <a:pt x="8925" y="4891"/>
                  </a:cubicBezTo>
                  <a:cubicBezTo>
                    <a:pt x="8984" y="4891"/>
                    <a:pt x="9047" y="4891"/>
                    <a:pt x="9110" y="4895"/>
                  </a:cubicBezTo>
                  <a:lnTo>
                    <a:pt x="9456" y="4895"/>
                  </a:lnTo>
                  <a:cubicBezTo>
                    <a:pt x="9573" y="4895"/>
                    <a:pt x="9686" y="4891"/>
                    <a:pt x="9803" y="4877"/>
                  </a:cubicBezTo>
                  <a:lnTo>
                    <a:pt x="10077" y="4846"/>
                  </a:lnTo>
                  <a:cubicBezTo>
                    <a:pt x="10203" y="4832"/>
                    <a:pt x="10329" y="4819"/>
                    <a:pt x="10450" y="4801"/>
                  </a:cubicBezTo>
                  <a:lnTo>
                    <a:pt x="10540" y="4792"/>
                  </a:lnTo>
                  <a:lnTo>
                    <a:pt x="10626" y="4778"/>
                  </a:lnTo>
                  <a:cubicBezTo>
                    <a:pt x="10752" y="4765"/>
                    <a:pt x="10878" y="4751"/>
                    <a:pt x="10999" y="4738"/>
                  </a:cubicBezTo>
                  <a:cubicBezTo>
                    <a:pt x="11112" y="4729"/>
                    <a:pt x="11224" y="4715"/>
                    <a:pt x="11337" y="4702"/>
                  </a:cubicBezTo>
                  <a:cubicBezTo>
                    <a:pt x="11525" y="4679"/>
                    <a:pt x="11714" y="4661"/>
                    <a:pt x="11899" y="4648"/>
                  </a:cubicBezTo>
                  <a:lnTo>
                    <a:pt x="12083" y="4630"/>
                  </a:lnTo>
                  <a:cubicBezTo>
                    <a:pt x="12142" y="4621"/>
                    <a:pt x="12196" y="4616"/>
                    <a:pt x="12250" y="4607"/>
                  </a:cubicBezTo>
                  <a:lnTo>
                    <a:pt x="12394" y="4589"/>
                  </a:lnTo>
                  <a:cubicBezTo>
                    <a:pt x="12479" y="4580"/>
                    <a:pt x="12565" y="4571"/>
                    <a:pt x="12646" y="4558"/>
                  </a:cubicBezTo>
                  <a:lnTo>
                    <a:pt x="12727" y="4549"/>
                  </a:lnTo>
                  <a:lnTo>
                    <a:pt x="12880" y="4531"/>
                  </a:lnTo>
                  <a:cubicBezTo>
                    <a:pt x="13015" y="4513"/>
                    <a:pt x="13149" y="4490"/>
                    <a:pt x="13284" y="4468"/>
                  </a:cubicBezTo>
                  <a:cubicBezTo>
                    <a:pt x="13379" y="4454"/>
                    <a:pt x="13473" y="4441"/>
                    <a:pt x="13563" y="4427"/>
                  </a:cubicBezTo>
                  <a:cubicBezTo>
                    <a:pt x="13757" y="4400"/>
                    <a:pt x="13950" y="4369"/>
                    <a:pt x="14139" y="4337"/>
                  </a:cubicBezTo>
                  <a:lnTo>
                    <a:pt x="14243" y="4324"/>
                  </a:lnTo>
                  <a:cubicBezTo>
                    <a:pt x="14463" y="4288"/>
                    <a:pt x="14684" y="4238"/>
                    <a:pt x="14899" y="4171"/>
                  </a:cubicBezTo>
                  <a:cubicBezTo>
                    <a:pt x="14953" y="4148"/>
                    <a:pt x="15012" y="4130"/>
                    <a:pt x="15066" y="4112"/>
                  </a:cubicBezTo>
                  <a:cubicBezTo>
                    <a:pt x="15124" y="4094"/>
                    <a:pt x="15165" y="4076"/>
                    <a:pt x="15214" y="4063"/>
                  </a:cubicBezTo>
                  <a:cubicBezTo>
                    <a:pt x="15241" y="4054"/>
                    <a:pt x="15264" y="4045"/>
                    <a:pt x="15291" y="4036"/>
                  </a:cubicBezTo>
                  <a:lnTo>
                    <a:pt x="15367" y="4013"/>
                  </a:lnTo>
                  <a:lnTo>
                    <a:pt x="15403" y="4000"/>
                  </a:lnTo>
                  <a:lnTo>
                    <a:pt x="15520" y="3959"/>
                  </a:lnTo>
                  <a:cubicBezTo>
                    <a:pt x="15619" y="3928"/>
                    <a:pt x="15718" y="3896"/>
                    <a:pt x="15813" y="3860"/>
                  </a:cubicBezTo>
                  <a:cubicBezTo>
                    <a:pt x="15912" y="3824"/>
                    <a:pt x="16011" y="3784"/>
                    <a:pt x="16105" y="3743"/>
                  </a:cubicBezTo>
                  <a:lnTo>
                    <a:pt x="16101" y="3743"/>
                  </a:lnTo>
                  <a:lnTo>
                    <a:pt x="16128" y="3730"/>
                  </a:lnTo>
                  <a:lnTo>
                    <a:pt x="16177" y="3712"/>
                  </a:lnTo>
                  <a:lnTo>
                    <a:pt x="16191" y="3703"/>
                  </a:lnTo>
                  <a:lnTo>
                    <a:pt x="16195" y="3703"/>
                  </a:lnTo>
                  <a:lnTo>
                    <a:pt x="16204" y="3699"/>
                  </a:lnTo>
                  <a:cubicBezTo>
                    <a:pt x="16272" y="3676"/>
                    <a:pt x="16334" y="3649"/>
                    <a:pt x="16397" y="3618"/>
                  </a:cubicBezTo>
                  <a:cubicBezTo>
                    <a:pt x="16465" y="3577"/>
                    <a:pt x="16532" y="3541"/>
                    <a:pt x="16600" y="3501"/>
                  </a:cubicBezTo>
                  <a:cubicBezTo>
                    <a:pt x="16627" y="3483"/>
                    <a:pt x="16649" y="3469"/>
                    <a:pt x="16672" y="3451"/>
                  </a:cubicBezTo>
                  <a:lnTo>
                    <a:pt x="16685" y="3447"/>
                  </a:lnTo>
                  <a:lnTo>
                    <a:pt x="16730" y="3447"/>
                  </a:lnTo>
                  <a:lnTo>
                    <a:pt x="16762" y="3438"/>
                  </a:lnTo>
                  <a:lnTo>
                    <a:pt x="16784" y="3429"/>
                  </a:lnTo>
                  <a:lnTo>
                    <a:pt x="16807" y="3420"/>
                  </a:lnTo>
                  <a:lnTo>
                    <a:pt x="16834" y="3406"/>
                  </a:lnTo>
                  <a:lnTo>
                    <a:pt x="16892" y="3384"/>
                  </a:lnTo>
                  <a:cubicBezTo>
                    <a:pt x="16919" y="3370"/>
                    <a:pt x="16964" y="3352"/>
                    <a:pt x="16973" y="3312"/>
                  </a:cubicBezTo>
                  <a:cubicBezTo>
                    <a:pt x="16978" y="3303"/>
                    <a:pt x="16978" y="3289"/>
                    <a:pt x="16973" y="3280"/>
                  </a:cubicBezTo>
                  <a:cubicBezTo>
                    <a:pt x="16973" y="3276"/>
                    <a:pt x="16973" y="3271"/>
                    <a:pt x="16973" y="3262"/>
                  </a:cubicBezTo>
                  <a:lnTo>
                    <a:pt x="16969" y="3249"/>
                  </a:lnTo>
                  <a:lnTo>
                    <a:pt x="16987" y="3235"/>
                  </a:lnTo>
                  <a:lnTo>
                    <a:pt x="17009" y="3217"/>
                  </a:lnTo>
                  <a:lnTo>
                    <a:pt x="17036" y="3199"/>
                  </a:lnTo>
                  <a:lnTo>
                    <a:pt x="17081" y="3163"/>
                  </a:lnTo>
                  <a:cubicBezTo>
                    <a:pt x="17095" y="3154"/>
                    <a:pt x="17108" y="3145"/>
                    <a:pt x="17126" y="3132"/>
                  </a:cubicBezTo>
                  <a:cubicBezTo>
                    <a:pt x="17167" y="3100"/>
                    <a:pt x="17207" y="3069"/>
                    <a:pt x="17248" y="3033"/>
                  </a:cubicBezTo>
                  <a:cubicBezTo>
                    <a:pt x="17266" y="3015"/>
                    <a:pt x="17288" y="2997"/>
                    <a:pt x="17306" y="2979"/>
                  </a:cubicBezTo>
                  <a:cubicBezTo>
                    <a:pt x="17329" y="2952"/>
                    <a:pt x="17356" y="2929"/>
                    <a:pt x="17383" y="2907"/>
                  </a:cubicBezTo>
                  <a:lnTo>
                    <a:pt x="17396" y="2898"/>
                  </a:lnTo>
                  <a:lnTo>
                    <a:pt x="17423" y="2875"/>
                  </a:lnTo>
                  <a:lnTo>
                    <a:pt x="17437" y="2866"/>
                  </a:lnTo>
                  <a:cubicBezTo>
                    <a:pt x="17468" y="2839"/>
                    <a:pt x="17486" y="2794"/>
                    <a:pt x="17473" y="2754"/>
                  </a:cubicBezTo>
                  <a:cubicBezTo>
                    <a:pt x="17464" y="2718"/>
                    <a:pt x="17428" y="2691"/>
                    <a:pt x="17387" y="2686"/>
                  </a:cubicBezTo>
                  <a:cubicBezTo>
                    <a:pt x="17360" y="2691"/>
                    <a:pt x="17338" y="2695"/>
                    <a:pt x="17311" y="2700"/>
                  </a:cubicBezTo>
                  <a:lnTo>
                    <a:pt x="17288" y="2704"/>
                  </a:lnTo>
                  <a:lnTo>
                    <a:pt x="17176" y="2731"/>
                  </a:lnTo>
                  <a:cubicBezTo>
                    <a:pt x="17113" y="2749"/>
                    <a:pt x="17036" y="2767"/>
                    <a:pt x="16960" y="2776"/>
                  </a:cubicBezTo>
                  <a:cubicBezTo>
                    <a:pt x="16870" y="2790"/>
                    <a:pt x="16793" y="2794"/>
                    <a:pt x="16721" y="2799"/>
                  </a:cubicBezTo>
                  <a:lnTo>
                    <a:pt x="16636" y="2799"/>
                  </a:lnTo>
                  <a:cubicBezTo>
                    <a:pt x="16582" y="2799"/>
                    <a:pt x="16528" y="2799"/>
                    <a:pt x="16478" y="2794"/>
                  </a:cubicBezTo>
                  <a:lnTo>
                    <a:pt x="16411" y="2790"/>
                  </a:lnTo>
                  <a:lnTo>
                    <a:pt x="16240" y="2790"/>
                  </a:lnTo>
                  <a:cubicBezTo>
                    <a:pt x="16227" y="2767"/>
                    <a:pt x="16209" y="2754"/>
                    <a:pt x="16186" y="2740"/>
                  </a:cubicBezTo>
                  <a:cubicBezTo>
                    <a:pt x="16141" y="2722"/>
                    <a:pt x="16092" y="2713"/>
                    <a:pt x="16042" y="2709"/>
                  </a:cubicBezTo>
                  <a:lnTo>
                    <a:pt x="16015" y="2709"/>
                  </a:lnTo>
                  <a:cubicBezTo>
                    <a:pt x="15966" y="2704"/>
                    <a:pt x="15921" y="2700"/>
                    <a:pt x="15876" y="2695"/>
                  </a:cubicBezTo>
                  <a:cubicBezTo>
                    <a:pt x="15790" y="2682"/>
                    <a:pt x="15705" y="2664"/>
                    <a:pt x="15624" y="2650"/>
                  </a:cubicBezTo>
                  <a:lnTo>
                    <a:pt x="15511" y="2628"/>
                  </a:lnTo>
                  <a:cubicBezTo>
                    <a:pt x="15372" y="2601"/>
                    <a:pt x="15250" y="2578"/>
                    <a:pt x="15133" y="2551"/>
                  </a:cubicBezTo>
                  <a:cubicBezTo>
                    <a:pt x="15039" y="2524"/>
                    <a:pt x="14940" y="2502"/>
                    <a:pt x="14845" y="2475"/>
                  </a:cubicBezTo>
                  <a:lnTo>
                    <a:pt x="14755" y="2452"/>
                  </a:lnTo>
                  <a:cubicBezTo>
                    <a:pt x="14702" y="2439"/>
                    <a:pt x="14648" y="2425"/>
                    <a:pt x="14594" y="2412"/>
                  </a:cubicBezTo>
                  <a:lnTo>
                    <a:pt x="14576" y="2403"/>
                  </a:lnTo>
                  <a:lnTo>
                    <a:pt x="14553" y="2398"/>
                  </a:lnTo>
                  <a:cubicBezTo>
                    <a:pt x="14531" y="2389"/>
                    <a:pt x="14504" y="2385"/>
                    <a:pt x="14481" y="2376"/>
                  </a:cubicBezTo>
                  <a:cubicBezTo>
                    <a:pt x="14450" y="2367"/>
                    <a:pt x="14414" y="2358"/>
                    <a:pt x="14382" y="2349"/>
                  </a:cubicBezTo>
                  <a:cubicBezTo>
                    <a:pt x="14328" y="2331"/>
                    <a:pt x="14270" y="2308"/>
                    <a:pt x="14211" y="2286"/>
                  </a:cubicBezTo>
                  <a:lnTo>
                    <a:pt x="14202" y="2286"/>
                  </a:lnTo>
                  <a:lnTo>
                    <a:pt x="14193" y="2281"/>
                  </a:lnTo>
                  <a:lnTo>
                    <a:pt x="14139" y="2259"/>
                  </a:lnTo>
                  <a:lnTo>
                    <a:pt x="14045" y="2218"/>
                  </a:lnTo>
                  <a:lnTo>
                    <a:pt x="14027" y="2209"/>
                  </a:lnTo>
                  <a:lnTo>
                    <a:pt x="13973" y="2187"/>
                  </a:lnTo>
                  <a:cubicBezTo>
                    <a:pt x="13914" y="2160"/>
                    <a:pt x="13851" y="2133"/>
                    <a:pt x="13793" y="2110"/>
                  </a:cubicBezTo>
                  <a:cubicBezTo>
                    <a:pt x="13757" y="2097"/>
                    <a:pt x="13716" y="2084"/>
                    <a:pt x="13680" y="2070"/>
                  </a:cubicBezTo>
                  <a:cubicBezTo>
                    <a:pt x="13640" y="2057"/>
                    <a:pt x="13604" y="2043"/>
                    <a:pt x="13568" y="2025"/>
                  </a:cubicBezTo>
                  <a:cubicBezTo>
                    <a:pt x="13532" y="2012"/>
                    <a:pt x="13496" y="1994"/>
                    <a:pt x="13460" y="1976"/>
                  </a:cubicBezTo>
                  <a:lnTo>
                    <a:pt x="13424" y="1962"/>
                  </a:lnTo>
                  <a:lnTo>
                    <a:pt x="13352" y="1926"/>
                  </a:lnTo>
                  <a:lnTo>
                    <a:pt x="13275" y="1890"/>
                  </a:lnTo>
                  <a:cubicBezTo>
                    <a:pt x="13176" y="1841"/>
                    <a:pt x="13073" y="1796"/>
                    <a:pt x="12970" y="1751"/>
                  </a:cubicBezTo>
                  <a:cubicBezTo>
                    <a:pt x="12916" y="1728"/>
                    <a:pt x="12866" y="1701"/>
                    <a:pt x="12821" y="1674"/>
                  </a:cubicBezTo>
                  <a:lnTo>
                    <a:pt x="12808" y="1670"/>
                  </a:lnTo>
                  <a:cubicBezTo>
                    <a:pt x="12763" y="1643"/>
                    <a:pt x="12713" y="1620"/>
                    <a:pt x="12673" y="1593"/>
                  </a:cubicBezTo>
                  <a:cubicBezTo>
                    <a:pt x="12565" y="1526"/>
                    <a:pt x="12479" y="1467"/>
                    <a:pt x="12389" y="1404"/>
                  </a:cubicBezTo>
                  <a:cubicBezTo>
                    <a:pt x="12218" y="1265"/>
                    <a:pt x="12052" y="1112"/>
                    <a:pt x="11899" y="963"/>
                  </a:cubicBezTo>
                  <a:lnTo>
                    <a:pt x="11858" y="923"/>
                  </a:lnTo>
                  <a:cubicBezTo>
                    <a:pt x="11800" y="869"/>
                    <a:pt x="11737" y="810"/>
                    <a:pt x="11678" y="752"/>
                  </a:cubicBezTo>
                  <a:cubicBezTo>
                    <a:pt x="11660" y="729"/>
                    <a:pt x="11642" y="707"/>
                    <a:pt x="11624" y="684"/>
                  </a:cubicBezTo>
                  <a:cubicBezTo>
                    <a:pt x="11602" y="657"/>
                    <a:pt x="11575" y="626"/>
                    <a:pt x="11548" y="599"/>
                  </a:cubicBezTo>
                  <a:cubicBezTo>
                    <a:pt x="11525" y="576"/>
                    <a:pt x="11494" y="567"/>
                    <a:pt x="11463" y="567"/>
                  </a:cubicBezTo>
                  <a:lnTo>
                    <a:pt x="11445" y="567"/>
                  </a:lnTo>
                  <a:lnTo>
                    <a:pt x="11431" y="563"/>
                  </a:lnTo>
                  <a:cubicBezTo>
                    <a:pt x="11404" y="554"/>
                    <a:pt x="11377" y="545"/>
                    <a:pt x="11350" y="540"/>
                  </a:cubicBezTo>
                  <a:cubicBezTo>
                    <a:pt x="11314" y="536"/>
                    <a:pt x="11274" y="531"/>
                    <a:pt x="11238" y="527"/>
                  </a:cubicBezTo>
                  <a:lnTo>
                    <a:pt x="11125" y="522"/>
                  </a:lnTo>
                  <a:lnTo>
                    <a:pt x="11040" y="513"/>
                  </a:lnTo>
                  <a:cubicBezTo>
                    <a:pt x="10945" y="509"/>
                    <a:pt x="10842" y="504"/>
                    <a:pt x="10734" y="504"/>
                  </a:cubicBezTo>
                  <a:lnTo>
                    <a:pt x="10671" y="504"/>
                  </a:lnTo>
                  <a:cubicBezTo>
                    <a:pt x="10563" y="504"/>
                    <a:pt x="10459" y="509"/>
                    <a:pt x="10351" y="509"/>
                  </a:cubicBezTo>
                  <a:lnTo>
                    <a:pt x="10243" y="509"/>
                  </a:lnTo>
                  <a:cubicBezTo>
                    <a:pt x="10171" y="509"/>
                    <a:pt x="10095" y="509"/>
                    <a:pt x="10018" y="504"/>
                  </a:cubicBezTo>
                  <a:cubicBezTo>
                    <a:pt x="10005" y="500"/>
                    <a:pt x="9991" y="495"/>
                    <a:pt x="9973" y="491"/>
                  </a:cubicBezTo>
                  <a:cubicBezTo>
                    <a:pt x="9964" y="482"/>
                    <a:pt x="9951" y="473"/>
                    <a:pt x="9942" y="460"/>
                  </a:cubicBezTo>
                  <a:cubicBezTo>
                    <a:pt x="9928" y="442"/>
                    <a:pt x="9919" y="424"/>
                    <a:pt x="9911" y="401"/>
                  </a:cubicBezTo>
                  <a:cubicBezTo>
                    <a:pt x="9906" y="392"/>
                    <a:pt x="9902" y="379"/>
                    <a:pt x="9897" y="361"/>
                  </a:cubicBezTo>
                  <a:cubicBezTo>
                    <a:pt x="9897" y="334"/>
                    <a:pt x="9884" y="307"/>
                    <a:pt x="9870" y="284"/>
                  </a:cubicBezTo>
                  <a:cubicBezTo>
                    <a:pt x="9857" y="262"/>
                    <a:pt x="9839" y="244"/>
                    <a:pt x="9816" y="235"/>
                  </a:cubicBezTo>
                  <a:cubicBezTo>
                    <a:pt x="9794" y="221"/>
                    <a:pt x="9771" y="217"/>
                    <a:pt x="9744" y="212"/>
                  </a:cubicBezTo>
                  <a:lnTo>
                    <a:pt x="9740" y="212"/>
                  </a:lnTo>
                  <a:cubicBezTo>
                    <a:pt x="9717" y="212"/>
                    <a:pt x="9699" y="217"/>
                    <a:pt x="9677" y="226"/>
                  </a:cubicBezTo>
                  <a:cubicBezTo>
                    <a:pt x="9654" y="230"/>
                    <a:pt x="9636" y="239"/>
                    <a:pt x="9614" y="248"/>
                  </a:cubicBezTo>
                  <a:lnTo>
                    <a:pt x="9591" y="257"/>
                  </a:lnTo>
                  <a:cubicBezTo>
                    <a:pt x="9528" y="289"/>
                    <a:pt x="9461" y="311"/>
                    <a:pt x="9393" y="325"/>
                  </a:cubicBezTo>
                  <a:lnTo>
                    <a:pt x="9353" y="325"/>
                  </a:lnTo>
                  <a:lnTo>
                    <a:pt x="9321" y="320"/>
                  </a:lnTo>
                  <a:cubicBezTo>
                    <a:pt x="9308" y="316"/>
                    <a:pt x="9294" y="316"/>
                    <a:pt x="9276" y="316"/>
                  </a:cubicBezTo>
                  <a:cubicBezTo>
                    <a:pt x="9267" y="316"/>
                    <a:pt x="9254" y="316"/>
                    <a:pt x="9245" y="320"/>
                  </a:cubicBezTo>
                  <a:cubicBezTo>
                    <a:pt x="9218" y="329"/>
                    <a:pt x="9191" y="343"/>
                    <a:pt x="9173" y="365"/>
                  </a:cubicBezTo>
                  <a:lnTo>
                    <a:pt x="9155" y="388"/>
                  </a:lnTo>
                  <a:cubicBezTo>
                    <a:pt x="9141" y="401"/>
                    <a:pt x="9128" y="415"/>
                    <a:pt x="9114" y="428"/>
                  </a:cubicBezTo>
                  <a:cubicBezTo>
                    <a:pt x="9092" y="446"/>
                    <a:pt x="9069" y="464"/>
                    <a:pt x="9047" y="482"/>
                  </a:cubicBezTo>
                  <a:cubicBezTo>
                    <a:pt x="8993" y="522"/>
                    <a:pt x="8930" y="558"/>
                    <a:pt x="8867" y="590"/>
                  </a:cubicBezTo>
                  <a:cubicBezTo>
                    <a:pt x="8799" y="617"/>
                    <a:pt x="8732" y="635"/>
                    <a:pt x="8660" y="644"/>
                  </a:cubicBezTo>
                  <a:cubicBezTo>
                    <a:pt x="8646" y="648"/>
                    <a:pt x="8633" y="648"/>
                    <a:pt x="8615" y="648"/>
                  </a:cubicBezTo>
                  <a:cubicBezTo>
                    <a:pt x="8597" y="648"/>
                    <a:pt x="8579" y="644"/>
                    <a:pt x="8561" y="639"/>
                  </a:cubicBezTo>
                  <a:cubicBezTo>
                    <a:pt x="8534" y="626"/>
                    <a:pt x="8511" y="612"/>
                    <a:pt x="8489" y="599"/>
                  </a:cubicBezTo>
                  <a:lnTo>
                    <a:pt x="8480" y="590"/>
                  </a:lnTo>
                  <a:cubicBezTo>
                    <a:pt x="8466" y="572"/>
                    <a:pt x="8457" y="554"/>
                    <a:pt x="8448" y="531"/>
                  </a:cubicBezTo>
                  <a:cubicBezTo>
                    <a:pt x="8430" y="495"/>
                    <a:pt x="8417" y="468"/>
                    <a:pt x="8408" y="442"/>
                  </a:cubicBezTo>
                  <a:cubicBezTo>
                    <a:pt x="8394" y="410"/>
                    <a:pt x="8390" y="397"/>
                    <a:pt x="8381" y="374"/>
                  </a:cubicBezTo>
                  <a:cubicBezTo>
                    <a:pt x="8376" y="356"/>
                    <a:pt x="8363" y="338"/>
                    <a:pt x="8345" y="325"/>
                  </a:cubicBezTo>
                  <a:cubicBezTo>
                    <a:pt x="8345" y="302"/>
                    <a:pt x="8345" y="280"/>
                    <a:pt x="8345" y="257"/>
                  </a:cubicBezTo>
                  <a:cubicBezTo>
                    <a:pt x="8349" y="239"/>
                    <a:pt x="8358" y="221"/>
                    <a:pt x="8363" y="203"/>
                  </a:cubicBezTo>
                  <a:lnTo>
                    <a:pt x="8372" y="185"/>
                  </a:lnTo>
                  <a:cubicBezTo>
                    <a:pt x="8385" y="158"/>
                    <a:pt x="8390" y="131"/>
                    <a:pt x="8390" y="104"/>
                  </a:cubicBezTo>
                  <a:cubicBezTo>
                    <a:pt x="8394" y="77"/>
                    <a:pt x="8381" y="50"/>
                    <a:pt x="8363" y="28"/>
                  </a:cubicBezTo>
                  <a:cubicBezTo>
                    <a:pt x="8354" y="19"/>
                    <a:pt x="8340" y="10"/>
                    <a:pt x="8322" y="5"/>
                  </a:cubicBezTo>
                  <a:cubicBezTo>
                    <a:pt x="8313" y="5"/>
                    <a:pt x="8305" y="1"/>
                    <a:pt x="82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5192800" y="2211425"/>
              <a:ext cx="6875" cy="11750"/>
            </a:xfrm>
            <a:custGeom>
              <a:rect b="b" l="l" r="r" t="t"/>
              <a:pathLst>
                <a:path extrusionOk="0" h="470" w="275">
                  <a:moveTo>
                    <a:pt x="243" y="1"/>
                  </a:moveTo>
                  <a:cubicBezTo>
                    <a:pt x="239" y="1"/>
                    <a:pt x="230" y="1"/>
                    <a:pt x="225" y="5"/>
                  </a:cubicBezTo>
                  <a:cubicBezTo>
                    <a:pt x="212" y="14"/>
                    <a:pt x="203" y="28"/>
                    <a:pt x="198" y="41"/>
                  </a:cubicBezTo>
                  <a:cubicBezTo>
                    <a:pt x="189" y="50"/>
                    <a:pt x="180" y="64"/>
                    <a:pt x="176" y="73"/>
                  </a:cubicBezTo>
                  <a:cubicBezTo>
                    <a:pt x="162" y="95"/>
                    <a:pt x="149" y="118"/>
                    <a:pt x="140" y="140"/>
                  </a:cubicBezTo>
                  <a:cubicBezTo>
                    <a:pt x="126" y="163"/>
                    <a:pt x="113" y="185"/>
                    <a:pt x="99" y="208"/>
                  </a:cubicBezTo>
                  <a:lnTo>
                    <a:pt x="86" y="235"/>
                  </a:lnTo>
                  <a:cubicBezTo>
                    <a:pt x="77" y="248"/>
                    <a:pt x="72" y="262"/>
                    <a:pt x="68" y="275"/>
                  </a:cubicBezTo>
                  <a:cubicBezTo>
                    <a:pt x="68" y="284"/>
                    <a:pt x="68" y="289"/>
                    <a:pt x="68" y="293"/>
                  </a:cubicBezTo>
                  <a:cubicBezTo>
                    <a:pt x="72" y="298"/>
                    <a:pt x="72" y="307"/>
                    <a:pt x="77" y="307"/>
                  </a:cubicBezTo>
                  <a:cubicBezTo>
                    <a:pt x="72" y="316"/>
                    <a:pt x="72" y="320"/>
                    <a:pt x="68" y="329"/>
                  </a:cubicBezTo>
                  <a:cubicBezTo>
                    <a:pt x="63" y="334"/>
                    <a:pt x="55" y="347"/>
                    <a:pt x="50" y="356"/>
                  </a:cubicBezTo>
                  <a:cubicBezTo>
                    <a:pt x="37" y="374"/>
                    <a:pt x="23" y="397"/>
                    <a:pt x="10" y="415"/>
                  </a:cubicBezTo>
                  <a:cubicBezTo>
                    <a:pt x="1" y="424"/>
                    <a:pt x="1" y="428"/>
                    <a:pt x="1" y="437"/>
                  </a:cubicBezTo>
                  <a:cubicBezTo>
                    <a:pt x="1" y="446"/>
                    <a:pt x="5" y="455"/>
                    <a:pt x="10" y="460"/>
                  </a:cubicBezTo>
                  <a:cubicBezTo>
                    <a:pt x="16" y="466"/>
                    <a:pt x="24" y="470"/>
                    <a:pt x="32" y="470"/>
                  </a:cubicBezTo>
                  <a:cubicBezTo>
                    <a:pt x="40" y="470"/>
                    <a:pt x="48" y="466"/>
                    <a:pt x="55" y="460"/>
                  </a:cubicBezTo>
                  <a:lnTo>
                    <a:pt x="99" y="397"/>
                  </a:lnTo>
                  <a:cubicBezTo>
                    <a:pt x="113" y="379"/>
                    <a:pt x="122" y="361"/>
                    <a:pt x="131" y="338"/>
                  </a:cubicBezTo>
                  <a:cubicBezTo>
                    <a:pt x="144" y="320"/>
                    <a:pt x="149" y="311"/>
                    <a:pt x="158" y="293"/>
                  </a:cubicBezTo>
                  <a:cubicBezTo>
                    <a:pt x="162" y="280"/>
                    <a:pt x="171" y="266"/>
                    <a:pt x="176" y="248"/>
                  </a:cubicBezTo>
                  <a:lnTo>
                    <a:pt x="180" y="244"/>
                  </a:lnTo>
                  <a:lnTo>
                    <a:pt x="185" y="239"/>
                  </a:lnTo>
                  <a:cubicBezTo>
                    <a:pt x="198" y="203"/>
                    <a:pt x="212" y="172"/>
                    <a:pt x="230" y="136"/>
                  </a:cubicBezTo>
                  <a:cubicBezTo>
                    <a:pt x="234" y="122"/>
                    <a:pt x="243" y="104"/>
                    <a:pt x="252" y="91"/>
                  </a:cubicBezTo>
                  <a:cubicBezTo>
                    <a:pt x="261" y="73"/>
                    <a:pt x="266" y="55"/>
                    <a:pt x="275" y="37"/>
                  </a:cubicBezTo>
                  <a:cubicBezTo>
                    <a:pt x="275" y="28"/>
                    <a:pt x="270" y="14"/>
                    <a:pt x="261" y="10"/>
                  </a:cubicBezTo>
                  <a:cubicBezTo>
                    <a:pt x="257" y="5"/>
                    <a:pt x="252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5393550" y="1946450"/>
              <a:ext cx="25775" cy="19175"/>
            </a:xfrm>
            <a:custGeom>
              <a:rect b="b" l="l" r="r" t="t"/>
              <a:pathLst>
                <a:path extrusionOk="0" h="767" w="1031">
                  <a:moveTo>
                    <a:pt x="225" y="1"/>
                  </a:moveTo>
                  <a:cubicBezTo>
                    <a:pt x="189" y="1"/>
                    <a:pt x="149" y="10"/>
                    <a:pt x="113" y="19"/>
                  </a:cubicBezTo>
                  <a:cubicBezTo>
                    <a:pt x="86" y="32"/>
                    <a:pt x="59" y="50"/>
                    <a:pt x="37" y="73"/>
                  </a:cubicBezTo>
                  <a:cubicBezTo>
                    <a:pt x="19" y="91"/>
                    <a:pt x="10" y="113"/>
                    <a:pt x="5" y="140"/>
                  </a:cubicBezTo>
                  <a:cubicBezTo>
                    <a:pt x="1" y="176"/>
                    <a:pt x="5" y="212"/>
                    <a:pt x="19" y="248"/>
                  </a:cubicBezTo>
                  <a:cubicBezTo>
                    <a:pt x="28" y="262"/>
                    <a:pt x="37" y="275"/>
                    <a:pt x="46" y="289"/>
                  </a:cubicBezTo>
                  <a:cubicBezTo>
                    <a:pt x="59" y="307"/>
                    <a:pt x="72" y="320"/>
                    <a:pt x="86" y="329"/>
                  </a:cubicBezTo>
                  <a:cubicBezTo>
                    <a:pt x="99" y="343"/>
                    <a:pt x="113" y="356"/>
                    <a:pt x="126" y="365"/>
                  </a:cubicBezTo>
                  <a:cubicBezTo>
                    <a:pt x="149" y="379"/>
                    <a:pt x="167" y="392"/>
                    <a:pt x="185" y="406"/>
                  </a:cubicBezTo>
                  <a:cubicBezTo>
                    <a:pt x="221" y="428"/>
                    <a:pt x="252" y="446"/>
                    <a:pt x="288" y="469"/>
                  </a:cubicBezTo>
                  <a:cubicBezTo>
                    <a:pt x="288" y="473"/>
                    <a:pt x="293" y="473"/>
                    <a:pt x="297" y="478"/>
                  </a:cubicBezTo>
                  <a:cubicBezTo>
                    <a:pt x="329" y="514"/>
                    <a:pt x="365" y="545"/>
                    <a:pt x="401" y="577"/>
                  </a:cubicBezTo>
                  <a:cubicBezTo>
                    <a:pt x="419" y="595"/>
                    <a:pt x="441" y="608"/>
                    <a:pt x="464" y="626"/>
                  </a:cubicBezTo>
                  <a:cubicBezTo>
                    <a:pt x="486" y="640"/>
                    <a:pt x="509" y="653"/>
                    <a:pt x="531" y="667"/>
                  </a:cubicBezTo>
                  <a:cubicBezTo>
                    <a:pt x="567" y="689"/>
                    <a:pt x="603" y="712"/>
                    <a:pt x="639" y="730"/>
                  </a:cubicBezTo>
                  <a:cubicBezTo>
                    <a:pt x="666" y="739"/>
                    <a:pt x="693" y="748"/>
                    <a:pt x="720" y="752"/>
                  </a:cubicBezTo>
                  <a:cubicBezTo>
                    <a:pt x="743" y="757"/>
                    <a:pt x="761" y="761"/>
                    <a:pt x="783" y="766"/>
                  </a:cubicBezTo>
                  <a:cubicBezTo>
                    <a:pt x="792" y="767"/>
                    <a:pt x="800" y="767"/>
                    <a:pt x="809" y="767"/>
                  </a:cubicBezTo>
                  <a:cubicBezTo>
                    <a:pt x="851" y="767"/>
                    <a:pt x="894" y="758"/>
                    <a:pt x="932" y="743"/>
                  </a:cubicBezTo>
                  <a:cubicBezTo>
                    <a:pt x="972" y="725"/>
                    <a:pt x="1004" y="689"/>
                    <a:pt x="1022" y="649"/>
                  </a:cubicBezTo>
                  <a:cubicBezTo>
                    <a:pt x="1026" y="631"/>
                    <a:pt x="1031" y="608"/>
                    <a:pt x="1031" y="590"/>
                  </a:cubicBezTo>
                  <a:lnTo>
                    <a:pt x="1031" y="550"/>
                  </a:lnTo>
                  <a:cubicBezTo>
                    <a:pt x="1031" y="527"/>
                    <a:pt x="1026" y="505"/>
                    <a:pt x="1017" y="487"/>
                  </a:cubicBezTo>
                  <a:cubicBezTo>
                    <a:pt x="1004" y="460"/>
                    <a:pt x="990" y="433"/>
                    <a:pt x="972" y="410"/>
                  </a:cubicBezTo>
                  <a:cubicBezTo>
                    <a:pt x="963" y="397"/>
                    <a:pt x="954" y="383"/>
                    <a:pt x="945" y="370"/>
                  </a:cubicBezTo>
                  <a:cubicBezTo>
                    <a:pt x="923" y="347"/>
                    <a:pt x="905" y="325"/>
                    <a:pt x="887" y="302"/>
                  </a:cubicBezTo>
                  <a:cubicBezTo>
                    <a:pt x="842" y="253"/>
                    <a:pt x="792" y="217"/>
                    <a:pt x="738" y="181"/>
                  </a:cubicBezTo>
                  <a:cubicBezTo>
                    <a:pt x="693" y="149"/>
                    <a:pt x="644" y="122"/>
                    <a:pt x="594" y="95"/>
                  </a:cubicBezTo>
                  <a:cubicBezTo>
                    <a:pt x="558" y="73"/>
                    <a:pt x="518" y="55"/>
                    <a:pt x="473" y="41"/>
                  </a:cubicBezTo>
                  <a:cubicBezTo>
                    <a:pt x="437" y="28"/>
                    <a:pt x="401" y="19"/>
                    <a:pt x="360" y="10"/>
                  </a:cubicBezTo>
                  <a:cubicBezTo>
                    <a:pt x="324" y="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039275" y="2317475"/>
              <a:ext cx="89325" cy="41525"/>
            </a:xfrm>
            <a:custGeom>
              <a:rect b="b" l="l" r="r" t="t"/>
              <a:pathLst>
                <a:path extrusionOk="0" h="1661" w="3573">
                  <a:moveTo>
                    <a:pt x="190" y="1"/>
                  </a:moveTo>
                  <a:cubicBezTo>
                    <a:pt x="154" y="10"/>
                    <a:pt x="122" y="23"/>
                    <a:pt x="100" y="46"/>
                  </a:cubicBezTo>
                  <a:cubicBezTo>
                    <a:pt x="86" y="55"/>
                    <a:pt x="77" y="64"/>
                    <a:pt x="68" y="77"/>
                  </a:cubicBezTo>
                  <a:cubicBezTo>
                    <a:pt x="23" y="100"/>
                    <a:pt x="1" y="158"/>
                    <a:pt x="23" y="203"/>
                  </a:cubicBezTo>
                  <a:cubicBezTo>
                    <a:pt x="46" y="262"/>
                    <a:pt x="82" y="311"/>
                    <a:pt x="122" y="356"/>
                  </a:cubicBezTo>
                  <a:cubicBezTo>
                    <a:pt x="149" y="392"/>
                    <a:pt x="185" y="424"/>
                    <a:pt x="221" y="455"/>
                  </a:cubicBezTo>
                  <a:cubicBezTo>
                    <a:pt x="316" y="541"/>
                    <a:pt x="410" y="622"/>
                    <a:pt x="500" y="689"/>
                  </a:cubicBezTo>
                  <a:cubicBezTo>
                    <a:pt x="554" y="730"/>
                    <a:pt x="604" y="770"/>
                    <a:pt x="658" y="802"/>
                  </a:cubicBezTo>
                  <a:cubicBezTo>
                    <a:pt x="707" y="833"/>
                    <a:pt x="757" y="860"/>
                    <a:pt x="806" y="887"/>
                  </a:cubicBezTo>
                  <a:cubicBezTo>
                    <a:pt x="833" y="901"/>
                    <a:pt x="856" y="914"/>
                    <a:pt x="878" y="928"/>
                  </a:cubicBezTo>
                  <a:cubicBezTo>
                    <a:pt x="905" y="941"/>
                    <a:pt x="937" y="959"/>
                    <a:pt x="964" y="973"/>
                  </a:cubicBezTo>
                  <a:lnTo>
                    <a:pt x="1027" y="1009"/>
                  </a:lnTo>
                  <a:lnTo>
                    <a:pt x="1144" y="1072"/>
                  </a:lnTo>
                  <a:lnTo>
                    <a:pt x="1265" y="1135"/>
                  </a:lnTo>
                  <a:lnTo>
                    <a:pt x="1310" y="1153"/>
                  </a:lnTo>
                  <a:lnTo>
                    <a:pt x="1301" y="1153"/>
                  </a:lnTo>
                  <a:cubicBezTo>
                    <a:pt x="1328" y="1166"/>
                    <a:pt x="1351" y="1180"/>
                    <a:pt x="1378" y="1189"/>
                  </a:cubicBezTo>
                  <a:cubicBezTo>
                    <a:pt x="1467" y="1238"/>
                    <a:pt x="1571" y="1288"/>
                    <a:pt x="1683" y="1332"/>
                  </a:cubicBezTo>
                  <a:lnTo>
                    <a:pt x="1773" y="1368"/>
                  </a:lnTo>
                  <a:cubicBezTo>
                    <a:pt x="1854" y="1404"/>
                    <a:pt x="1935" y="1436"/>
                    <a:pt x="2021" y="1467"/>
                  </a:cubicBezTo>
                  <a:cubicBezTo>
                    <a:pt x="2084" y="1490"/>
                    <a:pt x="2147" y="1512"/>
                    <a:pt x="2210" y="1530"/>
                  </a:cubicBezTo>
                  <a:lnTo>
                    <a:pt x="2349" y="1575"/>
                  </a:lnTo>
                  <a:lnTo>
                    <a:pt x="2372" y="1584"/>
                  </a:lnTo>
                  <a:cubicBezTo>
                    <a:pt x="2471" y="1620"/>
                    <a:pt x="2574" y="1647"/>
                    <a:pt x="2678" y="1661"/>
                  </a:cubicBezTo>
                  <a:lnTo>
                    <a:pt x="2732" y="1661"/>
                  </a:lnTo>
                  <a:cubicBezTo>
                    <a:pt x="2759" y="1661"/>
                    <a:pt x="2790" y="1661"/>
                    <a:pt x="2817" y="1656"/>
                  </a:cubicBezTo>
                  <a:cubicBezTo>
                    <a:pt x="2880" y="1647"/>
                    <a:pt x="2943" y="1620"/>
                    <a:pt x="2997" y="1575"/>
                  </a:cubicBezTo>
                  <a:lnTo>
                    <a:pt x="3037" y="1548"/>
                  </a:lnTo>
                  <a:lnTo>
                    <a:pt x="3064" y="1530"/>
                  </a:lnTo>
                  <a:cubicBezTo>
                    <a:pt x="3082" y="1517"/>
                    <a:pt x="3096" y="1503"/>
                    <a:pt x="3114" y="1490"/>
                  </a:cubicBezTo>
                  <a:cubicBezTo>
                    <a:pt x="3159" y="1445"/>
                    <a:pt x="3195" y="1400"/>
                    <a:pt x="3231" y="1350"/>
                  </a:cubicBezTo>
                  <a:cubicBezTo>
                    <a:pt x="3258" y="1314"/>
                    <a:pt x="3285" y="1274"/>
                    <a:pt x="3307" y="1229"/>
                  </a:cubicBezTo>
                  <a:cubicBezTo>
                    <a:pt x="3321" y="1202"/>
                    <a:pt x="3334" y="1180"/>
                    <a:pt x="3352" y="1157"/>
                  </a:cubicBezTo>
                  <a:lnTo>
                    <a:pt x="3375" y="1117"/>
                  </a:lnTo>
                  <a:cubicBezTo>
                    <a:pt x="3402" y="1063"/>
                    <a:pt x="3433" y="1013"/>
                    <a:pt x="3465" y="964"/>
                  </a:cubicBezTo>
                  <a:lnTo>
                    <a:pt x="3478" y="941"/>
                  </a:lnTo>
                  <a:cubicBezTo>
                    <a:pt x="3487" y="923"/>
                    <a:pt x="3501" y="910"/>
                    <a:pt x="3510" y="892"/>
                  </a:cubicBezTo>
                  <a:cubicBezTo>
                    <a:pt x="3550" y="851"/>
                    <a:pt x="3573" y="793"/>
                    <a:pt x="3568" y="734"/>
                  </a:cubicBezTo>
                  <a:cubicBezTo>
                    <a:pt x="3559" y="694"/>
                    <a:pt x="3532" y="662"/>
                    <a:pt x="3496" y="644"/>
                  </a:cubicBezTo>
                  <a:cubicBezTo>
                    <a:pt x="3478" y="640"/>
                    <a:pt x="3465" y="631"/>
                    <a:pt x="3451" y="626"/>
                  </a:cubicBezTo>
                  <a:lnTo>
                    <a:pt x="3384" y="613"/>
                  </a:lnTo>
                  <a:lnTo>
                    <a:pt x="3339" y="599"/>
                  </a:lnTo>
                  <a:cubicBezTo>
                    <a:pt x="3285" y="577"/>
                    <a:pt x="3231" y="554"/>
                    <a:pt x="3177" y="527"/>
                  </a:cubicBezTo>
                  <a:lnTo>
                    <a:pt x="3168" y="523"/>
                  </a:lnTo>
                  <a:lnTo>
                    <a:pt x="3150" y="518"/>
                  </a:lnTo>
                  <a:cubicBezTo>
                    <a:pt x="3096" y="487"/>
                    <a:pt x="3042" y="455"/>
                    <a:pt x="2992" y="419"/>
                  </a:cubicBezTo>
                  <a:cubicBezTo>
                    <a:pt x="2957" y="392"/>
                    <a:pt x="2921" y="365"/>
                    <a:pt x="2885" y="334"/>
                  </a:cubicBezTo>
                  <a:cubicBezTo>
                    <a:pt x="2861" y="314"/>
                    <a:pt x="2831" y="301"/>
                    <a:pt x="2797" y="301"/>
                  </a:cubicBezTo>
                  <a:cubicBezTo>
                    <a:pt x="2791" y="301"/>
                    <a:pt x="2786" y="302"/>
                    <a:pt x="2781" y="302"/>
                  </a:cubicBezTo>
                  <a:cubicBezTo>
                    <a:pt x="2763" y="302"/>
                    <a:pt x="2745" y="302"/>
                    <a:pt x="2727" y="307"/>
                  </a:cubicBezTo>
                  <a:cubicBezTo>
                    <a:pt x="2691" y="307"/>
                    <a:pt x="2660" y="316"/>
                    <a:pt x="2624" y="320"/>
                  </a:cubicBezTo>
                  <a:lnTo>
                    <a:pt x="2597" y="325"/>
                  </a:lnTo>
                  <a:cubicBezTo>
                    <a:pt x="2516" y="338"/>
                    <a:pt x="2430" y="347"/>
                    <a:pt x="2345" y="356"/>
                  </a:cubicBezTo>
                  <a:lnTo>
                    <a:pt x="2259" y="356"/>
                  </a:lnTo>
                  <a:cubicBezTo>
                    <a:pt x="2187" y="356"/>
                    <a:pt x="2120" y="356"/>
                    <a:pt x="2048" y="347"/>
                  </a:cubicBezTo>
                  <a:lnTo>
                    <a:pt x="2034" y="347"/>
                  </a:lnTo>
                  <a:cubicBezTo>
                    <a:pt x="1989" y="347"/>
                    <a:pt x="1940" y="343"/>
                    <a:pt x="1899" y="334"/>
                  </a:cubicBezTo>
                  <a:cubicBezTo>
                    <a:pt x="1854" y="329"/>
                    <a:pt x="1805" y="320"/>
                    <a:pt x="1760" y="311"/>
                  </a:cubicBezTo>
                  <a:lnTo>
                    <a:pt x="1737" y="311"/>
                  </a:lnTo>
                  <a:cubicBezTo>
                    <a:pt x="1665" y="293"/>
                    <a:pt x="1602" y="280"/>
                    <a:pt x="1535" y="271"/>
                  </a:cubicBezTo>
                  <a:lnTo>
                    <a:pt x="1382" y="239"/>
                  </a:lnTo>
                  <a:lnTo>
                    <a:pt x="1315" y="221"/>
                  </a:lnTo>
                  <a:cubicBezTo>
                    <a:pt x="1252" y="208"/>
                    <a:pt x="1189" y="194"/>
                    <a:pt x="1130" y="176"/>
                  </a:cubicBezTo>
                  <a:cubicBezTo>
                    <a:pt x="1072" y="163"/>
                    <a:pt x="1018" y="149"/>
                    <a:pt x="959" y="136"/>
                  </a:cubicBezTo>
                  <a:cubicBezTo>
                    <a:pt x="919" y="127"/>
                    <a:pt x="869" y="113"/>
                    <a:pt x="820" y="100"/>
                  </a:cubicBezTo>
                  <a:lnTo>
                    <a:pt x="793" y="91"/>
                  </a:lnTo>
                  <a:cubicBezTo>
                    <a:pt x="748" y="82"/>
                    <a:pt x="707" y="73"/>
                    <a:pt x="662" y="64"/>
                  </a:cubicBezTo>
                  <a:lnTo>
                    <a:pt x="608" y="55"/>
                  </a:lnTo>
                  <a:lnTo>
                    <a:pt x="586" y="50"/>
                  </a:lnTo>
                  <a:lnTo>
                    <a:pt x="559" y="46"/>
                  </a:lnTo>
                  <a:cubicBezTo>
                    <a:pt x="482" y="23"/>
                    <a:pt x="401" y="10"/>
                    <a:pt x="320" y="5"/>
                  </a:cubicBezTo>
                  <a:lnTo>
                    <a:pt x="293" y="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211475" y="2331425"/>
              <a:ext cx="79975" cy="53675"/>
            </a:xfrm>
            <a:custGeom>
              <a:rect b="b" l="l" r="r" t="t"/>
              <a:pathLst>
                <a:path extrusionOk="0" h="2147" w="3199">
                  <a:moveTo>
                    <a:pt x="2938" y="1"/>
                  </a:moveTo>
                  <a:cubicBezTo>
                    <a:pt x="2920" y="1"/>
                    <a:pt x="2902" y="5"/>
                    <a:pt x="2884" y="10"/>
                  </a:cubicBezTo>
                  <a:lnTo>
                    <a:pt x="2866" y="14"/>
                  </a:lnTo>
                  <a:lnTo>
                    <a:pt x="2839" y="23"/>
                  </a:lnTo>
                  <a:lnTo>
                    <a:pt x="2749" y="41"/>
                  </a:lnTo>
                  <a:lnTo>
                    <a:pt x="2659" y="64"/>
                  </a:lnTo>
                  <a:lnTo>
                    <a:pt x="2645" y="68"/>
                  </a:lnTo>
                  <a:lnTo>
                    <a:pt x="2596" y="77"/>
                  </a:lnTo>
                  <a:lnTo>
                    <a:pt x="2600" y="77"/>
                  </a:lnTo>
                  <a:cubicBezTo>
                    <a:pt x="2533" y="95"/>
                    <a:pt x="2461" y="104"/>
                    <a:pt x="2389" y="109"/>
                  </a:cubicBezTo>
                  <a:lnTo>
                    <a:pt x="2353" y="109"/>
                  </a:lnTo>
                  <a:cubicBezTo>
                    <a:pt x="2326" y="109"/>
                    <a:pt x="2304" y="109"/>
                    <a:pt x="2281" y="113"/>
                  </a:cubicBezTo>
                  <a:lnTo>
                    <a:pt x="2241" y="113"/>
                  </a:lnTo>
                  <a:lnTo>
                    <a:pt x="2205" y="118"/>
                  </a:lnTo>
                  <a:cubicBezTo>
                    <a:pt x="2178" y="122"/>
                    <a:pt x="2151" y="127"/>
                    <a:pt x="2124" y="136"/>
                  </a:cubicBezTo>
                  <a:cubicBezTo>
                    <a:pt x="2092" y="145"/>
                    <a:pt x="2065" y="167"/>
                    <a:pt x="2047" y="199"/>
                  </a:cubicBezTo>
                  <a:cubicBezTo>
                    <a:pt x="2029" y="226"/>
                    <a:pt x="2016" y="253"/>
                    <a:pt x="2007" y="280"/>
                  </a:cubicBezTo>
                  <a:cubicBezTo>
                    <a:pt x="1998" y="302"/>
                    <a:pt x="1984" y="325"/>
                    <a:pt x="1975" y="343"/>
                  </a:cubicBezTo>
                  <a:cubicBezTo>
                    <a:pt x="1921" y="419"/>
                    <a:pt x="1858" y="491"/>
                    <a:pt x="1791" y="559"/>
                  </a:cubicBezTo>
                  <a:cubicBezTo>
                    <a:pt x="1750" y="595"/>
                    <a:pt x="1714" y="631"/>
                    <a:pt x="1678" y="671"/>
                  </a:cubicBezTo>
                  <a:lnTo>
                    <a:pt x="1629" y="721"/>
                  </a:lnTo>
                  <a:cubicBezTo>
                    <a:pt x="1597" y="748"/>
                    <a:pt x="1566" y="779"/>
                    <a:pt x="1534" y="806"/>
                  </a:cubicBezTo>
                  <a:lnTo>
                    <a:pt x="1503" y="833"/>
                  </a:lnTo>
                  <a:cubicBezTo>
                    <a:pt x="1453" y="878"/>
                    <a:pt x="1404" y="914"/>
                    <a:pt x="1350" y="950"/>
                  </a:cubicBezTo>
                  <a:cubicBezTo>
                    <a:pt x="1237" y="1031"/>
                    <a:pt x="1143" y="1089"/>
                    <a:pt x="1048" y="1143"/>
                  </a:cubicBezTo>
                  <a:cubicBezTo>
                    <a:pt x="1021" y="1157"/>
                    <a:pt x="990" y="1170"/>
                    <a:pt x="967" y="1184"/>
                  </a:cubicBezTo>
                  <a:lnTo>
                    <a:pt x="945" y="1197"/>
                  </a:lnTo>
                  <a:cubicBezTo>
                    <a:pt x="905" y="1215"/>
                    <a:pt x="869" y="1238"/>
                    <a:pt x="833" y="1260"/>
                  </a:cubicBezTo>
                  <a:lnTo>
                    <a:pt x="770" y="1292"/>
                  </a:lnTo>
                  <a:cubicBezTo>
                    <a:pt x="711" y="1328"/>
                    <a:pt x="635" y="1373"/>
                    <a:pt x="567" y="1418"/>
                  </a:cubicBezTo>
                  <a:cubicBezTo>
                    <a:pt x="531" y="1445"/>
                    <a:pt x="500" y="1467"/>
                    <a:pt x="464" y="1490"/>
                  </a:cubicBezTo>
                  <a:cubicBezTo>
                    <a:pt x="428" y="1517"/>
                    <a:pt x="396" y="1535"/>
                    <a:pt x="365" y="1557"/>
                  </a:cubicBezTo>
                  <a:cubicBezTo>
                    <a:pt x="302" y="1607"/>
                    <a:pt x="234" y="1656"/>
                    <a:pt x="176" y="1710"/>
                  </a:cubicBezTo>
                  <a:lnTo>
                    <a:pt x="162" y="1724"/>
                  </a:lnTo>
                  <a:cubicBezTo>
                    <a:pt x="149" y="1737"/>
                    <a:pt x="131" y="1751"/>
                    <a:pt x="117" y="1764"/>
                  </a:cubicBezTo>
                  <a:lnTo>
                    <a:pt x="104" y="1773"/>
                  </a:lnTo>
                  <a:cubicBezTo>
                    <a:pt x="77" y="1796"/>
                    <a:pt x="54" y="1818"/>
                    <a:pt x="36" y="1850"/>
                  </a:cubicBezTo>
                  <a:cubicBezTo>
                    <a:pt x="32" y="1872"/>
                    <a:pt x="27" y="1890"/>
                    <a:pt x="27" y="1913"/>
                  </a:cubicBezTo>
                  <a:cubicBezTo>
                    <a:pt x="0" y="1944"/>
                    <a:pt x="5" y="1998"/>
                    <a:pt x="36" y="2025"/>
                  </a:cubicBezTo>
                  <a:cubicBezTo>
                    <a:pt x="59" y="2043"/>
                    <a:pt x="81" y="2061"/>
                    <a:pt x="108" y="2070"/>
                  </a:cubicBezTo>
                  <a:cubicBezTo>
                    <a:pt x="140" y="2079"/>
                    <a:pt x="171" y="2093"/>
                    <a:pt x="203" y="2102"/>
                  </a:cubicBezTo>
                  <a:cubicBezTo>
                    <a:pt x="261" y="2115"/>
                    <a:pt x="324" y="2129"/>
                    <a:pt x="383" y="2138"/>
                  </a:cubicBezTo>
                  <a:cubicBezTo>
                    <a:pt x="432" y="2142"/>
                    <a:pt x="482" y="2147"/>
                    <a:pt x="531" y="2147"/>
                  </a:cubicBezTo>
                  <a:cubicBezTo>
                    <a:pt x="608" y="2147"/>
                    <a:pt x="689" y="2138"/>
                    <a:pt x="756" y="2133"/>
                  </a:cubicBezTo>
                  <a:cubicBezTo>
                    <a:pt x="873" y="2120"/>
                    <a:pt x="990" y="2097"/>
                    <a:pt x="1102" y="2066"/>
                  </a:cubicBezTo>
                  <a:cubicBezTo>
                    <a:pt x="1174" y="2043"/>
                    <a:pt x="1246" y="2021"/>
                    <a:pt x="1318" y="1994"/>
                  </a:cubicBezTo>
                  <a:lnTo>
                    <a:pt x="1431" y="1958"/>
                  </a:lnTo>
                  <a:cubicBezTo>
                    <a:pt x="1651" y="1890"/>
                    <a:pt x="1863" y="1814"/>
                    <a:pt x="2074" y="1724"/>
                  </a:cubicBezTo>
                  <a:cubicBezTo>
                    <a:pt x="2101" y="1710"/>
                    <a:pt x="2133" y="1701"/>
                    <a:pt x="2160" y="1688"/>
                  </a:cubicBezTo>
                  <a:cubicBezTo>
                    <a:pt x="2182" y="1679"/>
                    <a:pt x="2209" y="1670"/>
                    <a:pt x="2232" y="1656"/>
                  </a:cubicBezTo>
                  <a:lnTo>
                    <a:pt x="2331" y="1611"/>
                  </a:lnTo>
                  <a:lnTo>
                    <a:pt x="2385" y="1589"/>
                  </a:lnTo>
                  <a:lnTo>
                    <a:pt x="2443" y="1562"/>
                  </a:lnTo>
                  <a:cubicBezTo>
                    <a:pt x="2537" y="1517"/>
                    <a:pt x="2632" y="1476"/>
                    <a:pt x="2717" y="1427"/>
                  </a:cubicBezTo>
                  <a:lnTo>
                    <a:pt x="2740" y="1413"/>
                  </a:lnTo>
                  <a:lnTo>
                    <a:pt x="2762" y="1404"/>
                  </a:lnTo>
                  <a:lnTo>
                    <a:pt x="2780" y="1395"/>
                  </a:lnTo>
                  <a:cubicBezTo>
                    <a:pt x="2821" y="1373"/>
                    <a:pt x="2861" y="1350"/>
                    <a:pt x="2902" y="1323"/>
                  </a:cubicBezTo>
                  <a:cubicBezTo>
                    <a:pt x="2951" y="1292"/>
                    <a:pt x="2996" y="1251"/>
                    <a:pt x="3041" y="1211"/>
                  </a:cubicBezTo>
                  <a:cubicBezTo>
                    <a:pt x="3082" y="1170"/>
                    <a:pt x="3113" y="1121"/>
                    <a:pt x="3140" y="1071"/>
                  </a:cubicBezTo>
                  <a:cubicBezTo>
                    <a:pt x="3163" y="1022"/>
                    <a:pt x="3181" y="968"/>
                    <a:pt x="3185" y="909"/>
                  </a:cubicBezTo>
                  <a:cubicBezTo>
                    <a:pt x="3199" y="797"/>
                    <a:pt x="3199" y="680"/>
                    <a:pt x="3181" y="563"/>
                  </a:cubicBezTo>
                  <a:cubicBezTo>
                    <a:pt x="3176" y="532"/>
                    <a:pt x="3167" y="505"/>
                    <a:pt x="3163" y="473"/>
                  </a:cubicBezTo>
                  <a:lnTo>
                    <a:pt x="3154" y="428"/>
                  </a:lnTo>
                  <a:lnTo>
                    <a:pt x="3145" y="392"/>
                  </a:lnTo>
                  <a:lnTo>
                    <a:pt x="3136" y="356"/>
                  </a:lnTo>
                  <a:cubicBezTo>
                    <a:pt x="3136" y="338"/>
                    <a:pt x="3131" y="320"/>
                    <a:pt x="3127" y="307"/>
                  </a:cubicBezTo>
                  <a:cubicBezTo>
                    <a:pt x="3122" y="289"/>
                    <a:pt x="3113" y="266"/>
                    <a:pt x="3104" y="248"/>
                  </a:cubicBezTo>
                  <a:lnTo>
                    <a:pt x="3095" y="226"/>
                  </a:lnTo>
                  <a:cubicBezTo>
                    <a:pt x="3082" y="199"/>
                    <a:pt x="3068" y="167"/>
                    <a:pt x="3059" y="140"/>
                  </a:cubicBezTo>
                  <a:lnTo>
                    <a:pt x="3059" y="118"/>
                  </a:lnTo>
                  <a:cubicBezTo>
                    <a:pt x="3059" y="113"/>
                    <a:pt x="3059" y="109"/>
                    <a:pt x="3059" y="104"/>
                  </a:cubicBezTo>
                  <a:cubicBezTo>
                    <a:pt x="3050" y="50"/>
                    <a:pt x="3010" y="10"/>
                    <a:pt x="2960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469700" y="1590950"/>
              <a:ext cx="125525" cy="91250"/>
            </a:xfrm>
            <a:custGeom>
              <a:rect b="b" l="l" r="r" t="t"/>
              <a:pathLst>
                <a:path extrusionOk="0" h="3650" w="5021">
                  <a:moveTo>
                    <a:pt x="99" y="1"/>
                  </a:moveTo>
                  <a:cubicBezTo>
                    <a:pt x="90" y="1"/>
                    <a:pt x="77" y="1"/>
                    <a:pt x="68" y="5"/>
                  </a:cubicBezTo>
                  <a:lnTo>
                    <a:pt x="72" y="10"/>
                  </a:lnTo>
                  <a:cubicBezTo>
                    <a:pt x="23" y="23"/>
                    <a:pt x="0" y="77"/>
                    <a:pt x="14" y="127"/>
                  </a:cubicBezTo>
                  <a:cubicBezTo>
                    <a:pt x="36" y="190"/>
                    <a:pt x="63" y="248"/>
                    <a:pt x="95" y="307"/>
                  </a:cubicBezTo>
                  <a:cubicBezTo>
                    <a:pt x="126" y="356"/>
                    <a:pt x="158" y="410"/>
                    <a:pt x="189" y="464"/>
                  </a:cubicBezTo>
                  <a:cubicBezTo>
                    <a:pt x="220" y="514"/>
                    <a:pt x="252" y="568"/>
                    <a:pt x="283" y="617"/>
                  </a:cubicBezTo>
                  <a:cubicBezTo>
                    <a:pt x="319" y="671"/>
                    <a:pt x="355" y="721"/>
                    <a:pt x="396" y="766"/>
                  </a:cubicBezTo>
                  <a:cubicBezTo>
                    <a:pt x="468" y="847"/>
                    <a:pt x="544" y="919"/>
                    <a:pt x="630" y="986"/>
                  </a:cubicBezTo>
                  <a:cubicBezTo>
                    <a:pt x="720" y="1063"/>
                    <a:pt x="819" y="1130"/>
                    <a:pt x="922" y="1197"/>
                  </a:cubicBezTo>
                  <a:cubicBezTo>
                    <a:pt x="963" y="1224"/>
                    <a:pt x="1008" y="1251"/>
                    <a:pt x="1053" y="1278"/>
                  </a:cubicBezTo>
                  <a:cubicBezTo>
                    <a:pt x="1098" y="1301"/>
                    <a:pt x="1138" y="1328"/>
                    <a:pt x="1183" y="1350"/>
                  </a:cubicBezTo>
                  <a:cubicBezTo>
                    <a:pt x="1278" y="1404"/>
                    <a:pt x="1372" y="1449"/>
                    <a:pt x="1476" y="1490"/>
                  </a:cubicBezTo>
                  <a:cubicBezTo>
                    <a:pt x="1575" y="1530"/>
                    <a:pt x="1683" y="1562"/>
                    <a:pt x="1791" y="1584"/>
                  </a:cubicBezTo>
                  <a:cubicBezTo>
                    <a:pt x="1844" y="1593"/>
                    <a:pt x="1898" y="1602"/>
                    <a:pt x="1952" y="1611"/>
                  </a:cubicBezTo>
                  <a:cubicBezTo>
                    <a:pt x="2002" y="1620"/>
                    <a:pt x="2056" y="1625"/>
                    <a:pt x="2110" y="1625"/>
                  </a:cubicBezTo>
                  <a:lnTo>
                    <a:pt x="2128" y="1625"/>
                  </a:lnTo>
                  <a:cubicBezTo>
                    <a:pt x="2227" y="1629"/>
                    <a:pt x="2326" y="1647"/>
                    <a:pt x="2420" y="1670"/>
                  </a:cubicBezTo>
                  <a:cubicBezTo>
                    <a:pt x="2470" y="1688"/>
                    <a:pt x="2519" y="1710"/>
                    <a:pt x="2564" y="1733"/>
                  </a:cubicBezTo>
                  <a:cubicBezTo>
                    <a:pt x="2609" y="1755"/>
                    <a:pt x="2654" y="1778"/>
                    <a:pt x="2699" y="1805"/>
                  </a:cubicBezTo>
                  <a:cubicBezTo>
                    <a:pt x="2749" y="1841"/>
                    <a:pt x="2794" y="1881"/>
                    <a:pt x="2834" y="1926"/>
                  </a:cubicBezTo>
                  <a:cubicBezTo>
                    <a:pt x="2875" y="1976"/>
                    <a:pt x="2911" y="2030"/>
                    <a:pt x="2942" y="2084"/>
                  </a:cubicBezTo>
                  <a:cubicBezTo>
                    <a:pt x="2960" y="2111"/>
                    <a:pt x="2978" y="2138"/>
                    <a:pt x="2992" y="2169"/>
                  </a:cubicBezTo>
                  <a:cubicBezTo>
                    <a:pt x="3010" y="2196"/>
                    <a:pt x="3023" y="2219"/>
                    <a:pt x="3037" y="2246"/>
                  </a:cubicBezTo>
                  <a:cubicBezTo>
                    <a:pt x="3055" y="2291"/>
                    <a:pt x="3073" y="2336"/>
                    <a:pt x="3095" y="2381"/>
                  </a:cubicBezTo>
                  <a:cubicBezTo>
                    <a:pt x="3113" y="2426"/>
                    <a:pt x="3136" y="2489"/>
                    <a:pt x="3154" y="2543"/>
                  </a:cubicBezTo>
                  <a:cubicBezTo>
                    <a:pt x="3172" y="2583"/>
                    <a:pt x="3185" y="2628"/>
                    <a:pt x="3203" y="2669"/>
                  </a:cubicBezTo>
                  <a:cubicBezTo>
                    <a:pt x="3226" y="2718"/>
                    <a:pt x="3248" y="2767"/>
                    <a:pt x="3275" y="2812"/>
                  </a:cubicBezTo>
                  <a:cubicBezTo>
                    <a:pt x="3325" y="2893"/>
                    <a:pt x="3379" y="2974"/>
                    <a:pt x="3441" y="3051"/>
                  </a:cubicBezTo>
                  <a:cubicBezTo>
                    <a:pt x="3504" y="3136"/>
                    <a:pt x="3576" y="3217"/>
                    <a:pt x="3657" y="3294"/>
                  </a:cubicBezTo>
                  <a:cubicBezTo>
                    <a:pt x="3702" y="3334"/>
                    <a:pt x="3752" y="3370"/>
                    <a:pt x="3801" y="3406"/>
                  </a:cubicBezTo>
                  <a:cubicBezTo>
                    <a:pt x="3846" y="3438"/>
                    <a:pt x="3900" y="3469"/>
                    <a:pt x="3950" y="3496"/>
                  </a:cubicBezTo>
                  <a:cubicBezTo>
                    <a:pt x="4053" y="3559"/>
                    <a:pt x="4161" y="3600"/>
                    <a:pt x="4278" y="3627"/>
                  </a:cubicBezTo>
                  <a:cubicBezTo>
                    <a:pt x="4332" y="3640"/>
                    <a:pt x="4391" y="3645"/>
                    <a:pt x="4449" y="3649"/>
                  </a:cubicBezTo>
                  <a:cubicBezTo>
                    <a:pt x="4494" y="3649"/>
                    <a:pt x="4539" y="3649"/>
                    <a:pt x="4584" y="3645"/>
                  </a:cubicBezTo>
                  <a:cubicBezTo>
                    <a:pt x="4629" y="3640"/>
                    <a:pt x="4674" y="3627"/>
                    <a:pt x="4719" y="3613"/>
                  </a:cubicBezTo>
                  <a:cubicBezTo>
                    <a:pt x="4755" y="3604"/>
                    <a:pt x="4791" y="3591"/>
                    <a:pt x="4832" y="3573"/>
                  </a:cubicBezTo>
                  <a:cubicBezTo>
                    <a:pt x="4863" y="3559"/>
                    <a:pt x="4895" y="3546"/>
                    <a:pt x="4926" y="3532"/>
                  </a:cubicBezTo>
                  <a:cubicBezTo>
                    <a:pt x="4953" y="3519"/>
                    <a:pt x="4980" y="3501"/>
                    <a:pt x="5003" y="3483"/>
                  </a:cubicBezTo>
                  <a:cubicBezTo>
                    <a:pt x="5007" y="3474"/>
                    <a:pt x="5012" y="3469"/>
                    <a:pt x="5016" y="3460"/>
                  </a:cubicBezTo>
                  <a:cubicBezTo>
                    <a:pt x="5021" y="3433"/>
                    <a:pt x="5003" y="3406"/>
                    <a:pt x="4976" y="3397"/>
                  </a:cubicBezTo>
                  <a:cubicBezTo>
                    <a:pt x="4953" y="3397"/>
                    <a:pt x="4931" y="3402"/>
                    <a:pt x="4913" y="3411"/>
                  </a:cubicBezTo>
                  <a:lnTo>
                    <a:pt x="4854" y="3429"/>
                  </a:lnTo>
                  <a:cubicBezTo>
                    <a:pt x="4809" y="3442"/>
                    <a:pt x="4769" y="3456"/>
                    <a:pt x="4728" y="3465"/>
                  </a:cubicBezTo>
                  <a:lnTo>
                    <a:pt x="4670" y="3469"/>
                  </a:lnTo>
                  <a:lnTo>
                    <a:pt x="4629" y="3478"/>
                  </a:lnTo>
                  <a:lnTo>
                    <a:pt x="4526" y="3478"/>
                  </a:lnTo>
                  <a:cubicBezTo>
                    <a:pt x="4458" y="3469"/>
                    <a:pt x="4395" y="3460"/>
                    <a:pt x="4332" y="3442"/>
                  </a:cubicBezTo>
                  <a:cubicBezTo>
                    <a:pt x="4328" y="3442"/>
                    <a:pt x="4323" y="3442"/>
                    <a:pt x="4323" y="3438"/>
                  </a:cubicBezTo>
                  <a:cubicBezTo>
                    <a:pt x="4247" y="3411"/>
                    <a:pt x="4170" y="3375"/>
                    <a:pt x="4103" y="3334"/>
                  </a:cubicBezTo>
                  <a:cubicBezTo>
                    <a:pt x="4062" y="3307"/>
                    <a:pt x="4026" y="3276"/>
                    <a:pt x="3995" y="3240"/>
                  </a:cubicBezTo>
                  <a:cubicBezTo>
                    <a:pt x="3941" y="3177"/>
                    <a:pt x="3896" y="3109"/>
                    <a:pt x="3855" y="3037"/>
                  </a:cubicBezTo>
                  <a:cubicBezTo>
                    <a:pt x="3815" y="2970"/>
                    <a:pt x="3770" y="2898"/>
                    <a:pt x="3729" y="2821"/>
                  </a:cubicBezTo>
                  <a:lnTo>
                    <a:pt x="3729" y="2821"/>
                  </a:lnTo>
                  <a:lnTo>
                    <a:pt x="3743" y="2839"/>
                  </a:lnTo>
                  <a:cubicBezTo>
                    <a:pt x="3711" y="2776"/>
                    <a:pt x="3671" y="2718"/>
                    <a:pt x="3639" y="2655"/>
                  </a:cubicBezTo>
                  <a:cubicBezTo>
                    <a:pt x="3630" y="2633"/>
                    <a:pt x="3621" y="2610"/>
                    <a:pt x="3612" y="2588"/>
                  </a:cubicBezTo>
                  <a:cubicBezTo>
                    <a:pt x="3599" y="2565"/>
                    <a:pt x="3590" y="2538"/>
                    <a:pt x="3581" y="2511"/>
                  </a:cubicBezTo>
                  <a:lnTo>
                    <a:pt x="3563" y="2471"/>
                  </a:lnTo>
                  <a:cubicBezTo>
                    <a:pt x="3572" y="2466"/>
                    <a:pt x="3581" y="2462"/>
                    <a:pt x="3585" y="2457"/>
                  </a:cubicBezTo>
                  <a:cubicBezTo>
                    <a:pt x="3594" y="2444"/>
                    <a:pt x="3603" y="2430"/>
                    <a:pt x="3599" y="2412"/>
                  </a:cubicBezTo>
                  <a:cubicBezTo>
                    <a:pt x="3599" y="2394"/>
                    <a:pt x="3594" y="2381"/>
                    <a:pt x="3590" y="2367"/>
                  </a:cubicBezTo>
                  <a:cubicBezTo>
                    <a:pt x="3585" y="2354"/>
                    <a:pt x="3581" y="2340"/>
                    <a:pt x="3576" y="2331"/>
                  </a:cubicBezTo>
                  <a:cubicBezTo>
                    <a:pt x="3572" y="2300"/>
                    <a:pt x="3558" y="2273"/>
                    <a:pt x="3549" y="2241"/>
                  </a:cubicBezTo>
                  <a:cubicBezTo>
                    <a:pt x="3536" y="2187"/>
                    <a:pt x="3518" y="2129"/>
                    <a:pt x="3495" y="2075"/>
                  </a:cubicBezTo>
                  <a:cubicBezTo>
                    <a:pt x="3473" y="2012"/>
                    <a:pt x="3446" y="1953"/>
                    <a:pt x="3410" y="1899"/>
                  </a:cubicBezTo>
                  <a:cubicBezTo>
                    <a:pt x="3383" y="1845"/>
                    <a:pt x="3352" y="1796"/>
                    <a:pt x="3316" y="1746"/>
                  </a:cubicBezTo>
                  <a:cubicBezTo>
                    <a:pt x="3284" y="1692"/>
                    <a:pt x="3239" y="1643"/>
                    <a:pt x="3194" y="1598"/>
                  </a:cubicBezTo>
                  <a:cubicBezTo>
                    <a:pt x="3149" y="1562"/>
                    <a:pt x="3095" y="1526"/>
                    <a:pt x="3041" y="1499"/>
                  </a:cubicBezTo>
                  <a:cubicBezTo>
                    <a:pt x="2929" y="1440"/>
                    <a:pt x="2807" y="1400"/>
                    <a:pt x="2681" y="1377"/>
                  </a:cubicBezTo>
                  <a:cubicBezTo>
                    <a:pt x="2636" y="1373"/>
                    <a:pt x="2596" y="1368"/>
                    <a:pt x="2555" y="1368"/>
                  </a:cubicBezTo>
                  <a:lnTo>
                    <a:pt x="2492" y="1368"/>
                  </a:lnTo>
                  <a:cubicBezTo>
                    <a:pt x="2470" y="1368"/>
                    <a:pt x="2443" y="1368"/>
                    <a:pt x="2425" y="1382"/>
                  </a:cubicBezTo>
                  <a:lnTo>
                    <a:pt x="2420" y="1382"/>
                  </a:lnTo>
                  <a:cubicBezTo>
                    <a:pt x="2380" y="1373"/>
                    <a:pt x="2344" y="1368"/>
                    <a:pt x="2308" y="1364"/>
                  </a:cubicBezTo>
                  <a:cubicBezTo>
                    <a:pt x="2267" y="1364"/>
                    <a:pt x="2240" y="1364"/>
                    <a:pt x="2209" y="1359"/>
                  </a:cubicBezTo>
                  <a:cubicBezTo>
                    <a:pt x="2137" y="1355"/>
                    <a:pt x="2060" y="1350"/>
                    <a:pt x="1988" y="1337"/>
                  </a:cubicBezTo>
                  <a:cubicBezTo>
                    <a:pt x="1907" y="1323"/>
                    <a:pt x="1826" y="1305"/>
                    <a:pt x="1746" y="1283"/>
                  </a:cubicBezTo>
                  <a:lnTo>
                    <a:pt x="1746" y="1283"/>
                  </a:lnTo>
                  <a:lnTo>
                    <a:pt x="1705" y="1269"/>
                  </a:lnTo>
                  <a:cubicBezTo>
                    <a:pt x="1651" y="1247"/>
                    <a:pt x="1597" y="1224"/>
                    <a:pt x="1543" y="1206"/>
                  </a:cubicBezTo>
                  <a:cubicBezTo>
                    <a:pt x="1489" y="1184"/>
                    <a:pt x="1431" y="1161"/>
                    <a:pt x="1381" y="1134"/>
                  </a:cubicBezTo>
                  <a:cubicBezTo>
                    <a:pt x="1332" y="1112"/>
                    <a:pt x="1269" y="1085"/>
                    <a:pt x="1215" y="1054"/>
                  </a:cubicBezTo>
                  <a:cubicBezTo>
                    <a:pt x="1156" y="1022"/>
                    <a:pt x="1116" y="1000"/>
                    <a:pt x="1071" y="968"/>
                  </a:cubicBezTo>
                  <a:lnTo>
                    <a:pt x="990" y="910"/>
                  </a:lnTo>
                  <a:cubicBezTo>
                    <a:pt x="954" y="887"/>
                    <a:pt x="922" y="865"/>
                    <a:pt x="891" y="842"/>
                  </a:cubicBezTo>
                  <a:lnTo>
                    <a:pt x="891" y="842"/>
                  </a:lnTo>
                  <a:lnTo>
                    <a:pt x="895" y="847"/>
                  </a:lnTo>
                  <a:cubicBezTo>
                    <a:pt x="814" y="793"/>
                    <a:pt x="742" y="721"/>
                    <a:pt x="666" y="653"/>
                  </a:cubicBezTo>
                  <a:cubicBezTo>
                    <a:pt x="625" y="622"/>
                    <a:pt x="585" y="586"/>
                    <a:pt x="544" y="554"/>
                  </a:cubicBezTo>
                  <a:cubicBezTo>
                    <a:pt x="504" y="518"/>
                    <a:pt x="468" y="478"/>
                    <a:pt x="436" y="442"/>
                  </a:cubicBezTo>
                  <a:lnTo>
                    <a:pt x="436" y="442"/>
                  </a:lnTo>
                  <a:lnTo>
                    <a:pt x="441" y="446"/>
                  </a:lnTo>
                  <a:cubicBezTo>
                    <a:pt x="436" y="442"/>
                    <a:pt x="432" y="437"/>
                    <a:pt x="432" y="433"/>
                  </a:cubicBezTo>
                  <a:cubicBezTo>
                    <a:pt x="423" y="424"/>
                    <a:pt x="409" y="419"/>
                    <a:pt x="396" y="419"/>
                  </a:cubicBezTo>
                  <a:lnTo>
                    <a:pt x="360" y="370"/>
                  </a:lnTo>
                  <a:cubicBezTo>
                    <a:pt x="337" y="329"/>
                    <a:pt x="310" y="293"/>
                    <a:pt x="283" y="253"/>
                  </a:cubicBezTo>
                  <a:cubicBezTo>
                    <a:pt x="261" y="212"/>
                    <a:pt x="238" y="185"/>
                    <a:pt x="220" y="149"/>
                  </a:cubicBezTo>
                  <a:cubicBezTo>
                    <a:pt x="203" y="113"/>
                    <a:pt x="198" y="91"/>
                    <a:pt x="185" y="64"/>
                  </a:cubicBezTo>
                  <a:cubicBezTo>
                    <a:pt x="171" y="23"/>
                    <a:pt x="140" y="1"/>
                    <a:pt x="99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431350" y="1593425"/>
              <a:ext cx="42525" cy="68550"/>
            </a:xfrm>
            <a:custGeom>
              <a:rect b="b" l="l" r="r" t="t"/>
              <a:pathLst>
                <a:path extrusionOk="0" h="2742" w="1701">
                  <a:moveTo>
                    <a:pt x="1575" y="1"/>
                  </a:moveTo>
                  <a:cubicBezTo>
                    <a:pt x="1552" y="1"/>
                    <a:pt x="1534" y="19"/>
                    <a:pt x="1530" y="41"/>
                  </a:cubicBezTo>
                  <a:cubicBezTo>
                    <a:pt x="1521" y="64"/>
                    <a:pt x="1512" y="86"/>
                    <a:pt x="1503" y="104"/>
                  </a:cubicBezTo>
                  <a:cubicBezTo>
                    <a:pt x="1489" y="136"/>
                    <a:pt x="1480" y="167"/>
                    <a:pt x="1471" y="199"/>
                  </a:cubicBezTo>
                  <a:cubicBezTo>
                    <a:pt x="1453" y="262"/>
                    <a:pt x="1435" y="325"/>
                    <a:pt x="1413" y="383"/>
                  </a:cubicBezTo>
                  <a:cubicBezTo>
                    <a:pt x="1395" y="446"/>
                    <a:pt x="1363" y="514"/>
                    <a:pt x="1341" y="577"/>
                  </a:cubicBezTo>
                  <a:cubicBezTo>
                    <a:pt x="1314" y="640"/>
                    <a:pt x="1291" y="698"/>
                    <a:pt x="1260" y="761"/>
                  </a:cubicBezTo>
                  <a:cubicBezTo>
                    <a:pt x="1233" y="820"/>
                    <a:pt x="1206" y="887"/>
                    <a:pt x="1174" y="946"/>
                  </a:cubicBezTo>
                  <a:cubicBezTo>
                    <a:pt x="1138" y="1009"/>
                    <a:pt x="1107" y="1071"/>
                    <a:pt x="1066" y="1130"/>
                  </a:cubicBezTo>
                  <a:cubicBezTo>
                    <a:pt x="1035" y="1175"/>
                    <a:pt x="1008" y="1220"/>
                    <a:pt x="976" y="1265"/>
                  </a:cubicBezTo>
                  <a:cubicBezTo>
                    <a:pt x="945" y="1305"/>
                    <a:pt x="909" y="1364"/>
                    <a:pt x="868" y="1413"/>
                  </a:cubicBezTo>
                  <a:cubicBezTo>
                    <a:pt x="792" y="1512"/>
                    <a:pt x="711" y="1607"/>
                    <a:pt x="625" y="1701"/>
                  </a:cubicBezTo>
                  <a:cubicBezTo>
                    <a:pt x="585" y="1742"/>
                    <a:pt x="544" y="1787"/>
                    <a:pt x="508" y="1827"/>
                  </a:cubicBezTo>
                  <a:cubicBezTo>
                    <a:pt x="468" y="1872"/>
                    <a:pt x="423" y="1917"/>
                    <a:pt x="382" y="1958"/>
                  </a:cubicBezTo>
                  <a:cubicBezTo>
                    <a:pt x="342" y="2003"/>
                    <a:pt x="297" y="2043"/>
                    <a:pt x="256" y="2088"/>
                  </a:cubicBezTo>
                  <a:cubicBezTo>
                    <a:pt x="216" y="2133"/>
                    <a:pt x="175" y="2178"/>
                    <a:pt x="144" y="2232"/>
                  </a:cubicBezTo>
                  <a:cubicBezTo>
                    <a:pt x="126" y="2273"/>
                    <a:pt x="113" y="2318"/>
                    <a:pt x="108" y="2358"/>
                  </a:cubicBezTo>
                  <a:cubicBezTo>
                    <a:pt x="104" y="2385"/>
                    <a:pt x="95" y="2412"/>
                    <a:pt x="90" y="2439"/>
                  </a:cubicBezTo>
                  <a:lnTo>
                    <a:pt x="77" y="2484"/>
                  </a:lnTo>
                  <a:cubicBezTo>
                    <a:pt x="72" y="2498"/>
                    <a:pt x="68" y="2511"/>
                    <a:pt x="68" y="2520"/>
                  </a:cubicBezTo>
                  <a:cubicBezTo>
                    <a:pt x="63" y="2538"/>
                    <a:pt x="68" y="2556"/>
                    <a:pt x="77" y="2570"/>
                  </a:cubicBezTo>
                  <a:cubicBezTo>
                    <a:pt x="81" y="2579"/>
                    <a:pt x="90" y="2588"/>
                    <a:pt x="99" y="2592"/>
                  </a:cubicBezTo>
                  <a:lnTo>
                    <a:pt x="27" y="2651"/>
                  </a:lnTo>
                  <a:cubicBezTo>
                    <a:pt x="5" y="2668"/>
                    <a:pt x="0" y="2695"/>
                    <a:pt x="14" y="2718"/>
                  </a:cubicBezTo>
                  <a:cubicBezTo>
                    <a:pt x="22" y="2732"/>
                    <a:pt x="38" y="2741"/>
                    <a:pt x="54" y="2741"/>
                  </a:cubicBezTo>
                  <a:cubicBezTo>
                    <a:pt x="63" y="2741"/>
                    <a:pt x="73" y="2738"/>
                    <a:pt x="81" y="2731"/>
                  </a:cubicBezTo>
                  <a:cubicBezTo>
                    <a:pt x="135" y="2686"/>
                    <a:pt x="189" y="2646"/>
                    <a:pt x="243" y="2606"/>
                  </a:cubicBezTo>
                  <a:cubicBezTo>
                    <a:pt x="274" y="2583"/>
                    <a:pt x="306" y="2556"/>
                    <a:pt x="333" y="2534"/>
                  </a:cubicBezTo>
                  <a:cubicBezTo>
                    <a:pt x="364" y="2511"/>
                    <a:pt x="391" y="2485"/>
                    <a:pt x="417" y="2458"/>
                  </a:cubicBezTo>
                  <a:lnTo>
                    <a:pt x="417" y="2458"/>
                  </a:lnTo>
                  <a:lnTo>
                    <a:pt x="409" y="2466"/>
                  </a:lnTo>
                  <a:cubicBezTo>
                    <a:pt x="454" y="2426"/>
                    <a:pt x="495" y="2385"/>
                    <a:pt x="540" y="2340"/>
                  </a:cubicBezTo>
                  <a:cubicBezTo>
                    <a:pt x="580" y="2300"/>
                    <a:pt x="630" y="2250"/>
                    <a:pt x="675" y="2205"/>
                  </a:cubicBezTo>
                  <a:cubicBezTo>
                    <a:pt x="720" y="2160"/>
                    <a:pt x="756" y="2120"/>
                    <a:pt x="792" y="2075"/>
                  </a:cubicBezTo>
                  <a:cubicBezTo>
                    <a:pt x="832" y="2030"/>
                    <a:pt x="873" y="1976"/>
                    <a:pt x="909" y="1926"/>
                  </a:cubicBezTo>
                  <a:cubicBezTo>
                    <a:pt x="985" y="1827"/>
                    <a:pt x="1057" y="1728"/>
                    <a:pt x="1125" y="1625"/>
                  </a:cubicBezTo>
                  <a:cubicBezTo>
                    <a:pt x="1161" y="1575"/>
                    <a:pt x="1197" y="1517"/>
                    <a:pt x="1228" y="1463"/>
                  </a:cubicBezTo>
                  <a:lnTo>
                    <a:pt x="1318" y="1323"/>
                  </a:lnTo>
                  <a:cubicBezTo>
                    <a:pt x="1350" y="1269"/>
                    <a:pt x="1377" y="1220"/>
                    <a:pt x="1408" y="1166"/>
                  </a:cubicBezTo>
                  <a:cubicBezTo>
                    <a:pt x="1435" y="1116"/>
                    <a:pt x="1458" y="1067"/>
                    <a:pt x="1480" y="1013"/>
                  </a:cubicBezTo>
                  <a:cubicBezTo>
                    <a:pt x="1503" y="959"/>
                    <a:pt x="1530" y="905"/>
                    <a:pt x="1548" y="851"/>
                  </a:cubicBezTo>
                  <a:cubicBezTo>
                    <a:pt x="1570" y="797"/>
                    <a:pt x="1588" y="734"/>
                    <a:pt x="1606" y="676"/>
                  </a:cubicBezTo>
                  <a:cubicBezTo>
                    <a:pt x="1633" y="572"/>
                    <a:pt x="1656" y="469"/>
                    <a:pt x="1678" y="365"/>
                  </a:cubicBezTo>
                  <a:cubicBezTo>
                    <a:pt x="1692" y="311"/>
                    <a:pt x="1696" y="253"/>
                    <a:pt x="1701" y="199"/>
                  </a:cubicBezTo>
                  <a:cubicBezTo>
                    <a:pt x="1701" y="176"/>
                    <a:pt x="1701" y="158"/>
                    <a:pt x="1696" y="140"/>
                  </a:cubicBezTo>
                  <a:cubicBezTo>
                    <a:pt x="1692" y="122"/>
                    <a:pt x="1692" y="104"/>
                    <a:pt x="1687" y="86"/>
                  </a:cubicBezTo>
                  <a:cubicBezTo>
                    <a:pt x="1678" y="50"/>
                    <a:pt x="1665" y="14"/>
                    <a:pt x="1624" y="10"/>
                  </a:cubicBezTo>
                  <a:cubicBezTo>
                    <a:pt x="1620" y="8"/>
                    <a:pt x="1616" y="6"/>
                    <a:pt x="1613" y="6"/>
                  </a:cubicBezTo>
                  <a:cubicBezTo>
                    <a:pt x="1609" y="6"/>
                    <a:pt x="1606" y="8"/>
                    <a:pt x="1602" y="10"/>
                  </a:cubicBezTo>
                  <a:cubicBezTo>
                    <a:pt x="1597" y="5"/>
                    <a:pt x="1588" y="1"/>
                    <a:pt x="158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596100" y="1682950"/>
              <a:ext cx="15425" cy="25550"/>
            </a:xfrm>
            <a:custGeom>
              <a:rect b="b" l="l" r="r" t="t"/>
              <a:pathLst>
                <a:path extrusionOk="0" h="1022" w="617">
                  <a:moveTo>
                    <a:pt x="540" y="1"/>
                  </a:moveTo>
                  <a:lnTo>
                    <a:pt x="536" y="5"/>
                  </a:lnTo>
                  <a:cubicBezTo>
                    <a:pt x="509" y="14"/>
                    <a:pt x="482" y="23"/>
                    <a:pt x="455" y="37"/>
                  </a:cubicBezTo>
                  <a:cubicBezTo>
                    <a:pt x="437" y="46"/>
                    <a:pt x="419" y="59"/>
                    <a:pt x="396" y="73"/>
                  </a:cubicBezTo>
                  <a:cubicBezTo>
                    <a:pt x="356" y="95"/>
                    <a:pt x="324" y="127"/>
                    <a:pt x="297" y="163"/>
                  </a:cubicBezTo>
                  <a:cubicBezTo>
                    <a:pt x="288" y="172"/>
                    <a:pt x="284" y="181"/>
                    <a:pt x="279" y="190"/>
                  </a:cubicBezTo>
                  <a:cubicBezTo>
                    <a:pt x="275" y="187"/>
                    <a:pt x="269" y="186"/>
                    <a:pt x="264" y="186"/>
                  </a:cubicBezTo>
                  <a:cubicBezTo>
                    <a:pt x="258" y="186"/>
                    <a:pt x="252" y="187"/>
                    <a:pt x="248" y="190"/>
                  </a:cubicBezTo>
                  <a:cubicBezTo>
                    <a:pt x="225" y="194"/>
                    <a:pt x="207" y="217"/>
                    <a:pt x="212" y="244"/>
                  </a:cubicBezTo>
                  <a:cubicBezTo>
                    <a:pt x="212" y="253"/>
                    <a:pt x="212" y="257"/>
                    <a:pt x="216" y="266"/>
                  </a:cubicBezTo>
                  <a:lnTo>
                    <a:pt x="216" y="334"/>
                  </a:lnTo>
                  <a:cubicBezTo>
                    <a:pt x="212" y="361"/>
                    <a:pt x="216" y="392"/>
                    <a:pt x="221" y="419"/>
                  </a:cubicBezTo>
                  <a:cubicBezTo>
                    <a:pt x="221" y="464"/>
                    <a:pt x="221" y="514"/>
                    <a:pt x="212" y="559"/>
                  </a:cubicBezTo>
                  <a:cubicBezTo>
                    <a:pt x="203" y="608"/>
                    <a:pt x="189" y="658"/>
                    <a:pt x="171" y="707"/>
                  </a:cubicBezTo>
                  <a:cubicBezTo>
                    <a:pt x="149" y="747"/>
                    <a:pt x="126" y="783"/>
                    <a:pt x="99" y="819"/>
                  </a:cubicBezTo>
                  <a:cubicBezTo>
                    <a:pt x="90" y="828"/>
                    <a:pt x="86" y="833"/>
                    <a:pt x="77" y="842"/>
                  </a:cubicBezTo>
                  <a:cubicBezTo>
                    <a:pt x="50" y="855"/>
                    <a:pt x="32" y="878"/>
                    <a:pt x="14" y="905"/>
                  </a:cubicBezTo>
                  <a:cubicBezTo>
                    <a:pt x="5" y="914"/>
                    <a:pt x="0" y="927"/>
                    <a:pt x="0" y="941"/>
                  </a:cubicBezTo>
                  <a:cubicBezTo>
                    <a:pt x="0" y="986"/>
                    <a:pt x="32" y="1022"/>
                    <a:pt x="77" y="1022"/>
                  </a:cubicBezTo>
                  <a:cubicBezTo>
                    <a:pt x="113" y="1022"/>
                    <a:pt x="149" y="1008"/>
                    <a:pt x="180" y="986"/>
                  </a:cubicBezTo>
                  <a:cubicBezTo>
                    <a:pt x="212" y="968"/>
                    <a:pt x="239" y="945"/>
                    <a:pt x="266" y="918"/>
                  </a:cubicBezTo>
                  <a:cubicBezTo>
                    <a:pt x="288" y="891"/>
                    <a:pt x="311" y="864"/>
                    <a:pt x="329" y="837"/>
                  </a:cubicBezTo>
                  <a:cubicBezTo>
                    <a:pt x="347" y="810"/>
                    <a:pt x="360" y="788"/>
                    <a:pt x="374" y="761"/>
                  </a:cubicBezTo>
                  <a:cubicBezTo>
                    <a:pt x="405" y="702"/>
                    <a:pt x="423" y="635"/>
                    <a:pt x="428" y="568"/>
                  </a:cubicBezTo>
                  <a:cubicBezTo>
                    <a:pt x="428" y="536"/>
                    <a:pt x="428" y="509"/>
                    <a:pt x="423" y="482"/>
                  </a:cubicBezTo>
                  <a:cubicBezTo>
                    <a:pt x="423" y="460"/>
                    <a:pt x="419" y="442"/>
                    <a:pt x="414" y="419"/>
                  </a:cubicBezTo>
                  <a:lnTo>
                    <a:pt x="414" y="401"/>
                  </a:lnTo>
                  <a:lnTo>
                    <a:pt x="414" y="356"/>
                  </a:lnTo>
                  <a:cubicBezTo>
                    <a:pt x="414" y="343"/>
                    <a:pt x="414" y="320"/>
                    <a:pt x="410" y="302"/>
                  </a:cubicBezTo>
                  <a:cubicBezTo>
                    <a:pt x="410" y="288"/>
                    <a:pt x="410" y="277"/>
                    <a:pt x="410" y="262"/>
                  </a:cubicBezTo>
                  <a:cubicBezTo>
                    <a:pt x="414" y="248"/>
                    <a:pt x="414" y="235"/>
                    <a:pt x="419" y="226"/>
                  </a:cubicBezTo>
                  <a:cubicBezTo>
                    <a:pt x="423" y="221"/>
                    <a:pt x="428" y="217"/>
                    <a:pt x="428" y="212"/>
                  </a:cubicBezTo>
                  <a:cubicBezTo>
                    <a:pt x="446" y="190"/>
                    <a:pt x="468" y="172"/>
                    <a:pt x="491" y="154"/>
                  </a:cubicBezTo>
                  <a:cubicBezTo>
                    <a:pt x="509" y="140"/>
                    <a:pt x="531" y="131"/>
                    <a:pt x="554" y="122"/>
                  </a:cubicBezTo>
                  <a:lnTo>
                    <a:pt x="567" y="118"/>
                  </a:lnTo>
                  <a:cubicBezTo>
                    <a:pt x="599" y="109"/>
                    <a:pt x="617" y="77"/>
                    <a:pt x="612" y="46"/>
                  </a:cubicBezTo>
                  <a:cubicBezTo>
                    <a:pt x="603" y="19"/>
                    <a:pt x="581" y="1"/>
                    <a:pt x="55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5505450" y="1701950"/>
              <a:ext cx="115875" cy="67500"/>
            </a:xfrm>
            <a:custGeom>
              <a:rect b="b" l="l" r="r" t="t"/>
              <a:pathLst>
                <a:path extrusionOk="0" h="2700" w="4635">
                  <a:moveTo>
                    <a:pt x="4598" y="1"/>
                  </a:moveTo>
                  <a:cubicBezTo>
                    <a:pt x="4585" y="1"/>
                    <a:pt x="4576" y="10"/>
                    <a:pt x="4567" y="23"/>
                  </a:cubicBezTo>
                  <a:lnTo>
                    <a:pt x="4571" y="19"/>
                  </a:lnTo>
                  <a:lnTo>
                    <a:pt x="4571" y="19"/>
                  </a:lnTo>
                  <a:cubicBezTo>
                    <a:pt x="4567" y="37"/>
                    <a:pt x="4558" y="50"/>
                    <a:pt x="4549" y="68"/>
                  </a:cubicBezTo>
                  <a:cubicBezTo>
                    <a:pt x="4531" y="104"/>
                    <a:pt x="4508" y="136"/>
                    <a:pt x="4486" y="167"/>
                  </a:cubicBezTo>
                  <a:cubicBezTo>
                    <a:pt x="4463" y="190"/>
                    <a:pt x="4445" y="212"/>
                    <a:pt x="4423" y="235"/>
                  </a:cubicBezTo>
                  <a:cubicBezTo>
                    <a:pt x="4396" y="257"/>
                    <a:pt x="4373" y="284"/>
                    <a:pt x="4342" y="302"/>
                  </a:cubicBezTo>
                  <a:lnTo>
                    <a:pt x="4346" y="302"/>
                  </a:lnTo>
                  <a:cubicBezTo>
                    <a:pt x="4301" y="338"/>
                    <a:pt x="4252" y="361"/>
                    <a:pt x="4202" y="383"/>
                  </a:cubicBezTo>
                  <a:lnTo>
                    <a:pt x="4216" y="379"/>
                  </a:lnTo>
                  <a:lnTo>
                    <a:pt x="4216" y="379"/>
                  </a:lnTo>
                  <a:cubicBezTo>
                    <a:pt x="4153" y="401"/>
                    <a:pt x="4085" y="415"/>
                    <a:pt x="4018" y="424"/>
                  </a:cubicBezTo>
                  <a:cubicBezTo>
                    <a:pt x="3982" y="433"/>
                    <a:pt x="3941" y="437"/>
                    <a:pt x="3901" y="446"/>
                  </a:cubicBezTo>
                  <a:cubicBezTo>
                    <a:pt x="3874" y="451"/>
                    <a:pt x="3847" y="455"/>
                    <a:pt x="3815" y="460"/>
                  </a:cubicBezTo>
                  <a:cubicBezTo>
                    <a:pt x="3791" y="462"/>
                    <a:pt x="3766" y="463"/>
                    <a:pt x="3741" y="463"/>
                  </a:cubicBezTo>
                  <a:cubicBezTo>
                    <a:pt x="3716" y="463"/>
                    <a:pt x="3692" y="462"/>
                    <a:pt x="3667" y="460"/>
                  </a:cubicBezTo>
                  <a:cubicBezTo>
                    <a:pt x="3631" y="451"/>
                    <a:pt x="3599" y="442"/>
                    <a:pt x="3564" y="428"/>
                  </a:cubicBezTo>
                  <a:cubicBezTo>
                    <a:pt x="3532" y="419"/>
                    <a:pt x="3496" y="410"/>
                    <a:pt x="3465" y="401"/>
                  </a:cubicBezTo>
                  <a:cubicBezTo>
                    <a:pt x="3433" y="388"/>
                    <a:pt x="3406" y="374"/>
                    <a:pt x="3375" y="361"/>
                  </a:cubicBezTo>
                  <a:cubicBezTo>
                    <a:pt x="3339" y="347"/>
                    <a:pt x="3298" y="338"/>
                    <a:pt x="3262" y="338"/>
                  </a:cubicBezTo>
                  <a:cubicBezTo>
                    <a:pt x="3226" y="338"/>
                    <a:pt x="3190" y="352"/>
                    <a:pt x="3168" y="383"/>
                  </a:cubicBezTo>
                  <a:cubicBezTo>
                    <a:pt x="3150" y="401"/>
                    <a:pt x="3136" y="419"/>
                    <a:pt x="3127" y="437"/>
                  </a:cubicBezTo>
                  <a:cubicBezTo>
                    <a:pt x="3100" y="478"/>
                    <a:pt x="3078" y="518"/>
                    <a:pt x="3060" y="563"/>
                  </a:cubicBezTo>
                  <a:cubicBezTo>
                    <a:pt x="3042" y="604"/>
                    <a:pt x="3019" y="644"/>
                    <a:pt x="2997" y="680"/>
                  </a:cubicBezTo>
                  <a:cubicBezTo>
                    <a:pt x="2974" y="721"/>
                    <a:pt x="2952" y="761"/>
                    <a:pt x="2929" y="802"/>
                  </a:cubicBezTo>
                  <a:cubicBezTo>
                    <a:pt x="2916" y="829"/>
                    <a:pt x="2902" y="851"/>
                    <a:pt x="2889" y="878"/>
                  </a:cubicBezTo>
                  <a:cubicBezTo>
                    <a:pt x="2866" y="905"/>
                    <a:pt x="2844" y="937"/>
                    <a:pt x="2821" y="968"/>
                  </a:cubicBezTo>
                  <a:cubicBezTo>
                    <a:pt x="2781" y="1018"/>
                    <a:pt x="2740" y="1067"/>
                    <a:pt x="2704" y="1117"/>
                  </a:cubicBezTo>
                  <a:cubicBezTo>
                    <a:pt x="2650" y="1180"/>
                    <a:pt x="2596" y="1243"/>
                    <a:pt x="2542" y="1306"/>
                  </a:cubicBezTo>
                  <a:cubicBezTo>
                    <a:pt x="2479" y="1373"/>
                    <a:pt x="2412" y="1441"/>
                    <a:pt x="2344" y="1508"/>
                  </a:cubicBezTo>
                  <a:cubicBezTo>
                    <a:pt x="2281" y="1566"/>
                    <a:pt x="2218" y="1629"/>
                    <a:pt x="2151" y="1683"/>
                  </a:cubicBezTo>
                  <a:cubicBezTo>
                    <a:pt x="2083" y="1742"/>
                    <a:pt x="2016" y="1796"/>
                    <a:pt x="1944" y="1850"/>
                  </a:cubicBezTo>
                  <a:cubicBezTo>
                    <a:pt x="1863" y="1904"/>
                    <a:pt x="1782" y="1962"/>
                    <a:pt x="1697" y="2012"/>
                  </a:cubicBezTo>
                  <a:cubicBezTo>
                    <a:pt x="1652" y="2034"/>
                    <a:pt x="1607" y="2061"/>
                    <a:pt x="1566" y="2088"/>
                  </a:cubicBezTo>
                  <a:cubicBezTo>
                    <a:pt x="1521" y="2111"/>
                    <a:pt x="1467" y="2138"/>
                    <a:pt x="1418" y="2165"/>
                  </a:cubicBezTo>
                  <a:cubicBezTo>
                    <a:pt x="1368" y="2187"/>
                    <a:pt x="1314" y="2210"/>
                    <a:pt x="1265" y="2237"/>
                  </a:cubicBezTo>
                  <a:cubicBezTo>
                    <a:pt x="1220" y="2255"/>
                    <a:pt x="1179" y="2277"/>
                    <a:pt x="1134" y="2291"/>
                  </a:cubicBezTo>
                  <a:cubicBezTo>
                    <a:pt x="1094" y="2309"/>
                    <a:pt x="1049" y="2331"/>
                    <a:pt x="1004" y="2349"/>
                  </a:cubicBezTo>
                  <a:cubicBezTo>
                    <a:pt x="963" y="2367"/>
                    <a:pt x="914" y="2394"/>
                    <a:pt x="864" y="2412"/>
                  </a:cubicBezTo>
                  <a:lnTo>
                    <a:pt x="783" y="2444"/>
                  </a:lnTo>
                  <a:cubicBezTo>
                    <a:pt x="752" y="2457"/>
                    <a:pt x="720" y="2471"/>
                    <a:pt x="693" y="2484"/>
                  </a:cubicBezTo>
                  <a:cubicBezTo>
                    <a:pt x="653" y="2498"/>
                    <a:pt x="608" y="2507"/>
                    <a:pt x="567" y="2516"/>
                  </a:cubicBezTo>
                  <a:cubicBezTo>
                    <a:pt x="527" y="2529"/>
                    <a:pt x="468" y="2538"/>
                    <a:pt x="423" y="2552"/>
                  </a:cubicBezTo>
                  <a:cubicBezTo>
                    <a:pt x="374" y="2565"/>
                    <a:pt x="329" y="2579"/>
                    <a:pt x="284" y="2588"/>
                  </a:cubicBezTo>
                  <a:lnTo>
                    <a:pt x="221" y="2601"/>
                  </a:lnTo>
                  <a:lnTo>
                    <a:pt x="127" y="2619"/>
                  </a:lnTo>
                  <a:lnTo>
                    <a:pt x="77" y="2619"/>
                  </a:lnTo>
                  <a:cubicBezTo>
                    <a:pt x="68" y="2617"/>
                    <a:pt x="59" y="2616"/>
                    <a:pt x="50" y="2616"/>
                  </a:cubicBezTo>
                  <a:cubicBezTo>
                    <a:pt x="41" y="2616"/>
                    <a:pt x="32" y="2617"/>
                    <a:pt x="23" y="2619"/>
                  </a:cubicBezTo>
                  <a:cubicBezTo>
                    <a:pt x="1" y="2633"/>
                    <a:pt x="1" y="2660"/>
                    <a:pt x="23" y="2673"/>
                  </a:cubicBezTo>
                  <a:cubicBezTo>
                    <a:pt x="45" y="2688"/>
                    <a:pt x="71" y="2697"/>
                    <a:pt x="97" y="2697"/>
                  </a:cubicBezTo>
                  <a:cubicBezTo>
                    <a:pt x="102" y="2697"/>
                    <a:pt x="108" y="2696"/>
                    <a:pt x="113" y="2696"/>
                  </a:cubicBezTo>
                  <a:cubicBezTo>
                    <a:pt x="127" y="2698"/>
                    <a:pt x="140" y="2699"/>
                    <a:pt x="153" y="2699"/>
                  </a:cubicBezTo>
                  <a:cubicBezTo>
                    <a:pt x="166" y="2699"/>
                    <a:pt x="178" y="2698"/>
                    <a:pt x="190" y="2696"/>
                  </a:cubicBezTo>
                  <a:lnTo>
                    <a:pt x="271" y="2691"/>
                  </a:lnTo>
                  <a:cubicBezTo>
                    <a:pt x="320" y="2691"/>
                    <a:pt x="374" y="2687"/>
                    <a:pt x="423" y="2678"/>
                  </a:cubicBezTo>
                  <a:cubicBezTo>
                    <a:pt x="473" y="2664"/>
                    <a:pt x="522" y="2651"/>
                    <a:pt x="576" y="2637"/>
                  </a:cubicBezTo>
                  <a:cubicBezTo>
                    <a:pt x="626" y="2628"/>
                    <a:pt x="684" y="2619"/>
                    <a:pt x="738" y="2606"/>
                  </a:cubicBezTo>
                  <a:cubicBezTo>
                    <a:pt x="842" y="2583"/>
                    <a:pt x="945" y="2547"/>
                    <a:pt x="1044" y="2511"/>
                  </a:cubicBezTo>
                  <a:cubicBezTo>
                    <a:pt x="1103" y="2489"/>
                    <a:pt x="1157" y="2466"/>
                    <a:pt x="1211" y="2448"/>
                  </a:cubicBezTo>
                  <a:lnTo>
                    <a:pt x="1296" y="2412"/>
                  </a:lnTo>
                  <a:cubicBezTo>
                    <a:pt x="1319" y="2403"/>
                    <a:pt x="1346" y="2394"/>
                    <a:pt x="1373" y="2381"/>
                  </a:cubicBezTo>
                  <a:cubicBezTo>
                    <a:pt x="1427" y="2354"/>
                    <a:pt x="1476" y="2322"/>
                    <a:pt x="1526" y="2291"/>
                  </a:cubicBezTo>
                  <a:cubicBezTo>
                    <a:pt x="1553" y="2277"/>
                    <a:pt x="1580" y="2264"/>
                    <a:pt x="1607" y="2250"/>
                  </a:cubicBezTo>
                  <a:cubicBezTo>
                    <a:pt x="1629" y="2237"/>
                    <a:pt x="1661" y="2223"/>
                    <a:pt x="1683" y="2205"/>
                  </a:cubicBezTo>
                  <a:cubicBezTo>
                    <a:pt x="1737" y="2178"/>
                    <a:pt x="1787" y="2151"/>
                    <a:pt x="1836" y="2120"/>
                  </a:cubicBezTo>
                  <a:cubicBezTo>
                    <a:pt x="1886" y="2093"/>
                    <a:pt x="1935" y="2066"/>
                    <a:pt x="1980" y="2034"/>
                  </a:cubicBezTo>
                  <a:cubicBezTo>
                    <a:pt x="2029" y="2003"/>
                    <a:pt x="2079" y="1971"/>
                    <a:pt x="2124" y="1935"/>
                  </a:cubicBezTo>
                  <a:lnTo>
                    <a:pt x="2268" y="1823"/>
                  </a:lnTo>
                  <a:cubicBezTo>
                    <a:pt x="2326" y="1778"/>
                    <a:pt x="2380" y="1728"/>
                    <a:pt x="2439" y="1679"/>
                  </a:cubicBezTo>
                  <a:cubicBezTo>
                    <a:pt x="2493" y="1629"/>
                    <a:pt x="2556" y="1575"/>
                    <a:pt x="2614" y="1522"/>
                  </a:cubicBezTo>
                  <a:cubicBezTo>
                    <a:pt x="2668" y="1472"/>
                    <a:pt x="2718" y="1423"/>
                    <a:pt x="2772" y="1373"/>
                  </a:cubicBezTo>
                  <a:cubicBezTo>
                    <a:pt x="2794" y="1346"/>
                    <a:pt x="2821" y="1324"/>
                    <a:pt x="2848" y="1297"/>
                  </a:cubicBezTo>
                  <a:cubicBezTo>
                    <a:pt x="2880" y="1261"/>
                    <a:pt x="2907" y="1225"/>
                    <a:pt x="2934" y="1184"/>
                  </a:cubicBezTo>
                  <a:cubicBezTo>
                    <a:pt x="2947" y="1162"/>
                    <a:pt x="2943" y="1135"/>
                    <a:pt x="2920" y="1121"/>
                  </a:cubicBezTo>
                  <a:lnTo>
                    <a:pt x="2911" y="1121"/>
                  </a:lnTo>
                  <a:cubicBezTo>
                    <a:pt x="2925" y="1108"/>
                    <a:pt x="2934" y="1090"/>
                    <a:pt x="2943" y="1076"/>
                  </a:cubicBezTo>
                  <a:cubicBezTo>
                    <a:pt x="2979" y="1031"/>
                    <a:pt x="3015" y="982"/>
                    <a:pt x="3046" y="928"/>
                  </a:cubicBezTo>
                  <a:cubicBezTo>
                    <a:pt x="3060" y="901"/>
                    <a:pt x="3073" y="874"/>
                    <a:pt x="3087" y="847"/>
                  </a:cubicBezTo>
                  <a:cubicBezTo>
                    <a:pt x="3100" y="820"/>
                    <a:pt x="3118" y="784"/>
                    <a:pt x="3136" y="752"/>
                  </a:cubicBezTo>
                  <a:cubicBezTo>
                    <a:pt x="3168" y="689"/>
                    <a:pt x="3190" y="622"/>
                    <a:pt x="3222" y="554"/>
                  </a:cubicBezTo>
                  <a:lnTo>
                    <a:pt x="3222" y="554"/>
                  </a:lnTo>
                  <a:lnTo>
                    <a:pt x="3213" y="572"/>
                  </a:lnTo>
                  <a:cubicBezTo>
                    <a:pt x="3226" y="541"/>
                    <a:pt x="3244" y="509"/>
                    <a:pt x="3262" y="482"/>
                  </a:cubicBezTo>
                  <a:cubicBezTo>
                    <a:pt x="3289" y="487"/>
                    <a:pt x="3316" y="496"/>
                    <a:pt x="3343" y="509"/>
                  </a:cubicBezTo>
                  <a:cubicBezTo>
                    <a:pt x="3375" y="523"/>
                    <a:pt x="3402" y="536"/>
                    <a:pt x="3433" y="550"/>
                  </a:cubicBezTo>
                  <a:cubicBezTo>
                    <a:pt x="3469" y="563"/>
                    <a:pt x="3501" y="577"/>
                    <a:pt x="3537" y="586"/>
                  </a:cubicBezTo>
                  <a:cubicBezTo>
                    <a:pt x="3577" y="599"/>
                    <a:pt x="3622" y="608"/>
                    <a:pt x="3667" y="613"/>
                  </a:cubicBezTo>
                  <a:lnTo>
                    <a:pt x="3757" y="613"/>
                  </a:lnTo>
                  <a:cubicBezTo>
                    <a:pt x="3784" y="608"/>
                    <a:pt x="3811" y="604"/>
                    <a:pt x="3842" y="599"/>
                  </a:cubicBezTo>
                  <a:cubicBezTo>
                    <a:pt x="3887" y="586"/>
                    <a:pt x="3932" y="572"/>
                    <a:pt x="3977" y="559"/>
                  </a:cubicBezTo>
                  <a:cubicBezTo>
                    <a:pt x="4027" y="541"/>
                    <a:pt x="4076" y="527"/>
                    <a:pt x="4126" y="514"/>
                  </a:cubicBezTo>
                  <a:cubicBezTo>
                    <a:pt x="4171" y="496"/>
                    <a:pt x="4216" y="478"/>
                    <a:pt x="4256" y="455"/>
                  </a:cubicBezTo>
                  <a:cubicBezTo>
                    <a:pt x="4301" y="428"/>
                    <a:pt x="4342" y="401"/>
                    <a:pt x="4378" y="365"/>
                  </a:cubicBezTo>
                  <a:cubicBezTo>
                    <a:pt x="4405" y="343"/>
                    <a:pt x="4427" y="320"/>
                    <a:pt x="4450" y="293"/>
                  </a:cubicBezTo>
                  <a:cubicBezTo>
                    <a:pt x="4472" y="271"/>
                    <a:pt x="4499" y="244"/>
                    <a:pt x="4522" y="217"/>
                  </a:cubicBezTo>
                  <a:cubicBezTo>
                    <a:pt x="4544" y="190"/>
                    <a:pt x="4567" y="163"/>
                    <a:pt x="4585" y="136"/>
                  </a:cubicBezTo>
                  <a:cubicBezTo>
                    <a:pt x="4603" y="104"/>
                    <a:pt x="4616" y="73"/>
                    <a:pt x="4630" y="41"/>
                  </a:cubicBezTo>
                  <a:cubicBezTo>
                    <a:pt x="4634" y="23"/>
                    <a:pt x="4625" y="5"/>
                    <a:pt x="4607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5574625" y="1713100"/>
              <a:ext cx="35675" cy="19950"/>
            </a:xfrm>
            <a:custGeom>
              <a:rect b="b" l="l" r="r" t="t"/>
              <a:pathLst>
                <a:path extrusionOk="0" h="798" w="1427">
                  <a:moveTo>
                    <a:pt x="1345" y="0"/>
                  </a:moveTo>
                  <a:lnTo>
                    <a:pt x="1345" y="5"/>
                  </a:lnTo>
                  <a:lnTo>
                    <a:pt x="1273" y="23"/>
                  </a:lnTo>
                  <a:cubicBezTo>
                    <a:pt x="1251" y="32"/>
                    <a:pt x="1228" y="41"/>
                    <a:pt x="1210" y="45"/>
                  </a:cubicBezTo>
                  <a:cubicBezTo>
                    <a:pt x="1179" y="54"/>
                    <a:pt x="1147" y="63"/>
                    <a:pt x="1116" y="72"/>
                  </a:cubicBezTo>
                  <a:cubicBezTo>
                    <a:pt x="1044" y="95"/>
                    <a:pt x="967" y="108"/>
                    <a:pt x="895" y="117"/>
                  </a:cubicBezTo>
                  <a:cubicBezTo>
                    <a:pt x="864" y="117"/>
                    <a:pt x="832" y="117"/>
                    <a:pt x="806" y="113"/>
                  </a:cubicBezTo>
                  <a:cubicBezTo>
                    <a:pt x="783" y="113"/>
                    <a:pt x="761" y="108"/>
                    <a:pt x="734" y="104"/>
                  </a:cubicBezTo>
                  <a:cubicBezTo>
                    <a:pt x="711" y="99"/>
                    <a:pt x="693" y="99"/>
                    <a:pt x="671" y="95"/>
                  </a:cubicBezTo>
                  <a:cubicBezTo>
                    <a:pt x="639" y="90"/>
                    <a:pt x="608" y="90"/>
                    <a:pt x="572" y="90"/>
                  </a:cubicBezTo>
                  <a:cubicBezTo>
                    <a:pt x="576" y="72"/>
                    <a:pt x="572" y="54"/>
                    <a:pt x="558" y="41"/>
                  </a:cubicBezTo>
                  <a:cubicBezTo>
                    <a:pt x="546" y="29"/>
                    <a:pt x="530" y="23"/>
                    <a:pt x="515" y="23"/>
                  </a:cubicBezTo>
                  <a:cubicBezTo>
                    <a:pt x="508" y="23"/>
                    <a:pt x="501" y="24"/>
                    <a:pt x="495" y="27"/>
                  </a:cubicBezTo>
                  <a:cubicBezTo>
                    <a:pt x="477" y="36"/>
                    <a:pt x="464" y="54"/>
                    <a:pt x="459" y="72"/>
                  </a:cubicBezTo>
                  <a:cubicBezTo>
                    <a:pt x="450" y="90"/>
                    <a:pt x="437" y="104"/>
                    <a:pt x="428" y="122"/>
                  </a:cubicBezTo>
                  <a:cubicBezTo>
                    <a:pt x="410" y="149"/>
                    <a:pt x="387" y="176"/>
                    <a:pt x="374" y="207"/>
                  </a:cubicBezTo>
                  <a:cubicBezTo>
                    <a:pt x="333" y="266"/>
                    <a:pt x="297" y="329"/>
                    <a:pt x="252" y="383"/>
                  </a:cubicBezTo>
                  <a:cubicBezTo>
                    <a:pt x="207" y="441"/>
                    <a:pt x="171" y="491"/>
                    <a:pt x="131" y="545"/>
                  </a:cubicBezTo>
                  <a:cubicBezTo>
                    <a:pt x="113" y="572"/>
                    <a:pt x="95" y="599"/>
                    <a:pt x="81" y="626"/>
                  </a:cubicBezTo>
                  <a:cubicBezTo>
                    <a:pt x="63" y="648"/>
                    <a:pt x="54" y="675"/>
                    <a:pt x="45" y="702"/>
                  </a:cubicBezTo>
                  <a:cubicBezTo>
                    <a:pt x="41" y="707"/>
                    <a:pt x="41" y="711"/>
                    <a:pt x="45" y="716"/>
                  </a:cubicBezTo>
                  <a:lnTo>
                    <a:pt x="14" y="743"/>
                  </a:lnTo>
                  <a:cubicBezTo>
                    <a:pt x="0" y="756"/>
                    <a:pt x="0" y="774"/>
                    <a:pt x="14" y="788"/>
                  </a:cubicBezTo>
                  <a:cubicBezTo>
                    <a:pt x="21" y="794"/>
                    <a:pt x="28" y="798"/>
                    <a:pt x="36" y="798"/>
                  </a:cubicBezTo>
                  <a:cubicBezTo>
                    <a:pt x="44" y="798"/>
                    <a:pt x="52" y="794"/>
                    <a:pt x="59" y="788"/>
                  </a:cubicBezTo>
                  <a:cubicBezTo>
                    <a:pt x="63" y="779"/>
                    <a:pt x="72" y="774"/>
                    <a:pt x="77" y="765"/>
                  </a:cubicBezTo>
                  <a:cubicBezTo>
                    <a:pt x="85" y="768"/>
                    <a:pt x="92" y="770"/>
                    <a:pt x="99" y="770"/>
                  </a:cubicBezTo>
                  <a:cubicBezTo>
                    <a:pt x="112" y="770"/>
                    <a:pt x="124" y="765"/>
                    <a:pt x="135" y="756"/>
                  </a:cubicBezTo>
                  <a:cubicBezTo>
                    <a:pt x="144" y="747"/>
                    <a:pt x="153" y="734"/>
                    <a:pt x="162" y="725"/>
                  </a:cubicBezTo>
                  <a:cubicBezTo>
                    <a:pt x="171" y="711"/>
                    <a:pt x="185" y="702"/>
                    <a:pt x="194" y="689"/>
                  </a:cubicBezTo>
                  <a:cubicBezTo>
                    <a:pt x="216" y="662"/>
                    <a:pt x="243" y="630"/>
                    <a:pt x="266" y="603"/>
                  </a:cubicBezTo>
                  <a:cubicBezTo>
                    <a:pt x="311" y="549"/>
                    <a:pt x="351" y="495"/>
                    <a:pt x="392" y="437"/>
                  </a:cubicBezTo>
                  <a:cubicBezTo>
                    <a:pt x="423" y="387"/>
                    <a:pt x="450" y="333"/>
                    <a:pt x="473" y="279"/>
                  </a:cubicBezTo>
                  <a:lnTo>
                    <a:pt x="491" y="243"/>
                  </a:lnTo>
                  <a:cubicBezTo>
                    <a:pt x="500" y="225"/>
                    <a:pt x="513" y="207"/>
                    <a:pt x="522" y="189"/>
                  </a:cubicBezTo>
                  <a:lnTo>
                    <a:pt x="527" y="180"/>
                  </a:lnTo>
                  <a:cubicBezTo>
                    <a:pt x="545" y="185"/>
                    <a:pt x="558" y="185"/>
                    <a:pt x="576" y="189"/>
                  </a:cubicBezTo>
                  <a:lnTo>
                    <a:pt x="581" y="189"/>
                  </a:lnTo>
                  <a:cubicBezTo>
                    <a:pt x="608" y="194"/>
                    <a:pt x="630" y="198"/>
                    <a:pt x="657" y="203"/>
                  </a:cubicBezTo>
                  <a:lnTo>
                    <a:pt x="770" y="230"/>
                  </a:lnTo>
                  <a:cubicBezTo>
                    <a:pt x="818" y="241"/>
                    <a:pt x="866" y="249"/>
                    <a:pt x="916" y="249"/>
                  </a:cubicBezTo>
                  <a:cubicBezTo>
                    <a:pt x="927" y="249"/>
                    <a:pt x="938" y="249"/>
                    <a:pt x="949" y="248"/>
                  </a:cubicBezTo>
                  <a:cubicBezTo>
                    <a:pt x="972" y="248"/>
                    <a:pt x="999" y="248"/>
                    <a:pt x="1021" y="243"/>
                  </a:cubicBezTo>
                  <a:cubicBezTo>
                    <a:pt x="1044" y="243"/>
                    <a:pt x="1062" y="239"/>
                    <a:pt x="1080" y="234"/>
                  </a:cubicBezTo>
                  <a:cubicBezTo>
                    <a:pt x="1111" y="225"/>
                    <a:pt x="1143" y="221"/>
                    <a:pt x="1174" y="212"/>
                  </a:cubicBezTo>
                  <a:cubicBezTo>
                    <a:pt x="1206" y="203"/>
                    <a:pt x="1237" y="189"/>
                    <a:pt x="1273" y="176"/>
                  </a:cubicBezTo>
                  <a:cubicBezTo>
                    <a:pt x="1287" y="171"/>
                    <a:pt x="1305" y="162"/>
                    <a:pt x="1323" y="153"/>
                  </a:cubicBezTo>
                  <a:cubicBezTo>
                    <a:pt x="1345" y="144"/>
                    <a:pt x="1368" y="135"/>
                    <a:pt x="1390" y="126"/>
                  </a:cubicBezTo>
                  <a:cubicBezTo>
                    <a:pt x="1399" y="122"/>
                    <a:pt x="1408" y="113"/>
                    <a:pt x="1417" y="104"/>
                  </a:cubicBezTo>
                  <a:cubicBezTo>
                    <a:pt x="1426" y="86"/>
                    <a:pt x="1426" y="68"/>
                    <a:pt x="1422" y="54"/>
                  </a:cubicBezTo>
                  <a:cubicBezTo>
                    <a:pt x="1417" y="23"/>
                    <a:pt x="1390" y="0"/>
                    <a:pt x="135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5419525" y="1671375"/>
              <a:ext cx="12300" cy="12450"/>
            </a:xfrm>
            <a:custGeom>
              <a:rect b="b" l="l" r="r" t="t"/>
              <a:pathLst>
                <a:path extrusionOk="0" h="498" w="492">
                  <a:moveTo>
                    <a:pt x="82" y="0"/>
                  </a:moveTo>
                  <a:cubicBezTo>
                    <a:pt x="73" y="0"/>
                    <a:pt x="64" y="0"/>
                    <a:pt x="55" y="5"/>
                  </a:cubicBezTo>
                  <a:lnTo>
                    <a:pt x="50" y="9"/>
                  </a:lnTo>
                  <a:cubicBezTo>
                    <a:pt x="32" y="14"/>
                    <a:pt x="19" y="27"/>
                    <a:pt x="10" y="45"/>
                  </a:cubicBezTo>
                  <a:cubicBezTo>
                    <a:pt x="1" y="63"/>
                    <a:pt x="1" y="86"/>
                    <a:pt x="10" y="104"/>
                  </a:cubicBezTo>
                  <a:cubicBezTo>
                    <a:pt x="14" y="122"/>
                    <a:pt x="28" y="135"/>
                    <a:pt x="46" y="144"/>
                  </a:cubicBezTo>
                  <a:lnTo>
                    <a:pt x="68" y="162"/>
                  </a:lnTo>
                  <a:lnTo>
                    <a:pt x="55" y="149"/>
                  </a:lnTo>
                  <a:lnTo>
                    <a:pt x="86" y="171"/>
                  </a:lnTo>
                  <a:cubicBezTo>
                    <a:pt x="122" y="194"/>
                    <a:pt x="154" y="225"/>
                    <a:pt x="185" y="257"/>
                  </a:cubicBezTo>
                  <a:cubicBezTo>
                    <a:pt x="212" y="288"/>
                    <a:pt x="239" y="324"/>
                    <a:pt x="262" y="360"/>
                  </a:cubicBezTo>
                  <a:cubicBezTo>
                    <a:pt x="289" y="396"/>
                    <a:pt x="316" y="432"/>
                    <a:pt x="347" y="464"/>
                  </a:cubicBezTo>
                  <a:cubicBezTo>
                    <a:pt x="352" y="477"/>
                    <a:pt x="361" y="486"/>
                    <a:pt x="374" y="491"/>
                  </a:cubicBezTo>
                  <a:cubicBezTo>
                    <a:pt x="383" y="495"/>
                    <a:pt x="393" y="497"/>
                    <a:pt x="404" y="497"/>
                  </a:cubicBezTo>
                  <a:cubicBezTo>
                    <a:pt x="415" y="497"/>
                    <a:pt x="426" y="495"/>
                    <a:pt x="437" y="491"/>
                  </a:cubicBezTo>
                  <a:cubicBezTo>
                    <a:pt x="469" y="482"/>
                    <a:pt x="491" y="446"/>
                    <a:pt x="487" y="410"/>
                  </a:cubicBezTo>
                  <a:cubicBezTo>
                    <a:pt x="482" y="369"/>
                    <a:pt x="469" y="333"/>
                    <a:pt x="442" y="302"/>
                  </a:cubicBezTo>
                  <a:lnTo>
                    <a:pt x="374" y="216"/>
                  </a:lnTo>
                  <a:cubicBezTo>
                    <a:pt x="352" y="185"/>
                    <a:pt x="325" y="158"/>
                    <a:pt x="293" y="131"/>
                  </a:cubicBezTo>
                  <a:cubicBezTo>
                    <a:pt x="271" y="113"/>
                    <a:pt x="244" y="95"/>
                    <a:pt x="221" y="77"/>
                  </a:cubicBezTo>
                  <a:lnTo>
                    <a:pt x="226" y="77"/>
                  </a:lnTo>
                  <a:cubicBezTo>
                    <a:pt x="185" y="54"/>
                    <a:pt x="149" y="32"/>
                    <a:pt x="113" y="9"/>
                  </a:cubicBezTo>
                  <a:cubicBezTo>
                    <a:pt x="104" y="5"/>
                    <a:pt x="95" y="0"/>
                    <a:pt x="8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5496125" y="1765500"/>
              <a:ext cx="38250" cy="17450"/>
            </a:xfrm>
            <a:custGeom>
              <a:rect b="b" l="l" r="r" t="t"/>
              <a:pathLst>
                <a:path extrusionOk="0" h="698" w="1530">
                  <a:moveTo>
                    <a:pt x="1372" y="136"/>
                  </a:moveTo>
                  <a:cubicBezTo>
                    <a:pt x="1372" y="154"/>
                    <a:pt x="1372" y="167"/>
                    <a:pt x="1372" y="185"/>
                  </a:cubicBezTo>
                  <a:lnTo>
                    <a:pt x="1368" y="176"/>
                  </a:lnTo>
                  <a:cubicBezTo>
                    <a:pt x="1368" y="163"/>
                    <a:pt x="1359" y="149"/>
                    <a:pt x="1350" y="140"/>
                  </a:cubicBezTo>
                  <a:lnTo>
                    <a:pt x="1372" y="136"/>
                  </a:lnTo>
                  <a:close/>
                  <a:moveTo>
                    <a:pt x="1377" y="244"/>
                  </a:moveTo>
                  <a:lnTo>
                    <a:pt x="1377" y="262"/>
                  </a:lnTo>
                  <a:lnTo>
                    <a:pt x="1377" y="271"/>
                  </a:lnTo>
                  <a:lnTo>
                    <a:pt x="1363" y="266"/>
                  </a:lnTo>
                  <a:lnTo>
                    <a:pt x="1368" y="257"/>
                  </a:lnTo>
                  <a:lnTo>
                    <a:pt x="1372" y="257"/>
                  </a:lnTo>
                  <a:cubicBezTo>
                    <a:pt x="1372" y="253"/>
                    <a:pt x="1372" y="248"/>
                    <a:pt x="1377" y="244"/>
                  </a:cubicBezTo>
                  <a:close/>
                  <a:moveTo>
                    <a:pt x="1419" y="0"/>
                  </a:moveTo>
                  <a:cubicBezTo>
                    <a:pt x="1415" y="0"/>
                    <a:pt x="1412" y="0"/>
                    <a:pt x="1408" y="1"/>
                  </a:cubicBezTo>
                  <a:lnTo>
                    <a:pt x="1399" y="1"/>
                  </a:lnTo>
                  <a:cubicBezTo>
                    <a:pt x="1345" y="5"/>
                    <a:pt x="1287" y="19"/>
                    <a:pt x="1233" y="32"/>
                  </a:cubicBezTo>
                  <a:cubicBezTo>
                    <a:pt x="1174" y="46"/>
                    <a:pt x="1116" y="59"/>
                    <a:pt x="1057" y="73"/>
                  </a:cubicBezTo>
                  <a:cubicBezTo>
                    <a:pt x="1003" y="86"/>
                    <a:pt x="954" y="95"/>
                    <a:pt x="900" y="100"/>
                  </a:cubicBezTo>
                  <a:cubicBezTo>
                    <a:pt x="850" y="109"/>
                    <a:pt x="796" y="113"/>
                    <a:pt x="743" y="118"/>
                  </a:cubicBezTo>
                  <a:cubicBezTo>
                    <a:pt x="630" y="127"/>
                    <a:pt x="518" y="140"/>
                    <a:pt x="405" y="154"/>
                  </a:cubicBezTo>
                  <a:lnTo>
                    <a:pt x="248" y="167"/>
                  </a:lnTo>
                  <a:cubicBezTo>
                    <a:pt x="225" y="172"/>
                    <a:pt x="207" y="172"/>
                    <a:pt x="185" y="181"/>
                  </a:cubicBezTo>
                  <a:cubicBezTo>
                    <a:pt x="162" y="185"/>
                    <a:pt x="140" y="199"/>
                    <a:pt x="122" y="217"/>
                  </a:cubicBezTo>
                  <a:cubicBezTo>
                    <a:pt x="108" y="226"/>
                    <a:pt x="95" y="239"/>
                    <a:pt x="86" y="253"/>
                  </a:cubicBezTo>
                  <a:cubicBezTo>
                    <a:pt x="72" y="271"/>
                    <a:pt x="68" y="293"/>
                    <a:pt x="63" y="311"/>
                  </a:cubicBezTo>
                  <a:cubicBezTo>
                    <a:pt x="59" y="334"/>
                    <a:pt x="54" y="352"/>
                    <a:pt x="54" y="374"/>
                  </a:cubicBezTo>
                  <a:cubicBezTo>
                    <a:pt x="50" y="397"/>
                    <a:pt x="54" y="419"/>
                    <a:pt x="59" y="437"/>
                  </a:cubicBezTo>
                  <a:cubicBezTo>
                    <a:pt x="68" y="464"/>
                    <a:pt x="86" y="487"/>
                    <a:pt x="113" y="500"/>
                  </a:cubicBezTo>
                  <a:lnTo>
                    <a:pt x="104" y="496"/>
                  </a:lnTo>
                  <a:cubicBezTo>
                    <a:pt x="95" y="493"/>
                    <a:pt x="86" y="492"/>
                    <a:pt x="77" y="492"/>
                  </a:cubicBezTo>
                  <a:cubicBezTo>
                    <a:pt x="69" y="492"/>
                    <a:pt x="61" y="493"/>
                    <a:pt x="54" y="496"/>
                  </a:cubicBezTo>
                  <a:cubicBezTo>
                    <a:pt x="0" y="518"/>
                    <a:pt x="0" y="590"/>
                    <a:pt x="54" y="613"/>
                  </a:cubicBezTo>
                  <a:cubicBezTo>
                    <a:pt x="99" y="631"/>
                    <a:pt x="144" y="644"/>
                    <a:pt x="194" y="653"/>
                  </a:cubicBezTo>
                  <a:cubicBezTo>
                    <a:pt x="239" y="662"/>
                    <a:pt x="288" y="675"/>
                    <a:pt x="333" y="680"/>
                  </a:cubicBezTo>
                  <a:cubicBezTo>
                    <a:pt x="423" y="693"/>
                    <a:pt x="513" y="693"/>
                    <a:pt x="603" y="698"/>
                  </a:cubicBezTo>
                  <a:lnTo>
                    <a:pt x="738" y="698"/>
                  </a:lnTo>
                  <a:cubicBezTo>
                    <a:pt x="787" y="698"/>
                    <a:pt x="819" y="689"/>
                    <a:pt x="859" y="684"/>
                  </a:cubicBezTo>
                  <a:lnTo>
                    <a:pt x="976" y="671"/>
                  </a:lnTo>
                  <a:cubicBezTo>
                    <a:pt x="1017" y="662"/>
                    <a:pt x="1057" y="653"/>
                    <a:pt x="1098" y="644"/>
                  </a:cubicBezTo>
                  <a:lnTo>
                    <a:pt x="1098" y="644"/>
                  </a:lnTo>
                  <a:lnTo>
                    <a:pt x="1075" y="648"/>
                  </a:lnTo>
                  <a:cubicBezTo>
                    <a:pt x="1156" y="631"/>
                    <a:pt x="1233" y="604"/>
                    <a:pt x="1309" y="577"/>
                  </a:cubicBezTo>
                  <a:cubicBezTo>
                    <a:pt x="1341" y="568"/>
                    <a:pt x="1372" y="554"/>
                    <a:pt x="1404" y="541"/>
                  </a:cubicBezTo>
                  <a:cubicBezTo>
                    <a:pt x="1435" y="527"/>
                    <a:pt x="1462" y="505"/>
                    <a:pt x="1485" y="478"/>
                  </a:cubicBezTo>
                  <a:cubicBezTo>
                    <a:pt x="1503" y="442"/>
                    <a:pt x="1521" y="406"/>
                    <a:pt x="1525" y="365"/>
                  </a:cubicBezTo>
                  <a:cubicBezTo>
                    <a:pt x="1530" y="325"/>
                    <a:pt x="1530" y="280"/>
                    <a:pt x="1521" y="235"/>
                  </a:cubicBezTo>
                  <a:cubicBezTo>
                    <a:pt x="1516" y="194"/>
                    <a:pt x="1516" y="154"/>
                    <a:pt x="1516" y="118"/>
                  </a:cubicBezTo>
                  <a:cubicBezTo>
                    <a:pt x="1516" y="100"/>
                    <a:pt x="1512" y="77"/>
                    <a:pt x="1507" y="59"/>
                  </a:cubicBezTo>
                  <a:cubicBezTo>
                    <a:pt x="1495" y="22"/>
                    <a:pt x="1456" y="0"/>
                    <a:pt x="141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5496675" y="1773950"/>
              <a:ext cx="38150" cy="8225"/>
            </a:xfrm>
            <a:custGeom>
              <a:rect b="b" l="l" r="r" t="t"/>
              <a:pathLst>
                <a:path extrusionOk="0" h="329" w="1526">
                  <a:moveTo>
                    <a:pt x="1454" y="0"/>
                  </a:moveTo>
                  <a:lnTo>
                    <a:pt x="1458" y="5"/>
                  </a:lnTo>
                  <a:cubicBezTo>
                    <a:pt x="1436" y="5"/>
                    <a:pt x="1418" y="23"/>
                    <a:pt x="1409" y="41"/>
                  </a:cubicBezTo>
                  <a:lnTo>
                    <a:pt x="1373" y="63"/>
                  </a:lnTo>
                  <a:cubicBezTo>
                    <a:pt x="1355" y="72"/>
                    <a:pt x="1332" y="86"/>
                    <a:pt x="1314" y="95"/>
                  </a:cubicBezTo>
                  <a:cubicBezTo>
                    <a:pt x="1292" y="104"/>
                    <a:pt x="1265" y="113"/>
                    <a:pt x="1238" y="122"/>
                  </a:cubicBezTo>
                  <a:cubicBezTo>
                    <a:pt x="1197" y="135"/>
                    <a:pt x="1152" y="149"/>
                    <a:pt x="1107" y="158"/>
                  </a:cubicBezTo>
                  <a:lnTo>
                    <a:pt x="1103" y="158"/>
                  </a:lnTo>
                  <a:cubicBezTo>
                    <a:pt x="999" y="185"/>
                    <a:pt x="900" y="207"/>
                    <a:pt x="797" y="221"/>
                  </a:cubicBezTo>
                  <a:cubicBezTo>
                    <a:pt x="687" y="238"/>
                    <a:pt x="582" y="243"/>
                    <a:pt x="472" y="243"/>
                  </a:cubicBezTo>
                  <a:lnTo>
                    <a:pt x="472" y="243"/>
                  </a:lnTo>
                  <a:cubicBezTo>
                    <a:pt x="398" y="243"/>
                    <a:pt x="327" y="238"/>
                    <a:pt x="257" y="230"/>
                  </a:cubicBezTo>
                  <a:cubicBezTo>
                    <a:pt x="185" y="221"/>
                    <a:pt x="113" y="207"/>
                    <a:pt x="46" y="189"/>
                  </a:cubicBezTo>
                  <a:cubicBezTo>
                    <a:pt x="43" y="188"/>
                    <a:pt x="41" y="188"/>
                    <a:pt x="39" y="188"/>
                  </a:cubicBezTo>
                  <a:cubicBezTo>
                    <a:pt x="22" y="188"/>
                    <a:pt x="5" y="201"/>
                    <a:pt x="5" y="221"/>
                  </a:cubicBezTo>
                  <a:cubicBezTo>
                    <a:pt x="1" y="230"/>
                    <a:pt x="5" y="239"/>
                    <a:pt x="10" y="248"/>
                  </a:cubicBezTo>
                  <a:cubicBezTo>
                    <a:pt x="19" y="252"/>
                    <a:pt x="23" y="261"/>
                    <a:pt x="37" y="261"/>
                  </a:cubicBezTo>
                  <a:cubicBezTo>
                    <a:pt x="149" y="293"/>
                    <a:pt x="271" y="315"/>
                    <a:pt x="392" y="319"/>
                  </a:cubicBezTo>
                  <a:cubicBezTo>
                    <a:pt x="446" y="324"/>
                    <a:pt x="509" y="328"/>
                    <a:pt x="568" y="328"/>
                  </a:cubicBezTo>
                  <a:cubicBezTo>
                    <a:pt x="626" y="328"/>
                    <a:pt x="680" y="328"/>
                    <a:pt x="734" y="324"/>
                  </a:cubicBezTo>
                  <a:cubicBezTo>
                    <a:pt x="846" y="315"/>
                    <a:pt x="954" y="297"/>
                    <a:pt x="1062" y="275"/>
                  </a:cubicBezTo>
                  <a:cubicBezTo>
                    <a:pt x="1148" y="257"/>
                    <a:pt x="1229" y="234"/>
                    <a:pt x="1310" y="207"/>
                  </a:cubicBezTo>
                  <a:cubicBezTo>
                    <a:pt x="1328" y="203"/>
                    <a:pt x="1346" y="198"/>
                    <a:pt x="1364" y="189"/>
                  </a:cubicBezTo>
                  <a:cubicBezTo>
                    <a:pt x="1382" y="180"/>
                    <a:pt x="1400" y="176"/>
                    <a:pt x="1422" y="167"/>
                  </a:cubicBezTo>
                  <a:cubicBezTo>
                    <a:pt x="1436" y="158"/>
                    <a:pt x="1454" y="153"/>
                    <a:pt x="1467" y="144"/>
                  </a:cubicBezTo>
                  <a:cubicBezTo>
                    <a:pt x="1481" y="135"/>
                    <a:pt x="1494" y="126"/>
                    <a:pt x="1508" y="117"/>
                  </a:cubicBezTo>
                  <a:cubicBezTo>
                    <a:pt x="1521" y="99"/>
                    <a:pt x="1526" y="77"/>
                    <a:pt x="1521" y="54"/>
                  </a:cubicBezTo>
                  <a:cubicBezTo>
                    <a:pt x="1521" y="41"/>
                    <a:pt x="1512" y="27"/>
                    <a:pt x="1503" y="14"/>
                  </a:cubicBezTo>
                  <a:cubicBezTo>
                    <a:pt x="1490" y="5"/>
                    <a:pt x="1476" y="0"/>
                    <a:pt x="146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5556850" y="1806100"/>
              <a:ext cx="69650" cy="197400"/>
            </a:xfrm>
            <a:custGeom>
              <a:rect b="b" l="l" r="r" t="t"/>
              <a:pathLst>
                <a:path extrusionOk="0" h="7896" w="2786">
                  <a:moveTo>
                    <a:pt x="324" y="1"/>
                  </a:moveTo>
                  <a:cubicBezTo>
                    <a:pt x="306" y="1"/>
                    <a:pt x="293" y="1"/>
                    <a:pt x="275" y="5"/>
                  </a:cubicBezTo>
                  <a:lnTo>
                    <a:pt x="284" y="10"/>
                  </a:lnTo>
                  <a:cubicBezTo>
                    <a:pt x="252" y="14"/>
                    <a:pt x="221" y="23"/>
                    <a:pt x="198" y="46"/>
                  </a:cubicBezTo>
                  <a:cubicBezTo>
                    <a:pt x="180" y="59"/>
                    <a:pt x="167" y="77"/>
                    <a:pt x="158" y="95"/>
                  </a:cubicBezTo>
                  <a:cubicBezTo>
                    <a:pt x="140" y="122"/>
                    <a:pt x="126" y="149"/>
                    <a:pt x="113" y="181"/>
                  </a:cubicBezTo>
                  <a:lnTo>
                    <a:pt x="95" y="212"/>
                  </a:lnTo>
                  <a:lnTo>
                    <a:pt x="86" y="235"/>
                  </a:lnTo>
                  <a:cubicBezTo>
                    <a:pt x="72" y="226"/>
                    <a:pt x="63" y="221"/>
                    <a:pt x="50" y="221"/>
                  </a:cubicBezTo>
                  <a:lnTo>
                    <a:pt x="45" y="221"/>
                  </a:lnTo>
                  <a:cubicBezTo>
                    <a:pt x="41" y="230"/>
                    <a:pt x="32" y="239"/>
                    <a:pt x="27" y="244"/>
                  </a:cubicBezTo>
                  <a:lnTo>
                    <a:pt x="14" y="266"/>
                  </a:lnTo>
                  <a:cubicBezTo>
                    <a:pt x="9" y="271"/>
                    <a:pt x="5" y="275"/>
                    <a:pt x="0" y="284"/>
                  </a:cubicBezTo>
                  <a:cubicBezTo>
                    <a:pt x="0" y="284"/>
                    <a:pt x="0" y="284"/>
                    <a:pt x="0" y="289"/>
                  </a:cubicBezTo>
                  <a:cubicBezTo>
                    <a:pt x="0" y="298"/>
                    <a:pt x="9" y="311"/>
                    <a:pt x="23" y="316"/>
                  </a:cubicBezTo>
                  <a:cubicBezTo>
                    <a:pt x="50" y="334"/>
                    <a:pt x="77" y="347"/>
                    <a:pt x="104" y="370"/>
                  </a:cubicBezTo>
                  <a:cubicBezTo>
                    <a:pt x="122" y="383"/>
                    <a:pt x="140" y="401"/>
                    <a:pt x="158" y="415"/>
                  </a:cubicBezTo>
                  <a:cubicBezTo>
                    <a:pt x="176" y="433"/>
                    <a:pt x="194" y="451"/>
                    <a:pt x="207" y="473"/>
                  </a:cubicBezTo>
                  <a:lnTo>
                    <a:pt x="216" y="487"/>
                  </a:lnTo>
                  <a:lnTo>
                    <a:pt x="234" y="509"/>
                  </a:lnTo>
                  <a:cubicBezTo>
                    <a:pt x="261" y="550"/>
                    <a:pt x="293" y="586"/>
                    <a:pt x="320" y="622"/>
                  </a:cubicBezTo>
                  <a:cubicBezTo>
                    <a:pt x="351" y="666"/>
                    <a:pt x="387" y="707"/>
                    <a:pt x="419" y="752"/>
                  </a:cubicBezTo>
                  <a:cubicBezTo>
                    <a:pt x="455" y="792"/>
                    <a:pt x="486" y="833"/>
                    <a:pt x="518" y="878"/>
                  </a:cubicBezTo>
                  <a:lnTo>
                    <a:pt x="513" y="864"/>
                  </a:lnTo>
                  <a:lnTo>
                    <a:pt x="522" y="878"/>
                  </a:lnTo>
                  <a:cubicBezTo>
                    <a:pt x="594" y="972"/>
                    <a:pt x="657" y="1076"/>
                    <a:pt x="716" y="1179"/>
                  </a:cubicBezTo>
                  <a:cubicBezTo>
                    <a:pt x="734" y="1215"/>
                    <a:pt x="756" y="1251"/>
                    <a:pt x="774" y="1287"/>
                  </a:cubicBezTo>
                  <a:lnTo>
                    <a:pt x="815" y="1355"/>
                  </a:lnTo>
                  <a:lnTo>
                    <a:pt x="819" y="1373"/>
                  </a:lnTo>
                  <a:cubicBezTo>
                    <a:pt x="833" y="1391"/>
                    <a:pt x="846" y="1413"/>
                    <a:pt x="855" y="1436"/>
                  </a:cubicBezTo>
                  <a:cubicBezTo>
                    <a:pt x="864" y="1458"/>
                    <a:pt x="878" y="1481"/>
                    <a:pt x="887" y="1499"/>
                  </a:cubicBezTo>
                  <a:lnTo>
                    <a:pt x="900" y="1521"/>
                  </a:lnTo>
                  <a:cubicBezTo>
                    <a:pt x="923" y="1571"/>
                    <a:pt x="945" y="1620"/>
                    <a:pt x="968" y="1665"/>
                  </a:cubicBezTo>
                  <a:cubicBezTo>
                    <a:pt x="1004" y="1733"/>
                    <a:pt x="1035" y="1796"/>
                    <a:pt x="1062" y="1859"/>
                  </a:cubicBezTo>
                  <a:cubicBezTo>
                    <a:pt x="1094" y="1926"/>
                    <a:pt x="1116" y="1971"/>
                    <a:pt x="1143" y="2030"/>
                  </a:cubicBezTo>
                  <a:lnTo>
                    <a:pt x="1179" y="2111"/>
                  </a:lnTo>
                  <a:lnTo>
                    <a:pt x="1215" y="2187"/>
                  </a:lnTo>
                  <a:cubicBezTo>
                    <a:pt x="1256" y="2268"/>
                    <a:pt x="1292" y="2349"/>
                    <a:pt x="1328" y="2430"/>
                  </a:cubicBezTo>
                  <a:lnTo>
                    <a:pt x="1368" y="2506"/>
                  </a:lnTo>
                  <a:cubicBezTo>
                    <a:pt x="1391" y="2560"/>
                    <a:pt x="1418" y="2614"/>
                    <a:pt x="1440" y="2664"/>
                  </a:cubicBezTo>
                  <a:cubicBezTo>
                    <a:pt x="1467" y="2731"/>
                    <a:pt x="1494" y="2803"/>
                    <a:pt x="1521" y="2871"/>
                  </a:cubicBezTo>
                  <a:cubicBezTo>
                    <a:pt x="1535" y="2911"/>
                    <a:pt x="1552" y="2956"/>
                    <a:pt x="1566" y="2997"/>
                  </a:cubicBezTo>
                  <a:cubicBezTo>
                    <a:pt x="1593" y="3064"/>
                    <a:pt x="1615" y="3132"/>
                    <a:pt x="1638" y="3195"/>
                  </a:cubicBezTo>
                  <a:cubicBezTo>
                    <a:pt x="1651" y="3235"/>
                    <a:pt x="1665" y="3276"/>
                    <a:pt x="1678" y="3316"/>
                  </a:cubicBezTo>
                  <a:cubicBezTo>
                    <a:pt x="1692" y="3357"/>
                    <a:pt x="1710" y="3402"/>
                    <a:pt x="1728" y="3447"/>
                  </a:cubicBezTo>
                  <a:lnTo>
                    <a:pt x="1741" y="3487"/>
                  </a:lnTo>
                  <a:cubicBezTo>
                    <a:pt x="1764" y="3541"/>
                    <a:pt x="1782" y="3595"/>
                    <a:pt x="1800" y="3649"/>
                  </a:cubicBezTo>
                  <a:cubicBezTo>
                    <a:pt x="1831" y="3757"/>
                    <a:pt x="1867" y="3861"/>
                    <a:pt x="1903" y="3964"/>
                  </a:cubicBezTo>
                  <a:cubicBezTo>
                    <a:pt x="1930" y="4045"/>
                    <a:pt x="1948" y="4121"/>
                    <a:pt x="1971" y="4198"/>
                  </a:cubicBezTo>
                  <a:lnTo>
                    <a:pt x="1998" y="4279"/>
                  </a:lnTo>
                  <a:cubicBezTo>
                    <a:pt x="2029" y="4391"/>
                    <a:pt x="2056" y="4504"/>
                    <a:pt x="2074" y="4594"/>
                  </a:cubicBezTo>
                  <a:cubicBezTo>
                    <a:pt x="2097" y="4697"/>
                    <a:pt x="2124" y="4796"/>
                    <a:pt x="2142" y="4900"/>
                  </a:cubicBezTo>
                  <a:lnTo>
                    <a:pt x="2151" y="4954"/>
                  </a:lnTo>
                  <a:cubicBezTo>
                    <a:pt x="2160" y="4990"/>
                    <a:pt x="2164" y="5026"/>
                    <a:pt x="2173" y="5062"/>
                  </a:cubicBezTo>
                  <a:cubicBezTo>
                    <a:pt x="2182" y="5107"/>
                    <a:pt x="2187" y="5152"/>
                    <a:pt x="2191" y="5197"/>
                  </a:cubicBezTo>
                  <a:lnTo>
                    <a:pt x="2196" y="5219"/>
                  </a:lnTo>
                  <a:cubicBezTo>
                    <a:pt x="2205" y="5296"/>
                    <a:pt x="2214" y="5377"/>
                    <a:pt x="2218" y="5453"/>
                  </a:cubicBezTo>
                  <a:cubicBezTo>
                    <a:pt x="2223" y="5529"/>
                    <a:pt x="2223" y="5606"/>
                    <a:pt x="2223" y="5682"/>
                  </a:cubicBezTo>
                  <a:lnTo>
                    <a:pt x="2223" y="5718"/>
                  </a:lnTo>
                  <a:cubicBezTo>
                    <a:pt x="2223" y="5799"/>
                    <a:pt x="2223" y="5880"/>
                    <a:pt x="2227" y="5961"/>
                  </a:cubicBezTo>
                  <a:cubicBezTo>
                    <a:pt x="2232" y="6024"/>
                    <a:pt x="2227" y="6087"/>
                    <a:pt x="2218" y="6155"/>
                  </a:cubicBezTo>
                  <a:cubicBezTo>
                    <a:pt x="2205" y="6263"/>
                    <a:pt x="2182" y="6371"/>
                    <a:pt x="2155" y="6479"/>
                  </a:cubicBezTo>
                  <a:cubicBezTo>
                    <a:pt x="2142" y="6528"/>
                    <a:pt x="2128" y="6582"/>
                    <a:pt x="2115" y="6632"/>
                  </a:cubicBezTo>
                  <a:cubicBezTo>
                    <a:pt x="2097" y="6686"/>
                    <a:pt x="2079" y="6735"/>
                    <a:pt x="2056" y="6789"/>
                  </a:cubicBezTo>
                  <a:lnTo>
                    <a:pt x="2061" y="6785"/>
                  </a:lnTo>
                  <a:lnTo>
                    <a:pt x="2052" y="6798"/>
                  </a:lnTo>
                  <a:cubicBezTo>
                    <a:pt x="2038" y="6830"/>
                    <a:pt x="2025" y="6861"/>
                    <a:pt x="2011" y="6893"/>
                  </a:cubicBezTo>
                  <a:cubicBezTo>
                    <a:pt x="1984" y="6942"/>
                    <a:pt x="1957" y="6987"/>
                    <a:pt x="1926" y="7028"/>
                  </a:cubicBezTo>
                  <a:lnTo>
                    <a:pt x="1912" y="7046"/>
                  </a:lnTo>
                  <a:lnTo>
                    <a:pt x="1894" y="7068"/>
                  </a:lnTo>
                  <a:lnTo>
                    <a:pt x="1872" y="7100"/>
                  </a:lnTo>
                  <a:cubicBezTo>
                    <a:pt x="1858" y="7113"/>
                    <a:pt x="1845" y="7131"/>
                    <a:pt x="1831" y="7144"/>
                  </a:cubicBezTo>
                  <a:lnTo>
                    <a:pt x="1813" y="7171"/>
                  </a:lnTo>
                  <a:lnTo>
                    <a:pt x="1791" y="7203"/>
                  </a:lnTo>
                  <a:cubicBezTo>
                    <a:pt x="1768" y="7225"/>
                    <a:pt x="1746" y="7248"/>
                    <a:pt x="1723" y="7270"/>
                  </a:cubicBezTo>
                  <a:lnTo>
                    <a:pt x="1696" y="7297"/>
                  </a:lnTo>
                  <a:lnTo>
                    <a:pt x="1678" y="7315"/>
                  </a:lnTo>
                  <a:cubicBezTo>
                    <a:pt x="1656" y="7338"/>
                    <a:pt x="1633" y="7360"/>
                    <a:pt x="1606" y="7378"/>
                  </a:cubicBezTo>
                  <a:lnTo>
                    <a:pt x="1584" y="7396"/>
                  </a:lnTo>
                  <a:cubicBezTo>
                    <a:pt x="1566" y="7410"/>
                    <a:pt x="1548" y="7423"/>
                    <a:pt x="1530" y="7441"/>
                  </a:cubicBezTo>
                  <a:lnTo>
                    <a:pt x="1503" y="7468"/>
                  </a:lnTo>
                  <a:cubicBezTo>
                    <a:pt x="1476" y="7486"/>
                    <a:pt x="1449" y="7504"/>
                    <a:pt x="1422" y="7522"/>
                  </a:cubicBezTo>
                  <a:lnTo>
                    <a:pt x="1382" y="7554"/>
                  </a:lnTo>
                  <a:cubicBezTo>
                    <a:pt x="1350" y="7572"/>
                    <a:pt x="1314" y="7590"/>
                    <a:pt x="1278" y="7608"/>
                  </a:cubicBezTo>
                  <a:lnTo>
                    <a:pt x="1265" y="7617"/>
                  </a:lnTo>
                  <a:cubicBezTo>
                    <a:pt x="1247" y="7626"/>
                    <a:pt x="1224" y="7639"/>
                    <a:pt x="1206" y="7653"/>
                  </a:cubicBezTo>
                  <a:cubicBezTo>
                    <a:pt x="1188" y="7662"/>
                    <a:pt x="1170" y="7675"/>
                    <a:pt x="1152" y="7684"/>
                  </a:cubicBezTo>
                  <a:lnTo>
                    <a:pt x="1116" y="7707"/>
                  </a:lnTo>
                  <a:cubicBezTo>
                    <a:pt x="1094" y="7716"/>
                    <a:pt x="1071" y="7729"/>
                    <a:pt x="1049" y="7743"/>
                  </a:cubicBezTo>
                  <a:lnTo>
                    <a:pt x="1044" y="7743"/>
                  </a:lnTo>
                  <a:lnTo>
                    <a:pt x="1013" y="7752"/>
                  </a:lnTo>
                  <a:lnTo>
                    <a:pt x="972" y="7765"/>
                  </a:lnTo>
                  <a:cubicBezTo>
                    <a:pt x="945" y="7774"/>
                    <a:pt x="914" y="7792"/>
                    <a:pt x="887" y="7810"/>
                  </a:cubicBezTo>
                  <a:cubicBezTo>
                    <a:pt x="864" y="7824"/>
                    <a:pt x="860" y="7851"/>
                    <a:pt x="869" y="7869"/>
                  </a:cubicBezTo>
                  <a:cubicBezTo>
                    <a:pt x="878" y="7887"/>
                    <a:pt x="896" y="7891"/>
                    <a:pt x="909" y="7896"/>
                  </a:cubicBezTo>
                  <a:cubicBezTo>
                    <a:pt x="918" y="7896"/>
                    <a:pt x="927" y="7891"/>
                    <a:pt x="932" y="7887"/>
                  </a:cubicBezTo>
                  <a:cubicBezTo>
                    <a:pt x="954" y="7873"/>
                    <a:pt x="981" y="7860"/>
                    <a:pt x="1004" y="7846"/>
                  </a:cubicBezTo>
                  <a:lnTo>
                    <a:pt x="1044" y="7833"/>
                  </a:lnTo>
                  <a:lnTo>
                    <a:pt x="1071" y="7824"/>
                  </a:lnTo>
                  <a:cubicBezTo>
                    <a:pt x="1085" y="7824"/>
                    <a:pt x="1094" y="7819"/>
                    <a:pt x="1103" y="7815"/>
                  </a:cubicBezTo>
                  <a:cubicBezTo>
                    <a:pt x="1103" y="7824"/>
                    <a:pt x="1103" y="7828"/>
                    <a:pt x="1107" y="7837"/>
                  </a:cubicBezTo>
                  <a:cubicBezTo>
                    <a:pt x="1121" y="7855"/>
                    <a:pt x="1139" y="7869"/>
                    <a:pt x="1161" y="7869"/>
                  </a:cubicBezTo>
                  <a:cubicBezTo>
                    <a:pt x="1170" y="7869"/>
                    <a:pt x="1184" y="7864"/>
                    <a:pt x="1188" y="7860"/>
                  </a:cubicBezTo>
                  <a:cubicBezTo>
                    <a:pt x="1202" y="7851"/>
                    <a:pt x="1211" y="7846"/>
                    <a:pt x="1220" y="7842"/>
                  </a:cubicBezTo>
                  <a:lnTo>
                    <a:pt x="1233" y="7837"/>
                  </a:lnTo>
                  <a:cubicBezTo>
                    <a:pt x="1251" y="7828"/>
                    <a:pt x="1274" y="7824"/>
                    <a:pt x="1292" y="7815"/>
                  </a:cubicBezTo>
                  <a:cubicBezTo>
                    <a:pt x="1310" y="7810"/>
                    <a:pt x="1332" y="7801"/>
                    <a:pt x="1350" y="7792"/>
                  </a:cubicBezTo>
                  <a:lnTo>
                    <a:pt x="1368" y="7788"/>
                  </a:lnTo>
                  <a:lnTo>
                    <a:pt x="1404" y="7774"/>
                  </a:lnTo>
                  <a:lnTo>
                    <a:pt x="1440" y="7761"/>
                  </a:lnTo>
                  <a:lnTo>
                    <a:pt x="1463" y="7756"/>
                  </a:lnTo>
                  <a:cubicBezTo>
                    <a:pt x="1476" y="7752"/>
                    <a:pt x="1485" y="7747"/>
                    <a:pt x="1499" y="7743"/>
                  </a:cubicBezTo>
                  <a:lnTo>
                    <a:pt x="1512" y="7738"/>
                  </a:lnTo>
                  <a:lnTo>
                    <a:pt x="1543" y="7729"/>
                  </a:lnTo>
                  <a:lnTo>
                    <a:pt x="1570" y="7720"/>
                  </a:lnTo>
                  <a:cubicBezTo>
                    <a:pt x="1620" y="7702"/>
                    <a:pt x="1669" y="7684"/>
                    <a:pt x="1719" y="7666"/>
                  </a:cubicBezTo>
                  <a:lnTo>
                    <a:pt x="1764" y="7648"/>
                  </a:lnTo>
                  <a:cubicBezTo>
                    <a:pt x="1795" y="7639"/>
                    <a:pt x="1827" y="7626"/>
                    <a:pt x="1863" y="7612"/>
                  </a:cubicBezTo>
                  <a:lnTo>
                    <a:pt x="1894" y="7603"/>
                  </a:lnTo>
                  <a:cubicBezTo>
                    <a:pt x="1935" y="7594"/>
                    <a:pt x="1975" y="7581"/>
                    <a:pt x="2011" y="7563"/>
                  </a:cubicBezTo>
                  <a:cubicBezTo>
                    <a:pt x="2079" y="7531"/>
                    <a:pt x="2142" y="7495"/>
                    <a:pt x="2196" y="7446"/>
                  </a:cubicBezTo>
                  <a:cubicBezTo>
                    <a:pt x="2232" y="7423"/>
                    <a:pt x="2263" y="7396"/>
                    <a:pt x="2295" y="7374"/>
                  </a:cubicBezTo>
                  <a:lnTo>
                    <a:pt x="2340" y="7338"/>
                  </a:lnTo>
                  <a:cubicBezTo>
                    <a:pt x="2376" y="7311"/>
                    <a:pt x="2412" y="7284"/>
                    <a:pt x="2443" y="7252"/>
                  </a:cubicBezTo>
                  <a:cubicBezTo>
                    <a:pt x="2466" y="7225"/>
                    <a:pt x="2488" y="7198"/>
                    <a:pt x="2506" y="7171"/>
                  </a:cubicBezTo>
                  <a:cubicBezTo>
                    <a:pt x="2538" y="7136"/>
                    <a:pt x="2565" y="7095"/>
                    <a:pt x="2587" y="7059"/>
                  </a:cubicBezTo>
                  <a:cubicBezTo>
                    <a:pt x="2614" y="7014"/>
                    <a:pt x="2637" y="6969"/>
                    <a:pt x="2655" y="6924"/>
                  </a:cubicBezTo>
                  <a:cubicBezTo>
                    <a:pt x="2695" y="6816"/>
                    <a:pt x="2727" y="6704"/>
                    <a:pt x="2740" y="6591"/>
                  </a:cubicBezTo>
                  <a:lnTo>
                    <a:pt x="2745" y="6542"/>
                  </a:lnTo>
                  <a:cubicBezTo>
                    <a:pt x="2754" y="6497"/>
                    <a:pt x="2763" y="6447"/>
                    <a:pt x="2767" y="6402"/>
                  </a:cubicBezTo>
                  <a:cubicBezTo>
                    <a:pt x="2772" y="6353"/>
                    <a:pt x="2772" y="6294"/>
                    <a:pt x="2776" y="6240"/>
                  </a:cubicBezTo>
                  <a:cubicBezTo>
                    <a:pt x="2781" y="6204"/>
                    <a:pt x="2781" y="6168"/>
                    <a:pt x="2785" y="6132"/>
                  </a:cubicBezTo>
                  <a:lnTo>
                    <a:pt x="2785" y="6056"/>
                  </a:lnTo>
                  <a:lnTo>
                    <a:pt x="2785" y="5871"/>
                  </a:lnTo>
                  <a:cubicBezTo>
                    <a:pt x="2785" y="5808"/>
                    <a:pt x="2785" y="5759"/>
                    <a:pt x="2781" y="5700"/>
                  </a:cubicBezTo>
                  <a:cubicBezTo>
                    <a:pt x="2781" y="5673"/>
                    <a:pt x="2776" y="5646"/>
                    <a:pt x="2776" y="5615"/>
                  </a:cubicBezTo>
                  <a:lnTo>
                    <a:pt x="2767" y="5552"/>
                  </a:lnTo>
                  <a:cubicBezTo>
                    <a:pt x="2767" y="5520"/>
                    <a:pt x="2763" y="5489"/>
                    <a:pt x="2763" y="5453"/>
                  </a:cubicBezTo>
                  <a:lnTo>
                    <a:pt x="2758" y="5408"/>
                  </a:lnTo>
                  <a:cubicBezTo>
                    <a:pt x="2754" y="5359"/>
                    <a:pt x="2749" y="5309"/>
                    <a:pt x="2740" y="5255"/>
                  </a:cubicBezTo>
                  <a:lnTo>
                    <a:pt x="2740" y="5228"/>
                  </a:lnTo>
                  <a:cubicBezTo>
                    <a:pt x="2736" y="5188"/>
                    <a:pt x="2731" y="5143"/>
                    <a:pt x="2727" y="5102"/>
                  </a:cubicBezTo>
                  <a:cubicBezTo>
                    <a:pt x="2718" y="5017"/>
                    <a:pt x="2709" y="4931"/>
                    <a:pt x="2695" y="4850"/>
                  </a:cubicBezTo>
                  <a:lnTo>
                    <a:pt x="2691" y="4810"/>
                  </a:lnTo>
                  <a:cubicBezTo>
                    <a:pt x="2673" y="4706"/>
                    <a:pt x="2655" y="4607"/>
                    <a:pt x="2637" y="4504"/>
                  </a:cubicBezTo>
                  <a:cubicBezTo>
                    <a:pt x="2619" y="4423"/>
                    <a:pt x="2605" y="4342"/>
                    <a:pt x="2587" y="4265"/>
                  </a:cubicBezTo>
                  <a:lnTo>
                    <a:pt x="2560" y="4157"/>
                  </a:lnTo>
                  <a:cubicBezTo>
                    <a:pt x="2542" y="4063"/>
                    <a:pt x="2520" y="3968"/>
                    <a:pt x="2493" y="3874"/>
                  </a:cubicBezTo>
                  <a:lnTo>
                    <a:pt x="2475" y="3816"/>
                  </a:lnTo>
                  <a:lnTo>
                    <a:pt x="2461" y="3757"/>
                  </a:lnTo>
                  <a:cubicBezTo>
                    <a:pt x="2452" y="3721"/>
                    <a:pt x="2439" y="3681"/>
                    <a:pt x="2430" y="3640"/>
                  </a:cubicBezTo>
                  <a:cubicBezTo>
                    <a:pt x="2421" y="3613"/>
                    <a:pt x="2412" y="3582"/>
                    <a:pt x="2403" y="3550"/>
                  </a:cubicBezTo>
                  <a:lnTo>
                    <a:pt x="2385" y="3483"/>
                  </a:lnTo>
                  <a:lnTo>
                    <a:pt x="2376" y="3456"/>
                  </a:lnTo>
                  <a:cubicBezTo>
                    <a:pt x="2362" y="3411"/>
                    <a:pt x="2349" y="3361"/>
                    <a:pt x="2335" y="3316"/>
                  </a:cubicBezTo>
                  <a:cubicBezTo>
                    <a:pt x="2326" y="3285"/>
                    <a:pt x="2317" y="3253"/>
                    <a:pt x="2304" y="3222"/>
                  </a:cubicBezTo>
                  <a:lnTo>
                    <a:pt x="2281" y="3154"/>
                  </a:lnTo>
                  <a:cubicBezTo>
                    <a:pt x="2254" y="3064"/>
                    <a:pt x="2227" y="2979"/>
                    <a:pt x="2196" y="2889"/>
                  </a:cubicBezTo>
                  <a:lnTo>
                    <a:pt x="2173" y="2826"/>
                  </a:lnTo>
                  <a:cubicBezTo>
                    <a:pt x="2169" y="2821"/>
                    <a:pt x="2164" y="2812"/>
                    <a:pt x="2160" y="2803"/>
                  </a:cubicBezTo>
                  <a:cubicBezTo>
                    <a:pt x="2155" y="2799"/>
                    <a:pt x="2155" y="2790"/>
                    <a:pt x="2155" y="2781"/>
                  </a:cubicBezTo>
                  <a:cubicBezTo>
                    <a:pt x="2155" y="2781"/>
                    <a:pt x="2151" y="2776"/>
                    <a:pt x="2151" y="2776"/>
                  </a:cubicBezTo>
                  <a:lnTo>
                    <a:pt x="2146" y="2772"/>
                  </a:lnTo>
                  <a:cubicBezTo>
                    <a:pt x="2137" y="2740"/>
                    <a:pt x="2128" y="2709"/>
                    <a:pt x="2119" y="2682"/>
                  </a:cubicBezTo>
                  <a:lnTo>
                    <a:pt x="2088" y="2605"/>
                  </a:lnTo>
                  <a:lnTo>
                    <a:pt x="2083" y="2592"/>
                  </a:lnTo>
                  <a:lnTo>
                    <a:pt x="2074" y="2569"/>
                  </a:lnTo>
                  <a:lnTo>
                    <a:pt x="2043" y="2493"/>
                  </a:lnTo>
                  <a:cubicBezTo>
                    <a:pt x="2011" y="2412"/>
                    <a:pt x="1975" y="2326"/>
                    <a:pt x="1939" y="2250"/>
                  </a:cubicBezTo>
                  <a:lnTo>
                    <a:pt x="1903" y="2178"/>
                  </a:lnTo>
                  <a:cubicBezTo>
                    <a:pt x="1867" y="2115"/>
                    <a:pt x="1836" y="2052"/>
                    <a:pt x="1804" y="1989"/>
                  </a:cubicBezTo>
                  <a:cubicBezTo>
                    <a:pt x="1777" y="1940"/>
                    <a:pt x="1755" y="1886"/>
                    <a:pt x="1732" y="1836"/>
                  </a:cubicBezTo>
                  <a:cubicBezTo>
                    <a:pt x="1732" y="1832"/>
                    <a:pt x="1732" y="1827"/>
                    <a:pt x="1728" y="1827"/>
                  </a:cubicBezTo>
                  <a:cubicBezTo>
                    <a:pt x="1714" y="1800"/>
                    <a:pt x="1701" y="1773"/>
                    <a:pt x="1687" y="1746"/>
                  </a:cubicBezTo>
                  <a:cubicBezTo>
                    <a:pt x="1678" y="1719"/>
                    <a:pt x="1665" y="1701"/>
                    <a:pt x="1656" y="1679"/>
                  </a:cubicBezTo>
                  <a:lnTo>
                    <a:pt x="1633" y="1634"/>
                  </a:lnTo>
                  <a:cubicBezTo>
                    <a:pt x="1602" y="1571"/>
                    <a:pt x="1566" y="1508"/>
                    <a:pt x="1530" y="1445"/>
                  </a:cubicBezTo>
                  <a:lnTo>
                    <a:pt x="1521" y="1431"/>
                  </a:lnTo>
                  <a:cubicBezTo>
                    <a:pt x="1508" y="1409"/>
                    <a:pt x="1494" y="1391"/>
                    <a:pt x="1481" y="1368"/>
                  </a:cubicBezTo>
                  <a:lnTo>
                    <a:pt x="1467" y="1350"/>
                  </a:lnTo>
                  <a:cubicBezTo>
                    <a:pt x="1449" y="1319"/>
                    <a:pt x="1431" y="1287"/>
                    <a:pt x="1413" y="1251"/>
                  </a:cubicBezTo>
                  <a:cubicBezTo>
                    <a:pt x="1382" y="1193"/>
                    <a:pt x="1350" y="1139"/>
                    <a:pt x="1314" y="1085"/>
                  </a:cubicBezTo>
                  <a:lnTo>
                    <a:pt x="1278" y="1022"/>
                  </a:lnTo>
                  <a:cubicBezTo>
                    <a:pt x="1256" y="986"/>
                    <a:pt x="1233" y="950"/>
                    <a:pt x="1206" y="909"/>
                  </a:cubicBezTo>
                  <a:cubicBezTo>
                    <a:pt x="1170" y="855"/>
                    <a:pt x="1134" y="801"/>
                    <a:pt x="1094" y="747"/>
                  </a:cubicBezTo>
                  <a:cubicBezTo>
                    <a:pt x="1085" y="738"/>
                    <a:pt x="1076" y="729"/>
                    <a:pt x="1071" y="720"/>
                  </a:cubicBezTo>
                  <a:lnTo>
                    <a:pt x="1062" y="707"/>
                  </a:lnTo>
                  <a:lnTo>
                    <a:pt x="1026" y="662"/>
                  </a:lnTo>
                  <a:cubicBezTo>
                    <a:pt x="1004" y="631"/>
                    <a:pt x="981" y="599"/>
                    <a:pt x="959" y="572"/>
                  </a:cubicBezTo>
                  <a:lnTo>
                    <a:pt x="918" y="514"/>
                  </a:lnTo>
                  <a:lnTo>
                    <a:pt x="891" y="473"/>
                  </a:lnTo>
                  <a:lnTo>
                    <a:pt x="855" y="446"/>
                  </a:lnTo>
                  <a:cubicBezTo>
                    <a:pt x="824" y="437"/>
                    <a:pt x="797" y="424"/>
                    <a:pt x="779" y="397"/>
                  </a:cubicBezTo>
                  <a:cubicBezTo>
                    <a:pt x="779" y="392"/>
                    <a:pt x="774" y="388"/>
                    <a:pt x="774" y="383"/>
                  </a:cubicBezTo>
                  <a:cubicBezTo>
                    <a:pt x="765" y="370"/>
                    <a:pt x="756" y="352"/>
                    <a:pt x="752" y="334"/>
                  </a:cubicBezTo>
                  <a:lnTo>
                    <a:pt x="738" y="280"/>
                  </a:lnTo>
                  <a:lnTo>
                    <a:pt x="711" y="253"/>
                  </a:lnTo>
                  <a:cubicBezTo>
                    <a:pt x="675" y="212"/>
                    <a:pt x="639" y="172"/>
                    <a:pt x="599" y="140"/>
                  </a:cubicBezTo>
                  <a:cubicBezTo>
                    <a:pt x="554" y="100"/>
                    <a:pt x="509" y="64"/>
                    <a:pt x="455" y="37"/>
                  </a:cubicBezTo>
                  <a:cubicBezTo>
                    <a:pt x="432" y="23"/>
                    <a:pt x="405" y="14"/>
                    <a:pt x="378" y="10"/>
                  </a:cubicBezTo>
                  <a:cubicBezTo>
                    <a:pt x="360" y="1"/>
                    <a:pt x="342" y="1"/>
                    <a:pt x="32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5368250" y="1977175"/>
              <a:ext cx="245525" cy="26775"/>
            </a:xfrm>
            <a:custGeom>
              <a:rect b="b" l="l" r="r" t="t"/>
              <a:pathLst>
                <a:path extrusionOk="0" h="1071" w="9821">
                  <a:moveTo>
                    <a:pt x="9762" y="0"/>
                  </a:moveTo>
                  <a:cubicBezTo>
                    <a:pt x="9753" y="0"/>
                    <a:pt x="9744" y="5"/>
                    <a:pt x="9735" y="9"/>
                  </a:cubicBezTo>
                  <a:lnTo>
                    <a:pt x="9749" y="23"/>
                  </a:lnTo>
                  <a:cubicBezTo>
                    <a:pt x="9690" y="68"/>
                    <a:pt x="9627" y="113"/>
                    <a:pt x="9569" y="158"/>
                  </a:cubicBezTo>
                  <a:cubicBezTo>
                    <a:pt x="9524" y="194"/>
                    <a:pt x="9483" y="225"/>
                    <a:pt x="9438" y="261"/>
                  </a:cubicBezTo>
                  <a:cubicBezTo>
                    <a:pt x="9398" y="297"/>
                    <a:pt x="9366" y="328"/>
                    <a:pt x="9326" y="360"/>
                  </a:cubicBezTo>
                  <a:cubicBezTo>
                    <a:pt x="9290" y="391"/>
                    <a:pt x="9258" y="405"/>
                    <a:pt x="9222" y="423"/>
                  </a:cubicBezTo>
                  <a:cubicBezTo>
                    <a:pt x="9191" y="445"/>
                    <a:pt x="9141" y="472"/>
                    <a:pt x="9101" y="495"/>
                  </a:cubicBezTo>
                  <a:cubicBezTo>
                    <a:pt x="9056" y="517"/>
                    <a:pt x="9007" y="535"/>
                    <a:pt x="8966" y="562"/>
                  </a:cubicBezTo>
                  <a:cubicBezTo>
                    <a:pt x="8921" y="585"/>
                    <a:pt x="8885" y="603"/>
                    <a:pt x="8845" y="616"/>
                  </a:cubicBezTo>
                  <a:cubicBezTo>
                    <a:pt x="8759" y="648"/>
                    <a:pt x="8674" y="670"/>
                    <a:pt x="8588" y="693"/>
                  </a:cubicBezTo>
                  <a:cubicBezTo>
                    <a:pt x="8548" y="702"/>
                    <a:pt x="8507" y="711"/>
                    <a:pt x="8471" y="720"/>
                  </a:cubicBezTo>
                  <a:cubicBezTo>
                    <a:pt x="8440" y="729"/>
                    <a:pt x="8404" y="738"/>
                    <a:pt x="8372" y="742"/>
                  </a:cubicBezTo>
                  <a:lnTo>
                    <a:pt x="8363" y="742"/>
                  </a:lnTo>
                  <a:cubicBezTo>
                    <a:pt x="8291" y="751"/>
                    <a:pt x="8215" y="760"/>
                    <a:pt x="8147" y="769"/>
                  </a:cubicBezTo>
                  <a:lnTo>
                    <a:pt x="8071" y="783"/>
                  </a:lnTo>
                  <a:cubicBezTo>
                    <a:pt x="7972" y="796"/>
                    <a:pt x="7868" y="801"/>
                    <a:pt x="7765" y="810"/>
                  </a:cubicBezTo>
                  <a:lnTo>
                    <a:pt x="7473" y="832"/>
                  </a:lnTo>
                  <a:cubicBezTo>
                    <a:pt x="7428" y="837"/>
                    <a:pt x="7383" y="841"/>
                    <a:pt x="7338" y="846"/>
                  </a:cubicBezTo>
                  <a:cubicBezTo>
                    <a:pt x="7279" y="850"/>
                    <a:pt x="7225" y="855"/>
                    <a:pt x="7167" y="859"/>
                  </a:cubicBezTo>
                  <a:cubicBezTo>
                    <a:pt x="7054" y="864"/>
                    <a:pt x="6942" y="873"/>
                    <a:pt x="6829" y="877"/>
                  </a:cubicBezTo>
                  <a:lnTo>
                    <a:pt x="5790" y="877"/>
                  </a:lnTo>
                  <a:cubicBezTo>
                    <a:pt x="5732" y="877"/>
                    <a:pt x="5682" y="877"/>
                    <a:pt x="5628" y="882"/>
                  </a:cubicBezTo>
                  <a:cubicBezTo>
                    <a:pt x="5609" y="883"/>
                    <a:pt x="5590" y="884"/>
                    <a:pt x="5571" y="884"/>
                  </a:cubicBezTo>
                  <a:cubicBezTo>
                    <a:pt x="5533" y="884"/>
                    <a:pt x="5496" y="882"/>
                    <a:pt x="5457" y="882"/>
                  </a:cubicBezTo>
                  <a:lnTo>
                    <a:pt x="5138" y="882"/>
                  </a:lnTo>
                  <a:cubicBezTo>
                    <a:pt x="5030" y="882"/>
                    <a:pt x="4908" y="877"/>
                    <a:pt x="4796" y="873"/>
                  </a:cubicBezTo>
                  <a:lnTo>
                    <a:pt x="4112" y="873"/>
                  </a:lnTo>
                  <a:cubicBezTo>
                    <a:pt x="4022" y="873"/>
                    <a:pt x="3929" y="879"/>
                    <a:pt x="3838" y="879"/>
                  </a:cubicBezTo>
                  <a:cubicBezTo>
                    <a:pt x="3815" y="879"/>
                    <a:pt x="3793" y="878"/>
                    <a:pt x="3770" y="877"/>
                  </a:cubicBezTo>
                  <a:cubicBezTo>
                    <a:pt x="3653" y="877"/>
                    <a:pt x="3541" y="873"/>
                    <a:pt x="3424" y="868"/>
                  </a:cubicBezTo>
                  <a:cubicBezTo>
                    <a:pt x="3311" y="864"/>
                    <a:pt x="3199" y="864"/>
                    <a:pt x="3086" y="859"/>
                  </a:cubicBezTo>
                  <a:cubicBezTo>
                    <a:pt x="2965" y="855"/>
                    <a:pt x="2843" y="850"/>
                    <a:pt x="2717" y="846"/>
                  </a:cubicBezTo>
                  <a:lnTo>
                    <a:pt x="2394" y="846"/>
                  </a:lnTo>
                  <a:cubicBezTo>
                    <a:pt x="2344" y="846"/>
                    <a:pt x="2281" y="850"/>
                    <a:pt x="2223" y="855"/>
                  </a:cubicBezTo>
                  <a:lnTo>
                    <a:pt x="2043" y="855"/>
                  </a:lnTo>
                  <a:cubicBezTo>
                    <a:pt x="1926" y="855"/>
                    <a:pt x="1809" y="850"/>
                    <a:pt x="1687" y="850"/>
                  </a:cubicBezTo>
                  <a:lnTo>
                    <a:pt x="1359" y="850"/>
                  </a:lnTo>
                  <a:cubicBezTo>
                    <a:pt x="1278" y="850"/>
                    <a:pt x="1192" y="850"/>
                    <a:pt x="1111" y="855"/>
                  </a:cubicBezTo>
                  <a:cubicBezTo>
                    <a:pt x="1071" y="855"/>
                    <a:pt x="1031" y="855"/>
                    <a:pt x="986" y="859"/>
                  </a:cubicBezTo>
                  <a:cubicBezTo>
                    <a:pt x="945" y="864"/>
                    <a:pt x="900" y="864"/>
                    <a:pt x="855" y="864"/>
                  </a:cubicBezTo>
                  <a:lnTo>
                    <a:pt x="599" y="873"/>
                  </a:lnTo>
                  <a:cubicBezTo>
                    <a:pt x="554" y="873"/>
                    <a:pt x="513" y="877"/>
                    <a:pt x="468" y="882"/>
                  </a:cubicBezTo>
                  <a:cubicBezTo>
                    <a:pt x="423" y="886"/>
                    <a:pt x="383" y="895"/>
                    <a:pt x="342" y="900"/>
                  </a:cubicBezTo>
                  <a:lnTo>
                    <a:pt x="351" y="900"/>
                  </a:lnTo>
                  <a:cubicBezTo>
                    <a:pt x="243" y="913"/>
                    <a:pt x="140" y="922"/>
                    <a:pt x="32" y="949"/>
                  </a:cubicBezTo>
                  <a:cubicBezTo>
                    <a:pt x="14" y="954"/>
                    <a:pt x="0" y="976"/>
                    <a:pt x="9" y="994"/>
                  </a:cubicBezTo>
                  <a:cubicBezTo>
                    <a:pt x="9" y="999"/>
                    <a:pt x="9" y="999"/>
                    <a:pt x="9" y="1003"/>
                  </a:cubicBezTo>
                  <a:lnTo>
                    <a:pt x="41" y="999"/>
                  </a:lnTo>
                  <a:lnTo>
                    <a:pt x="252" y="999"/>
                  </a:lnTo>
                  <a:cubicBezTo>
                    <a:pt x="311" y="999"/>
                    <a:pt x="365" y="994"/>
                    <a:pt x="423" y="994"/>
                  </a:cubicBezTo>
                  <a:cubicBezTo>
                    <a:pt x="444" y="993"/>
                    <a:pt x="464" y="992"/>
                    <a:pt x="483" y="992"/>
                  </a:cubicBezTo>
                  <a:cubicBezTo>
                    <a:pt x="520" y="992"/>
                    <a:pt x="555" y="994"/>
                    <a:pt x="594" y="994"/>
                  </a:cubicBezTo>
                  <a:cubicBezTo>
                    <a:pt x="612" y="996"/>
                    <a:pt x="630" y="996"/>
                    <a:pt x="648" y="996"/>
                  </a:cubicBezTo>
                  <a:cubicBezTo>
                    <a:pt x="684" y="996"/>
                    <a:pt x="720" y="994"/>
                    <a:pt x="756" y="994"/>
                  </a:cubicBezTo>
                  <a:lnTo>
                    <a:pt x="1116" y="994"/>
                  </a:lnTo>
                  <a:cubicBezTo>
                    <a:pt x="1228" y="999"/>
                    <a:pt x="1336" y="1003"/>
                    <a:pt x="1444" y="1008"/>
                  </a:cubicBezTo>
                  <a:lnTo>
                    <a:pt x="1615" y="1012"/>
                  </a:lnTo>
                  <a:cubicBezTo>
                    <a:pt x="1669" y="1012"/>
                    <a:pt x="1728" y="1017"/>
                    <a:pt x="1786" y="1021"/>
                  </a:cubicBezTo>
                  <a:cubicBezTo>
                    <a:pt x="1908" y="1026"/>
                    <a:pt x="2025" y="1030"/>
                    <a:pt x="2146" y="1035"/>
                  </a:cubicBezTo>
                  <a:lnTo>
                    <a:pt x="2475" y="1035"/>
                  </a:lnTo>
                  <a:cubicBezTo>
                    <a:pt x="2592" y="1035"/>
                    <a:pt x="2708" y="1039"/>
                    <a:pt x="2825" y="1044"/>
                  </a:cubicBezTo>
                  <a:lnTo>
                    <a:pt x="3514" y="1066"/>
                  </a:lnTo>
                  <a:cubicBezTo>
                    <a:pt x="3635" y="1071"/>
                    <a:pt x="3752" y="1071"/>
                    <a:pt x="3874" y="1071"/>
                  </a:cubicBezTo>
                  <a:cubicBezTo>
                    <a:pt x="3991" y="1071"/>
                    <a:pt x="4103" y="1066"/>
                    <a:pt x="4216" y="1062"/>
                  </a:cubicBezTo>
                  <a:cubicBezTo>
                    <a:pt x="4332" y="1057"/>
                    <a:pt x="4436" y="1057"/>
                    <a:pt x="4544" y="1057"/>
                  </a:cubicBezTo>
                  <a:lnTo>
                    <a:pt x="4715" y="1057"/>
                  </a:lnTo>
                  <a:lnTo>
                    <a:pt x="4890" y="1062"/>
                  </a:lnTo>
                  <a:cubicBezTo>
                    <a:pt x="4949" y="1062"/>
                    <a:pt x="5003" y="1062"/>
                    <a:pt x="5057" y="1066"/>
                  </a:cubicBezTo>
                  <a:lnTo>
                    <a:pt x="5223" y="1071"/>
                  </a:lnTo>
                  <a:cubicBezTo>
                    <a:pt x="5331" y="1071"/>
                    <a:pt x="5439" y="1071"/>
                    <a:pt x="5547" y="1066"/>
                  </a:cubicBezTo>
                  <a:lnTo>
                    <a:pt x="5718" y="1062"/>
                  </a:lnTo>
                  <a:lnTo>
                    <a:pt x="5884" y="1062"/>
                  </a:lnTo>
                  <a:lnTo>
                    <a:pt x="6060" y="1057"/>
                  </a:lnTo>
                  <a:lnTo>
                    <a:pt x="6235" y="1053"/>
                  </a:lnTo>
                  <a:cubicBezTo>
                    <a:pt x="6289" y="1053"/>
                    <a:pt x="6348" y="1053"/>
                    <a:pt x="6402" y="1048"/>
                  </a:cubicBezTo>
                  <a:lnTo>
                    <a:pt x="6577" y="1048"/>
                  </a:lnTo>
                  <a:cubicBezTo>
                    <a:pt x="6694" y="1048"/>
                    <a:pt x="6807" y="1048"/>
                    <a:pt x="6924" y="1044"/>
                  </a:cubicBezTo>
                  <a:cubicBezTo>
                    <a:pt x="6982" y="1044"/>
                    <a:pt x="7036" y="1035"/>
                    <a:pt x="7095" y="1030"/>
                  </a:cubicBezTo>
                  <a:lnTo>
                    <a:pt x="7257" y="1017"/>
                  </a:lnTo>
                  <a:cubicBezTo>
                    <a:pt x="7306" y="1012"/>
                    <a:pt x="7356" y="1003"/>
                    <a:pt x="7410" y="999"/>
                  </a:cubicBezTo>
                  <a:cubicBezTo>
                    <a:pt x="7459" y="994"/>
                    <a:pt x="7499" y="990"/>
                    <a:pt x="7549" y="990"/>
                  </a:cubicBezTo>
                  <a:cubicBezTo>
                    <a:pt x="7648" y="981"/>
                    <a:pt x="7747" y="972"/>
                    <a:pt x="7850" y="967"/>
                  </a:cubicBezTo>
                  <a:lnTo>
                    <a:pt x="8003" y="958"/>
                  </a:lnTo>
                  <a:cubicBezTo>
                    <a:pt x="8057" y="954"/>
                    <a:pt x="8107" y="945"/>
                    <a:pt x="8161" y="936"/>
                  </a:cubicBezTo>
                  <a:lnTo>
                    <a:pt x="8165" y="936"/>
                  </a:lnTo>
                  <a:lnTo>
                    <a:pt x="8224" y="927"/>
                  </a:lnTo>
                  <a:lnTo>
                    <a:pt x="8242" y="922"/>
                  </a:lnTo>
                  <a:lnTo>
                    <a:pt x="8228" y="927"/>
                  </a:lnTo>
                  <a:lnTo>
                    <a:pt x="8291" y="918"/>
                  </a:lnTo>
                  <a:cubicBezTo>
                    <a:pt x="8345" y="909"/>
                    <a:pt x="8395" y="904"/>
                    <a:pt x="8449" y="891"/>
                  </a:cubicBezTo>
                  <a:cubicBezTo>
                    <a:pt x="8489" y="886"/>
                    <a:pt x="8530" y="873"/>
                    <a:pt x="8570" y="859"/>
                  </a:cubicBezTo>
                  <a:cubicBezTo>
                    <a:pt x="8665" y="837"/>
                    <a:pt x="8764" y="810"/>
                    <a:pt x="8858" y="774"/>
                  </a:cubicBezTo>
                  <a:cubicBezTo>
                    <a:pt x="8912" y="751"/>
                    <a:pt x="8962" y="729"/>
                    <a:pt x="9016" y="697"/>
                  </a:cubicBezTo>
                  <a:lnTo>
                    <a:pt x="9087" y="657"/>
                  </a:lnTo>
                  <a:cubicBezTo>
                    <a:pt x="9114" y="643"/>
                    <a:pt x="9141" y="630"/>
                    <a:pt x="9164" y="616"/>
                  </a:cubicBezTo>
                  <a:cubicBezTo>
                    <a:pt x="9209" y="589"/>
                    <a:pt x="9254" y="558"/>
                    <a:pt x="9294" y="531"/>
                  </a:cubicBezTo>
                  <a:cubicBezTo>
                    <a:pt x="9344" y="504"/>
                    <a:pt x="9384" y="468"/>
                    <a:pt x="9429" y="432"/>
                  </a:cubicBezTo>
                  <a:cubicBezTo>
                    <a:pt x="9483" y="378"/>
                    <a:pt x="9542" y="324"/>
                    <a:pt x="9596" y="270"/>
                  </a:cubicBezTo>
                  <a:cubicBezTo>
                    <a:pt x="9663" y="212"/>
                    <a:pt x="9735" y="153"/>
                    <a:pt x="9803" y="95"/>
                  </a:cubicBezTo>
                  <a:cubicBezTo>
                    <a:pt x="9816" y="77"/>
                    <a:pt x="9821" y="50"/>
                    <a:pt x="9812" y="27"/>
                  </a:cubicBezTo>
                  <a:cubicBezTo>
                    <a:pt x="9798" y="14"/>
                    <a:pt x="9780" y="5"/>
                    <a:pt x="976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5454500" y="1996275"/>
              <a:ext cx="136450" cy="10150"/>
            </a:xfrm>
            <a:custGeom>
              <a:rect b="b" l="l" r="r" t="t"/>
              <a:pathLst>
                <a:path extrusionOk="0" h="406" w="5458">
                  <a:moveTo>
                    <a:pt x="5417" y="1"/>
                  </a:moveTo>
                  <a:cubicBezTo>
                    <a:pt x="5399" y="1"/>
                    <a:pt x="5377" y="5"/>
                    <a:pt x="5359" y="10"/>
                  </a:cubicBezTo>
                  <a:lnTo>
                    <a:pt x="5363" y="10"/>
                  </a:lnTo>
                  <a:lnTo>
                    <a:pt x="5305" y="23"/>
                  </a:lnTo>
                  <a:cubicBezTo>
                    <a:pt x="5278" y="32"/>
                    <a:pt x="5251" y="41"/>
                    <a:pt x="5219" y="50"/>
                  </a:cubicBezTo>
                  <a:cubicBezTo>
                    <a:pt x="5156" y="64"/>
                    <a:pt x="5098" y="82"/>
                    <a:pt x="5035" y="95"/>
                  </a:cubicBezTo>
                  <a:cubicBezTo>
                    <a:pt x="4999" y="104"/>
                    <a:pt x="4963" y="113"/>
                    <a:pt x="4922" y="122"/>
                  </a:cubicBezTo>
                  <a:cubicBezTo>
                    <a:pt x="4909" y="127"/>
                    <a:pt x="4895" y="127"/>
                    <a:pt x="4882" y="131"/>
                  </a:cubicBezTo>
                  <a:lnTo>
                    <a:pt x="4873" y="131"/>
                  </a:lnTo>
                  <a:lnTo>
                    <a:pt x="4774" y="140"/>
                  </a:lnTo>
                  <a:lnTo>
                    <a:pt x="4648" y="149"/>
                  </a:lnTo>
                  <a:lnTo>
                    <a:pt x="4594" y="154"/>
                  </a:lnTo>
                  <a:cubicBezTo>
                    <a:pt x="4513" y="158"/>
                    <a:pt x="4432" y="163"/>
                    <a:pt x="4351" y="167"/>
                  </a:cubicBezTo>
                  <a:lnTo>
                    <a:pt x="4225" y="172"/>
                  </a:lnTo>
                  <a:lnTo>
                    <a:pt x="4171" y="176"/>
                  </a:lnTo>
                  <a:cubicBezTo>
                    <a:pt x="4144" y="176"/>
                    <a:pt x="4117" y="181"/>
                    <a:pt x="4090" y="185"/>
                  </a:cubicBezTo>
                  <a:cubicBezTo>
                    <a:pt x="4081" y="190"/>
                    <a:pt x="4076" y="190"/>
                    <a:pt x="4072" y="194"/>
                  </a:cubicBezTo>
                  <a:cubicBezTo>
                    <a:pt x="3973" y="199"/>
                    <a:pt x="3874" y="208"/>
                    <a:pt x="3771" y="208"/>
                  </a:cubicBezTo>
                  <a:lnTo>
                    <a:pt x="3568" y="208"/>
                  </a:lnTo>
                  <a:cubicBezTo>
                    <a:pt x="3501" y="208"/>
                    <a:pt x="3438" y="203"/>
                    <a:pt x="3370" y="203"/>
                  </a:cubicBezTo>
                  <a:lnTo>
                    <a:pt x="3294" y="203"/>
                  </a:lnTo>
                  <a:cubicBezTo>
                    <a:pt x="3271" y="203"/>
                    <a:pt x="3249" y="212"/>
                    <a:pt x="3235" y="235"/>
                  </a:cubicBezTo>
                  <a:lnTo>
                    <a:pt x="3033" y="239"/>
                  </a:lnTo>
                  <a:cubicBezTo>
                    <a:pt x="2970" y="239"/>
                    <a:pt x="2911" y="244"/>
                    <a:pt x="2848" y="244"/>
                  </a:cubicBezTo>
                  <a:lnTo>
                    <a:pt x="2664" y="248"/>
                  </a:lnTo>
                  <a:cubicBezTo>
                    <a:pt x="2641" y="248"/>
                    <a:pt x="2623" y="248"/>
                    <a:pt x="2601" y="253"/>
                  </a:cubicBezTo>
                  <a:lnTo>
                    <a:pt x="1301" y="253"/>
                  </a:lnTo>
                  <a:cubicBezTo>
                    <a:pt x="1218" y="253"/>
                    <a:pt x="1135" y="247"/>
                    <a:pt x="1053" y="247"/>
                  </a:cubicBezTo>
                  <a:cubicBezTo>
                    <a:pt x="1032" y="247"/>
                    <a:pt x="1011" y="247"/>
                    <a:pt x="990" y="248"/>
                  </a:cubicBezTo>
                  <a:cubicBezTo>
                    <a:pt x="981" y="248"/>
                    <a:pt x="972" y="248"/>
                    <a:pt x="963" y="253"/>
                  </a:cubicBezTo>
                  <a:lnTo>
                    <a:pt x="442" y="253"/>
                  </a:lnTo>
                  <a:cubicBezTo>
                    <a:pt x="397" y="253"/>
                    <a:pt x="356" y="248"/>
                    <a:pt x="311" y="244"/>
                  </a:cubicBezTo>
                  <a:cubicBezTo>
                    <a:pt x="266" y="244"/>
                    <a:pt x="217" y="239"/>
                    <a:pt x="172" y="239"/>
                  </a:cubicBezTo>
                  <a:cubicBezTo>
                    <a:pt x="159" y="238"/>
                    <a:pt x="145" y="237"/>
                    <a:pt x="132" y="237"/>
                  </a:cubicBezTo>
                  <a:cubicBezTo>
                    <a:pt x="100" y="237"/>
                    <a:pt x="69" y="241"/>
                    <a:pt x="37" y="244"/>
                  </a:cubicBezTo>
                  <a:cubicBezTo>
                    <a:pt x="14" y="253"/>
                    <a:pt x="1" y="271"/>
                    <a:pt x="5" y="289"/>
                  </a:cubicBezTo>
                  <a:cubicBezTo>
                    <a:pt x="5" y="298"/>
                    <a:pt x="10" y="311"/>
                    <a:pt x="14" y="320"/>
                  </a:cubicBezTo>
                  <a:cubicBezTo>
                    <a:pt x="22" y="324"/>
                    <a:pt x="32" y="330"/>
                    <a:pt x="43" y="330"/>
                  </a:cubicBezTo>
                  <a:cubicBezTo>
                    <a:pt x="45" y="330"/>
                    <a:pt x="48" y="330"/>
                    <a:pt x="50" y="329"/>
                  </a:cubicBezTo>
                  <a:lnTo>
                    <a:pt x="163" y="329"/>
                  </a:lnTo>
                  <a:cubicBezTo>
                    <a:pt x="199" y="329"/>
                    <a:pt x="239" y="334"/>
                    <a:pt x="280" y="338"/>
                  </a:cubicBezTo>
                  <a:lnTo>
                    <a:pt x="424" y="347"/>
                  </a:lnTo>
                  <a:cubicBezTo>
                    <a:pt x="446" y="356"/>
                    <a:pt x="469" y="365"/>
                    <a:pt x="496" y="365"/>
                  </a:cubicBezTo>
                  <a:lnTo>
                    <a:pt x="532" y="365"/>
                  </a:lnTo>
                  <a:cubicBezTo>
                    <a:pt x="545" y="365"/>
                    <a:pt x="559" y="361"/>
                    <a:pt x="568" y="356"/>
                  </a:cubicBezTo>
                  <a:lnTo>
                    <a:pt x="671" y="356"/>
                  </a:lnTo>
                  <a:lnTo>
                    <a:pt x="694" y="365"/>
                  </a:lnTo>
                  <a:lnTo>
                    <a:pt x="739" y="370"/>
                  </a:lnTo>
                  <a:lnTo>
                    <a:pt x="784" y="379"/>
                  </a:lnTo>
                  <a:cubicBezTo>
                    <a:pt x="811" y="379"/>
                    <a:pt x="833" y="383"/>
                    <a:pt x="855" y="383"/>
                  </a:cubicBezTo>
                  <a:lnTo>
                    <a:pt x="936" y="383"/>
                  </a:lnTo>
                  <a:cubicBezTo>
                    <a:pt x="944" y="385"/>
                    <a:pt x="953" y="385"/>
                    <a:pt x="961" y="385"/>
                  </a:cubicBezTo>
                  <a:cubicBezTo>
                    <a:pt x="982" y="385"/>
                    <a:pt x="1003" y="382"/>
                    <a:pt x="1022" y="379"/>
                  </a:cubicBezTo>
                  <a:cubicBezTo>
                    <a:pt x="1031" y="374"/>
                    <a:pt x="1035" y="370"/>
                    <a:pt x="1044" y="365"/>
                  </a:cubicBezTo>
                  <a:lnTo>
                    <a:pt x="1053" y="365"/>
                  </a:lnTo>
                  <a:lnTo>
                    <a:pt x="1130" y="374"/>
                  </a:lnTo>
                  <a:cubicBezTo>
                    <a:pt x="1193" y="379"/>
                    <a:pt x="1251" y="383"/>
                    <a:pt x="1310" y="383"/>
                  </a:cubicBezTo>
                  <a:cubicBezTo>
                    <a:pt x="1368" y="388"/>
                    <a:pt x="1427" y="392"/>
                    <a:pt x="1485" y="392"/>
                  </a:cubicBezTo>
                  <a:lnTo>
                    <a:pt x="1607" y="392"/>
                  </a:lnTo>
                  <a:cubicBezTo>
                    <a:pt x="1613" y="394"/>
                    <a:pt x="1620" y="394"/>
                    <a:pt x="1626" y="394"/>
                  </a:cubicBezTo>
                  <a:cubicBezTo>
                    <a:pt x="1640" y="394"/>
                    <a:pt x="1654" y="391"/>
                    <a:pt x="1670" y="388"/>
                  </a:cubicBezTo>
                  <a:cubicBezTo>
                    <a:pt x="1674" y="383"/>
                    <a:pt x="1679" y="383"/>
                    <a:pt x="1688" y="379"/>
                  </a:cubicBezTo>
                  <a:lnTo>
                    <a:pt x="1701" y="379"/>
                  </a:lnTo>
                  <a:cubicBezTo>
                    <a:pt x="1809" y="388"/>
                    <a:pt x="1913" y="392"/>
                    <a:pt x="2016" y="392"/>
                  </a:cubicBezTo>
                  <a:lnTo>
                    <a:pt x="2124" y="392"/>
                  </a:lnTo>
                  <a:cubicBezTo>
                    <a:pt x="2223" y="401"/>
                    <a:pt x="2322" y="406"/>
                    <a:pt x="2421" y="406"/>
                  </a:cubicBezTo>
                  <a:lnTo>
                    <a:pt x="2587" y="406"/>
                  </a:lnTo>
                  <a:lnTo>
                    <a:pt x="2677" y="401"/>
                  </a:lnTo>
                  <a:lnTo>
                    <a:pt x="2713" y="401"/>
                  </a:lnTo>
                  <a:cubicBezTo>
                    <a:pt x="2736" y="401"/>
                    <a:pt x="2754" y="401"/>
                    <a:pt x="2776" y="397"/>
                  </a:cubicBezTo>
                  <a:cubicBezTo>
                    <a:pt x="2781" y="392"/>
                    <a:pt x="2790" y="392"/>
                    <a:pt x="2794" y="388"/>
                  </a:cubicBezTo>
                  <a:lnTo>
                    <a:pt x="3001" y="388"/>
                  </a:lnTo>
                  <a:cubicBezTo>
                    <a:pt x="3132" y="388"/>
                    <a:pt x="3258" y="388"/>
                    <a:pt x="3388" y="383"/>
                  </a:cubicBezTo>
                  <a:lnTo>
                    <a:pt x="3586" y="379"/>
                  </a:lnTo>
                  <a:cubicBezTo>
                    <a:pt x="3658" y="379"/>
                    <a:pt x="3726" y="370"/>
                    <a:pt x="3793" y="365"/>
                  </a:cubicBezTo>
                  <a:lnTo>
                    <a:pt x="3951" y="352"/>
                  </a:lnTo>
                  <a:lnTo>
                    <a:pt x="4054" y="347"/>
                  </a:lnTo>
                  <a:lnTo>
                    <a:pt x="4184" y="343"/>
                  </a:lnTo>
                  <a:lnTo>
                    <a:pt x="4297" y="343"/>
                  </a:lnTo>
                  <a:cubicBezTo>
                    <a:pt x="4306" y="338"/>
                    <a:pt x="4310" y="334"/>
                    <a:pt x="4319" y="329"/>
                  </a:cubicBezTo>
                  <a:cubicBezTo>
                    <a:pt x="4324" y="329"/>
                    <a:pt x="4328" y="325"/>
                    <a:pt x="4333" y="320"/>
                  </a:cubicBezTo>
                  <a:lnTo>
                    <a:pt x="4387" y="316"/>
                  </a:lnTo>
                  <a:cubicBezTo>
                    <a:pt x="4459" y="311"/>
                    <a:pt x="4531" y="302"/>
                    <a:pt x="4603" y="298"/>
                  </a:cubicBezTo>
                  <a:cubicBezTo>
                    <a:pt x="4679" y="293"/>
                    <a:pt x="4742" y="289"/>
                    <a:pt x="4810" y="280"/>
                  </a:cubicBezTo>
                  <a:lnTo>
                    <a:pt x="4922" y="271"/>
                  </a:lnTo>
                  <a:lnTo>
                    <a:pt x="4981" y="271"/>
                  </a:lnTo>
                  <a:cubicBezTo>
                    <a:pt x="5030" y="271"/>
                    <a:pt x="5080" y="266"/>
                    <a:pt x="5125" y="257"/>
                  </a:cubicBezTo>
                  <a:cubicBezTo>
                    <a:pt x="5179" y="244"/>
                    <a:pt x="5188" y="167"/>
                    <a:pt x="5138" y="145"/>
                  </a:cubicBezTo>
                  <a:lnTo>
                    <a:pt x="5134" y="140"/>
                  </a:lnTo>
                  <a:cubicBezTo>
                    <a:pt x="5165" y="127"/>
                    <a:pt x="5201" y="118"/>
                    <a:pt x="5237" y="109"/>
                  </a:cubicBezTo>
                  <a:lnTo>
                    <a:pt x="5332" y="86"/>
                  </a:lnTo>
                  <a:lnTo>
                    <a:pt x="5372" y="73"/>
                  </a:lnTo>
                  <a:cubicBezTo>
                    <a:pt x="5390" y="73"/>
                    <a:pt x="5408" y="68"/>
                    <a:pt x="5426" y="59"/>
                  </a:cubicBezTo>
                  <a:cubicBezTo>
                    <a:pt x="5458" y="50"/>
                    <a:pt x="5453" y="1"/>
                    <a:pt x="5417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5438875" y="2002125"/>
              <a:ext cx="36675" cy="3075"/>
            </a:xfrm>
            <a:custGeom>
              <a:rect b="b" l="l" r="r" t="t"/>
              <a:pathLst>
                <a:path extrusionOk="0" h="123" w="1467">
                  <a:moveTo>
                    <a:pt x="32" y="1"/>
                  </a:moveTo>
                  <a:cubicBezTo>
                    <a:pt x="14" y="1"/>
                    <a:pt x="0" y="14"/>
                    <a:pt x="0" y="32"/>
                  </a:cubicBezTo>
                  <a:cubicBezTo>
                    <a:pt x="0" y="50"/>
                    <a:pt x="18" y="64"/>
                    <a:pt x="32" y="64"/>
                  </a:cubicBezTo>
                  <a:lnTo>
                    <a:pt x="194" y="68"/>
                  </a:lnTo>
                  <a:lnTo>
                    <a:pt x="351" y="73"/>
                  </a:lnTo>
                  <a:lnTo>
                    <a:pt x="459" y="77"/>
                  </a:lnTo>
                  <a:lnTo>
                    <a:pt x="468" y="77"/>
                  </a:lnTo>
                  <a:cubicBezTo>
                    <a:pt x="491" y="82"/>
                    <a:pt x="513" y="86"/>
                    <a:pt x="531" y="91"/>
                  </a:cubicBezTo>
                  <a:cubicBezTo>
                    <a:pt x="554" y="95"/>
                    <a:pt x="572" y="95"/>
                    <a:pt x="594" y="100"/>
                  </a:cubicBezTo>
                  <a:cubicBezTo>
                    <a:pt x="612" y="100"/>
                    <a:pt x="639" y="100"/>
                    <a:pt x="666" y="104"/>
                  </a:cubicBezTo>
                  <a:cubicBezTo>
                    <a:pt x="711" y="109"/>
                    <a:pt x="761" y="109"/>
                    <a:pt x="810" y="113"/>
                  </a:cubicBezTo>
                  <a:lnTo>
                    <a:pt x="923" y="118"/>
                  </a:lnTo>
                  <a:lnTo>
                    <a:pt x="1049" y="122"/>
                  </a:lnTo>
                  <a:lnTo>
                    <a:pt x="1413" y="122"/>
                  </a:lnTo>
                  <a:lnTo>
                    <a:pt x="1431" y="118"/>
                  </a:lnTo>
                  <a:cubicBezTo>
                    <a:pt x="1440" y="118"/>
                    <a:pt x="1444" y="113"/>
                    <a:pt x="1453" y="104"/>
                  </a:cubicBezTo>
                  <a:cubicBezTo>
                    <a:pt x="1467" y="86"/>
                    <a:pt x="1462" y="59"/>
                    <a:pt x="1436" y="55"/>
                  </a:cubicBezTo>
                  <a:cubicBezTo>
                    <a:pt x="1427" y="50"/>
                    <a:pt x="1418" y="46"/>
                    <a:pt x="1409" y="46"/>
                  </a:cubicBezTo>
                  <a:cubicBezTo>
                    <a:pt x="1391" y="46"/>
                    <a:pt x="1373" y="46"/>
                    <a:pt x="1355" y="41"/>
                  </a:cubicBezTo>
                  <a:lnTo>
                    <a:pt x="1314" y="41"/>
                  </a:lnTo>
                  <a:lnTo>
                    <a:pt x="1220" y="37"/>
                  </a:lnTo>
                  <a:cubicBezTo>
                    <a:pt x="1166" y="37"/>
                    <a:pt x="1116" y="32"/>
                    <a:pt x="1062" y="32"/>
                  </a:cubicBezTo>
                  <a:lnTo>
                    <a:pt x="869" y="28"/>
                  </a:lnTo>
                  <a:cubicBezTo>
                    <a:pt x="819" y="28"/>
                    <a:pt x="765" y="23"/>
                    <a:pt x="711" y="23"/>
                  </a:cubicBezTo>
                  <a:cubicBezTo>
                    <a:pt x="662" y="23"/>
                    <a:pt x="594" y="23"/>
                    <a:pt x="536" y="19"/>
                  </a:cubicBezTo>
                  <a:lnTo>
                    <a:pt x="468" y="19"/>
                  </a:lnTo>
                  <a:lnTo>
                    <a:pt x="410" y="5"/>
                  </a:lnTo>
                  <a:lnTo>
                    <a:pt x="405" y="5"/>
                  </a:lnTo>
                  <a:cubicBezTo>
                    <a:pt x="396" y="5"/>
                    <a:pt x="387" y="10"/>
                    <a:pt x="378" y="19"/>
                  </a:cubicBezTo>
                  <a:lnTo>
                    <a:pt x="378" y="14"/>
                  </a:lnTo>
                  <a:lnTo>
                    <a:pt x="356" y="14"/>
                  </a:lnTo>
                  <a:cubicBezTo>
                    <a:pt x="248" y="5"/>
                    <a:pt x="140" y="5"/>
                    <a:pt x="32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5338775" y="1999425"/>
              <a:ext cx="38375" cy="21700"/>
            </a:xfrm>
            <a:custGeom>
              <a:rect b="b" l="l" r="r" t="t"/>
              <a:pathLst>
                <a:path extrusionOk="0" h="868" w="1535">
                  <a:moveTo>
                    <a:pt x="1467" y="1"/>
                  </a:moveTo>
                  <a:cubicBezTo>
                    <a:pt x="1454" y="1"/>
                    <a:pt x="1445" y="5"/>
                    <a:pt x="1440" y="5"/>
                  </a:cubicBezTo>
                  <a:lnTo>
                    <a:pt x="1431" y="10"/>
                  </a:lnTo>
                  <a:lnTo>
                    <a:pt x="1427" y="10"/>
                  </a:lnTo>
                  <a:cubicBezTo>
                    <a:pt x="1395" y="14"/>
                    <a:pt x="1364" y="19"/>
                    <a:pt x="1332" y="23"/>
                  </a:cubicBezTo>
                  <a:cubicBezTo>
                    <a:pt x="1301" y="28"/>
                    <a:pt x="1269" y="32"/>
                    <a:pt x="1233" y="37"/>
                  </a:cubicBezTo>
                  <a:cubicBezTo>
                    <a:pt x="1170" y="46"/>
                    <a:pt x="1103" y="59"/>
                    <a:pt x="1040" y="82"/>
                  </a:cubicBezTo>
                  <a:cubicBezTo>
                    <a:pt x="999" y="100"/>
                    <a:pt x="963" y="113"/>
                    <a:pt x="927" y="136"/>
                  </a:cubicBezTo>
                  <a:cubicBezTo>
                    <a:pt x="887" y="154"/>
                    <a:pt x="846" y="181"/>
                    <a:pt x="806" y="203"/>
                  </a:cubicBezTo>
                  <a:cubicBezTo>
                    <a:pt x="711" y="253"/>
                    <a:pt x="626" y="311"/>
                    <a:pt x="541" y="374"/>
                  </a:cubicBezTo>
                  <a:cubicBezTo>
                    <a:pt x="518" y="392"/>
                    <a:pt x="491" y="410"/>
                    <a:pt x="473" y="433"/>
                  </a:cubicBezTo>
                  <a:cubicBezTo>
                    <a:pt x="451" y="455"/>
                    <a:pt x="424" y="478"/>
                    <a:pt x="406" y="500"/>
                  </a:cubicBezTo>
                  <a:cubicBezTo>
                    <a:pt x="365" y="541"/>
                    <a:pt x="329" y="581"/>
                    <a:pt x="293" y="622"/>
                  </a:cubicBezTo>
                  <a:cubicBezTo>
                    <a:pt x="262" y="653"/>
                    <a:pt x="230" y="676"/>
                    <a:pt x="194" y="698"/>
                  </a:cubicBezTo>
                  <a:cubicBezTo>
                    <a:pt x="176" y="712"/>
                    <a:pt x="158" y="716"/>
                    <a:pt x="140" y="730"/>
                  </a:cubicBezTo>
                  <a:cubicBezTo>
                    <a:pt x="109" y="739"/>
                    <a:pt x="82" y="748"/>
                    <a:pt x="50" y="757"/>
                  </a:cubicBezTo>
                  <a:cubicBezTo>
                    <a:pt x="1" y="775"/>
                    <a:pt x="1" y="847"/>
                    <a:pt x="50" y="865"/>
                  </a:cubicBezTo>
                  <a:cubicBezTo>
                    <a:pt x="57" y="867"/>
                    <a:pt x="65" y="868"/>
                    <a:pt x="73" y="868"/>
                  </a:cubicBezTo>
                  <a:cubicBezTo>
                    <a:pt x="81" y="868"/>
                    <a:pt x="88" y="867"/>
                    <a:pt x="95" y="865"/>
                  </a:cubicBezTo>
                  <a:cubicBezTo>
                    <a:pt x="176" y="842"/>
                    <a:pt x="257" y="806"/>
                    <a:pt x="329" y="761"/>
                  </a:cubicBezTo>
                  <a:cubicBezTo>
                    <a:pt x="356" y="739"/>
                    <a:pt x="388" y="721"/>
                    <a:pt x="415" y="694"/>
                  </a:cubicBezTo>
                  <a:cubicBezTo>
                    <a:pt x="446" y="662"/>
                    <a:pt x="482" y="631"/>
                    <a:pt x="514" y="599"/>
                  </a:cubicBezTo>
                  <a:cubicBezTo>
                    <a:pt x="577" y="541"/>
                    <a:pt x="648" y="487"/>
                    <a:pt x="720" y="442"/>
                  </a:cubicBezTo>
                  <a:cubicBezTo>
                    <a:pt x="779" y="406"/>
                    <a:pt x="837" y="370"/>
                    <a:pt x="896" y="334"/>
                  </a:cubicBezTo>
                  <a:lnTo>
                    <a:pt x="896" y="334"/>
                  </a:lnTo>
                  <a:lnTo>
                    <a:pt x="878" y="347"/>
                  </a:lnTo>
                  <a:lnTo>
                    <a:pt x="905" y="329"/>
                  </a:lnTo>
                  <a:lnTo>
                    <a:pt x="941" y="293"/>
                  </a:lnTo>
                  <a:lnTo>
                    <a:pt x="995" y="244"/>
                  </a:lnTo>
                  <a:lnTo>
                    <a:pt x="1026" y="208"/>
                  </a:lnTo>
                  <a:cubicBezTo>
                    <a:pt x="1058" y="176"/>
                    <a:pt x="1098" y="149"/>
                    <a:pt x="1139" y="136"/>
                  </a:cubicBezTo>
                  <a:cubicBezTo>
                    <a:pt x="1170" y="127"/>
                    <a:pt x="1202" y="118"/>
                    <a:pt x="1233" y="113"/>
                  </a:cubicBezTo>
                  <a:lnTo>
                    <a:pt x="1328" y="113"/>
                  </a:lnTo>
                  <a:cubicBezTo>
                    <a:pt x="1386" y="113"/>
                    <a:pt x="1440" y="118"/>
                    <a:pt x="1508" y="122"/>
                  </a:cubicBezTo>
                  <a:cubicBezTo>
                    <a:pt x="1530" y="100"/>
                    <a:pt x="1535" y="73"/>
                    <a:pt x="1526" y="46"/>
                  </a:cubicBezTo>
                  <a:cubicBezTo>
                    <a:pt x="1517" y="28"/>
                    <a:pt x="1508" y="14"/>
                    <a:pt x="1490" y="10"/>
                  </a:cubicBezTo>
                  <a:cubicBezTo>
                    <a:pt x="1481" y="5"/>
                    <a:pt x="1472" y="1"/>
                    <a:pt x="1467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5318650" y="2016200"/>
              <a:ext cx="18800" cy="12000"/>
            </a:xfrm>
            <a:custGeom>
              <a:rect b="b" l="l" r="r" t="t"/>
              <a:pathLst>
                <a:path extrusionOk="0" h="480" w="752">
                  <a:moveTo>
                    <a:pt x="702" y="0"/>
                  </a:moveTo>
                  <a:cubicBezTo>
                    <a:pt x="680" y="5"/>
                    <a:pt x="662" y="14"/>
                    <a:pt x="644" y="27"/>
                  </a:cubicBezTo>
                  <a:cubicBezTo>
                    <a:pt x="621" y="41"/>
                    <a:pt x="603" y="54"/>
                    <a:pt x="585" y="72"/>
                  </a:cubicBezTo>
                  <a:cubicBezTo>
                    <a:pt x="531" y="113"/>
                    <a:pt x="477" y="153"/>
                    <a:pt x="419" y="189"/>
                  </a:cubicBezTo>
                  <a:lnTo>
                    <a:pt x="428" y="185"/>
                  </a:lnTo>
                  <a:lnTo>
                    <a:pt x="428" y="185"/>
                  </a:lnTo>
                  <a:cubicBezTo>
                    <a:pt x="365" y="221"/>
                    <a:pt x="302" y="252"/>
                    <a:pt x="239" y="288"/>
                  </a:cubicBezTo>
                  <a:cubicBezTo>
                    <a:pt x="203" y="306"/>
                    <a:pt x="171" y="324"/>
                    <a:pt x="135" y="342"/>
                  </a:cubicBezTo>
                  <a:cubicBezTo>
                    <a:pt x="104" y="356"/>
                    <a:pt x="68" y="369"/>
                    <a:pt x="36" y="378"/>
                  </a:cubicBezTo>
                  <a:cubicBezTo>
                    <a:pt x="14" y="387"/>
                    <a:pt x="0" y="414"/>
                    <a:pt x="9" y="441"/>
                  </a:cubicBezTo>
                  <a:cubicBezTo>
                    <a:pt x="14" y="450"/>
                    <a:pt x="23" y="459"/>
                    <a:pt x="36" y="463"/>
                  </a:cubicBezTo>
                  <a:cubicBezTo>
                    <a:pt x="41" y="466"/>
                    <a:pt x="47" y="467"/>
                    <a:pt x="53" y="467"/>
                  </a:cubicBezTo>
                  <a:cubicBezTo>
                    <a:pt x="59" y="467"/>
                    <a:pt x="66" y="466"/>
                    <a:pt x="72" y="463"/>
                  </a:cubicBezTo>
                  <a:cubicBezTo>
                    <a:pt x="90" y="459"/>
                    <a:pt x="108" y="454"/>
                    <a:pt x="126" y="445"/>
                  </a:cubicBezTo>
                  <a:cubicBezTo>
                    <a:pt x="126" y="450"/>
                    <a:pt x="131" y="454"/>
                    <a:pt x="131" y="459"/>
                  </a:cubicBezTo>
                  <a:cubicBezTo>
                    <a:pt x="135" y="459"/>
                    <a:pt x="144" y="463"/>
                    <a:pt x="149" y="463"/>
                  </a:cubicBezTo>
                  <a:cubicBezTo>
                    <a:pt x="158" y="475"/>
                    <a:pt x="170" y="479"/>
                    <a:pt x="183" y="479"/>
                  </a:cubicBezTo>
                  <a:cubicBezTo>
                    <a:pt x="200" y="479"/>
                    <a:pt x="219" y="471"/>
                    <a:pt x="234" y="463"/>
                  </a:cubicBezTo>
                  <a:cubicBezTo>
                    <a:pt x="261" y="454"/>
                    <a:pt x="288" y="441"/>
                    <a:pt x="315" y="423"/>
                  </a:cubicBezTo>
                  <a:cubicBezTo>
                    <a:pt x="365" y="396"/>
                    <a:pt x="414" y="369"/>
                    <a:pt x="464" y="338"/>
                  </a:cubicBezTo>
                  <a:lnTo>
                    <a:pt x="531" y="293"/>
                  </a:lnTo>
                  <a:lnTo>
                    <a:pt x="594" y="252"/>
                  </a:lnTo>
                  <a:cubicBezTo>
                    <a:pt x="612" y="239"/>
                    <a:pt x="635" y="225"/>
                    <a:pt x="653" y="212"/>
                  </a:cubicBezTo>
                  <a:cubicBezTo>
                    <a:pt x="666" y="198"/>
                    <a:pt x="680" y="185"/>
                    <a:pt x="693" y="171"/>
                  </a:cubicBezTo>
                  <a:lnTo>
                    <a:pt x="698" y="171"/>
                  </a:lnTo>
                  <a:cubicBezTo>
                    <a:pt x="707" y="167"/>
                    <a:pt x="711" y="158"/>
                    <a:pt x="711" y="149"/>
                  </a:cubicBezTo>
                  <a:cubicBezTo>
                    <a:pt x="716" y="140"/>
                    <a:pt x="711" y="135"/>
                    <a:pt x="711" y="126"/>
                  </a:cubicBezTo>
                  <a:cubicBezTo>
                    <a:pt x="707" y="122"/>
                    <a:pt x="707" y="117"/>
                    <a:pt x="702" y="108"/>
                  </a:cubicBezTo>
                  <a:lnTo>
                    <a:pt x="716" y="99"/>
                  </a:lnTo>
                  <a:cubicBezTo>
                    <a:pt x="725" y="95"/>
                    <a:pt x="729" y="90"/>
                    <a:pt x="738" y="86"/>
                  </a:cubicBezTo>
                  <a:cubicBezTo>
                    <a:pt x="747" y="72"/>
                    <a:pt x="752" y="59"/>
                    <a:pt x="752" y="45"/>
                  </a:cubicBezTo>
                  <a:cubicBezTo>
                    <a:pt x="747" y="23"/>
                    <a:pt x="729" y="5"/>
                    <a:pt x="702" y="5"/>
                  </a:cubicBezTo>
                  <a:lnTo>
                    <a:pt x="702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5319650" y="2022825"/>
              <a:ext cx="10825" cy="5775"/>
            </a:xfrm>
            <a:custGeom>
              <a:rect b="b" l="l" r="r" t="t"/>
              <a:pathLst>
                <a:path extrusionOk="0" h="231" w="433">
                  <a:moveTo>
                    <a:pt x="388" y="1"/>
                  </a:moveTo>
                  <a:cubicBezTo>
                    <a:pt x="379" y="1"/>
                    <a:pt x="370" y="1"/>
                    <a:pt x="365" y="5"/>
                  </a:cubicBezTo>
                  <a:lnTo>
                    <a:pt x="361" y="5"/>
                  </a:lnTo>
                  <a:cubicBezTo>
                    <a:pt x="334" y="28"/>
                    <a:pt x="302" y="50"/>
                    <a:pt x="271" y="68"/>
                  </a:cubicBezTo>
                  <a:cubicBezTo>
                    <a:pt x="248" y="82"/>
                    <a:pt x="230" y="91"/>
                    <a:pt x="208" y="104"/>
                  </a:cubicBezTo>
                  <a:cubicBezTo>
                    <a:pt x="172" y="117"/>
                    <a:pt x="136" y="131"/>
                    <a:pt x="100" y="140"/>
                  </a:cubicBezTo>
                  <a:lnTo>
                    <a:pt x="109" y="140"/>
                  </a:lnTo>
                  <a:cubicBezTo>
                    <a:pt x="86" y="144"/>
                    <a:pt x="64" y="149"/>
                    <a:pt x="37" y="149"/>
                  </a:cubicBezTo>
                  <a:cubicBezTo>
                    <a:pt x="14" y="153"/>
                    <a:pt x="1" y="171"/>
                    <a:pt x="1" y="194"/>
                  </a:cubicBezTo>
                  <a:cubicBezTo>
                    <a:pt x="5" y="214"/>
                    <a:pt x="20" y="231"/>
                    <a:pt x="39" y="231"/>
                  </a:cubicBezTo>
                  <a:cubicBezTo>
                    <a:pt x="41" y="231"/>
                    <a:pt x="44" y="230"/>
                    <a:pt x="46" y="230"/>
                  </a:cubicBezTo>
                  <a:cubicBezTo>
                    <a:pt x="113" y="225"/>
                    <a:pt x="176" y="207"/>
                    <a:pt x="239" y="180"/>
                  </a:cubicBezTo>
                  <a:cubicBezTo>
                    <a:pt x="257" y="171"/>
                    <a:pt x="275" y="162"/>
                    <a:pt x="293" y="153"/>
                  </a:cubicBezTo>
                  <a:cubicBezTo>
                    <a:pt x="338" y="131"/>
                    <a:pt x="374" y="104"/>
                    <a:pt x="410" y="73"/>
                  </a:cubicBezTo>
                  <a:cubicBezTo>
                    <a:pt x="428" y="59"/>
                    <a:pt x="433" y="32"/>
                    <a:pt x="419" y="14"/>
                  </a:cubicBezTo>
                  <a:cubicBezTo>
                    <a:pt x="410" y="5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5319425" y="2016150"/>
              <a:ext cx="18475" cy="12550"/>
            </a:xfrm>
            <a:custGeom>
              <a:rect b="b" l="l" r="r" t="t"/>
              <a:pathLst>
                <a:path extrusionOk="0" h="502" w="739">
                  <a:moveTo>
                    <a:pt x="697" y="1"/>
                  </a:moveTo>
                  <a:cubicBezTo>
                    <a:pt x="689" y="1"/>
                    <a:pt x="681" y="3"/>
                    <a:pt x="676" y="7"/>
                  </a:cubicBezTo>
                  <a:cubicBezTo>
                    <a:pt x="644" y="29"/>
                    <a:pt x="613" y="61"/>
                    <a:pt x="586" y="88"/>
                  </a:cubicBezTo>
                  <a:cubicBezTo>
                    <a:pt x="545" y="124"/>
                    <a:pt x="505" y="160"/>
                    <a:pt x="464" y="191"/>
                  </a:cubicBezTo>
                  <a:cubicBezTo>
                    <a:pt x="419" y="223"/>
                    <a:pt x="379" y="250"/>
                    <a:pt x="338" y="277"/>
                  </a:cubicBezTo>
                  <a:cubicBezTo>
                    <a:pt x="316" y="290"/>
                    <a:pt x="293" y="308"/>
                    <a:pt x="275" y="322"/>
                  </a:cubicBezTo>
                  <a:cubicBezTo>
                    <a:pt x="253" y="335"/>
                    <a:pt x="226" y="349"/>
                    <a:pt x="199" y="366"/>
                  </a:cubicBezTo>
                  <a:cubicBezTo>
                    <a:pt x="176" y="380"/>
                    <a:pt x="158" y="389"/>
                    <a:pt x="136" y="398"/>
                  </a:cubicBezTo>
                  <a:cubicBezTo>
                    <a:pt x="113" y="407"/>
                    <a:pt x="86" y="416"/>
                    <a:pt x="64" y="425"/>
                  </a:cubicBezTo>
                  <a:lnTo>
                    <a:pt x="73" y="425"/>
                  </a:lnTo>
                  <a:lnTo>
                    <a:pt x="32" y="434"/>
                  </a:lnTo>
                  <a:cubicBezTo>
                    <a:pt x="23" y="434"/>
                    <a:pt x="14" y="438"/>
                    <a:pt x="10" y="447"/>
                  </a:cubicBezTo>
                  <a:cubicBezTo>
                    <a:pt x="5" y="456"/>
                    <a:pt x="1" y="465"/>
                    <a:pt x="1" y="470"/>
                  </a:cubicBezTo>
                  <a:cubicBezTo>
                    <a:pt x="5" y="479"/>
                    <a:pt x="10" y="488"/>
                    <a:pt x="14" y="497"/>
                  </a:cubicBezTo>
                  <a:cubicBezTo>
                    <a:pt x="23" y="501"/>
                    <a:pt x="32" y="501"/>
                    <a:pt x="41" y="501"/>
                  </a:cubicBezTo>
                  <a:cubicBezTo>
                    <a:pt x="59" y="497"/>
                    <a:pt x="73" y="492"/>
                    <a:pt x="91" y="488"/>
                  </a:cubicBezTo>
                  <a:cubicBezTo>
                    <a:pt x="109" y="483"/>
                    <a:pt x="127" y="479"/>
                    <a:pt x="145" y="470"/>
                  </a:cubicBezTo>
                  <a:cubicBezTo>
                    <a:pt x="176" y="456"/>
                    <a:pt x="208" y="438"/>
                    <a:pt x="239" y="425"/>
                  </a:cubicBezTo>
                  <a:cubicBezTo>
                    <a:pt x="302" y="384"/>
                    <a:pt x="365" y="349"/>
                    <a:pt x="428" y="313"/>
                  </a:cubicBezTo>
                  <a:cubicBezTo>
                    <a:pt x="482" y="272"/>
                    <a:pt x="541" y="236"/>
                    <a:pt x="590" y="191"/>
                  </a:cubicBezTo>
                  <a:cubicBezTo>
                    <a:pt x="617" y="169"/>
                    <a:pt x="649" y="146"/>
                    <a:pt x="671" y="124"/>
                  </a:cubicBezTo>
                  <a:cubicBezTo>
                    <a:pt x="680" y="110"/>
                    <a:pt x="694" y="101"/>
                    <a:pt x="703" y="92"/>
                  </a:cubicBezTo>
                  <a:cubicBezTo>
                    <a:pt x="712" y="83"/>
                    <a:pt x="716" y="70"/>
                    <a:pt x="725" y="61"/>
                  </a:cubicBezTo>
                  <a:cubicBezTo>
                    <a:pt x="739" y="47"/>
                    <a:pt x="739" y="29"/>
                    <a:pt x="725" y="16"/>
                  </a:cubicBezTo>
                  <a:cubicBezTo>
                    <a:pt x="720" y="5"/>
                    <a:pt x="708" y="1"/>
                    <a:pt x="697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5234525" y="1992000"/>
              <a:ext cx="96850" cy="8350"/>
            </a:xfrm>
            <a:custGeom>
              <a:rect b="b" l="l" r="r" t="t"/>
              <a:pathLst>
                <a:path extrusionOk="0" h="334" w="3874">
                  <a:moveTo>
                    <a:pt x="3739" y="1"/>
                  </a:moveTo>
                  <a:lnTo>
                    <a:pt x="3743" y="5"/>
                  </a:lnTo>
                  <a:cubicBezTo>
                    <a:pt x="3721" y="5"/>
                    <a:pt x="3694" y="5"/>
                    <a:pt x="3671" y="10"/>
                  </a:cubicBezTo>
                  <a:cubicBezTo>
                    <a:pt x="3613" y="14"/>
                    <a:pt x="3559" y="19"/>
                    <a:pt x="3500" y="23"/>
                  </a:cubicBezTo>
                  <a:cubicBezTo>
                    <a:pt x="3446" y="28"/>
                    <a:pt x="3388" y="32"/>
                    <a:pt x="3334" y="32"/>
                  </a:cubicBezTo>
                  <a:cubicBezTo>
                    <a:pt x="3307" y="32"/>
                    <a:pt x="3284" y="32"/>
                    <a:pt x="3257" y="37"/>
                  </a:cubicBezTo>
                  <a:cubicBezTo>
                    <a:pt x="3230" y="41"/>
                    <a:pt x="3199" y="46"/>
                    <a:pt x="3172" y="46"/>
                  </a:cubicBezTo>
                  <a:lnTo>
                    <a:pt x="2997" y="64"/>
                  </a:lnTo>
                  <a:cubicBezTo>
                    <a:pt x="2938" y="68"/>
                    <a:pt x="2884" y="68"/>
                    <a:pt x="2826" y="77"/>
                  </a:cubicBezTo>
                  <a:cubicBezTo>
                    <a:pt x="2763" y="82"/>
                    <a:pt x="2695" y="82"/>
                    <a:pt x="2632" y="86"/>
                  </a:cubicBezTo>
                  <a:cubicBezTo>
                    <a:pt x="2565" y="91"/>
                    <a:pt x="2515" y="95"/>
                    <a:pt x="2457" y="95"/>
                  </a:cubicBezTo>
                  <a:cubicBezTo>
                    <a:pt x="2340" y="100"/>
                    <a:pt x="2218" y="104"/>
                    <a:pt x="2101" y="104"/>
                  </a:cubicBezTo>
                  <a:cubicBezTo>
                    <a:pt x="1984" y="104"/>
                    <a:pt x="1872" y="109"/>
                    <a:pt x="1755" y="109"/>
                  </a:cubicBezTo>
                  <a:lnTo>
                    <a:pt x="1400" y="109"/>
                  </a:lnTo>
                  <a:cubicBezTo>
                    <a:pt x="1350" y="109"/>
                    <a:pt x="1301" y="109"/>
                    <a:pt x="1251" y="113"/>
                  </a:cubicBezTo>
                  <a:cubicBezTo>
                    <a:pt x="1235" y="115"/>
                    <a:pt x="1218" y="115"/>
                    <a:pt x="1200" y="115"/>
                  </a:cubicBezTo>
                  <a:cubicBezTo>
                    <a:pt x="1166" y="115"/>
                    <a:pt x="1131" y="113"/>
                    <a:pt x="1098" y="113"/>
                  </a:cubicBezTo>
                  <a:cubicBezTo>
                    <a:pt x="1044" y="113"/>
                    <a:pt x="995" y="113"/>
                    <a:pt x="945" y="118"/>
                  </a:cubicBezTo>
                  <a:cubicBezTo>
                    <a:pt x="929" y="119"/>
                    <a:pt x="913" y="120"/>
                    <a:pt x="897" y="120"/>
                  </a:cubicBezTo>
                  <a:cubicBezTo>
                    <a:pt x="865" y="120"/>
                    <a:pt x="834" y="118"/>
                    <a:pt x="801" y="118"/>
                  </a:cubicBezTo>
                  <a:lnTo>
                    <a:pt x="788" y="118"/>
                  </a:lnTo>
                  <a:cubicBezTo>
                    <a:pt x="666" y="118"/>
                    <a:pt x="549" y="104"/>
                    <a:pt x="428" y="95"/>
                  </a:cubicBezTo>
                  <a:cubicBezTo>
                    <a:pt x="365" y="91"/>
                    <a:pt x="302" y="82"/>
                    <a:pt x="243" y="73"/>
                  </a:cubicBezTo>
                  <a:cubicBezTo>
                    <a:pt x="180" y="68"/>
                    <a:pt x="117" y="59"/>
                    <a:pt x="54" y="55"/>
                  </a:cubicBezTo>
                  <a:cubicBezTo>
                    <a:pt x="52" y="54"/>
                    <a:pt x="50" y="54"/>
                    <a:pt x="47" y="54"/>
                  </a:cubicBezTo>
                  <a:cubicBezTo>
                    <a:pt x="27" y="54"/>
                    <a:pt x="9" y="71"/>
                    <a:pt x="5" y="91"/>
                  </a:cubicBezTo>
                  <a:cubicBezTo>
                    <a:pt x="5" y="100"/>
                    <a:pt x="9" y="113"/>
                    <a:pt x="18" y="122"/>
                  </a:cubicBezTo>
                  <a:cubicBezTo>
                    <a:pt x="14" y="127"/>
                    <a:pt x="14" y="127"/>
                    <a:pt x="14" y="131"/>
                  </a:cubicBezTo>
                  <a:cubicBezTo>
                    <a:pt x="0" y="158"/>
                    <a:pt x="14" y="190"/>
                    <a:pt x="36" y="203"/>
                  </a:cubicBezTo>
                  <a:cubicBezTo>
                    <a:pt x="68" y="212"/>
                    <a:pt x="99" y="217"/>
                    <a:pt x="126" y="226"/>
                  </a:cubicBezTo>
                  <a:cubicBezTo>
                    <a:pt x="158" y="230"/>
                    <a:pt x="189" y="239"/>
                    <a:pt x="221" y="244"/>
                  </a:cubicBezTo>
                  <a:cubicBezTo>
                    <a:pt x="257" y="253"/>
                    <a:pt x="288" y="262"/>
                    <a:pt x="320" y="271"/>
                  </a:cubicBezTo>
                  <a:cubicBezTo>
                    <a:pt x="351" y="280"/>
                    <a:pt x="387" y="284"/>
                    <a:pt x="423" y="289"/>
                  </a:cubicBezTo>
                  <a:cubicBezTo>
                    <a:pt x="504" y="302"/>
                    <a:pt x="581" y="311"/>
                    <a:pt x="662" y="320"/>
                  </a:cubicBezTo>
                  <a:cubicBezTo>
                    <a:pt x="702" y="325"/>
                    <a:pt x="738" y="329"/>
                    <a:pt x="774" y="329"/>
                  </a:cubicBezTo>
                  <a:cubicBezTo>
                    <a:pt x="810" y="329"/>
                    <a:pt x="851" y="329"/>
                    <a:pt x="887" y="334"/>
                  </a:cubicBezTo>
                  <a:lnTo>
                    <a:pt x="887" y="334"/>
                  </a:lnTo>
                  <a:cubicBezTo>
                    <a:pt x="1002" y="334"/>
                    <a:pt x="1118" y="334"/>
                    <a:pt x="1233" y="329"/>
                  </a:cubicBezTo>
                  <a:cubicBezTo>
                    <a:pt x="1292" y="329"/>
                    <a:pt x="1350" y="325"/>
                    <a:pt x="1409" y="320"/>
                  </a:cubicBezTo>
                  <a:cubicBezTo>
                    <a:pt x="1467" y="316"/>
                    <a:pt x="1535" y="316"/>
                    <a:pt x="1593" y="311"/>
                  </a:cubicBezTo>
                  <a:cubicBezTo>
                    <a:pt x="1647" y="311"/>
                    <a:pt x="1701" y="307"/>
                    <a:pt x="1755" y="302"/>
                  </a:cubicBezTo>
                  <a:lnTo>
                    <a:pt x="1836" y="298"/>
                  </a:lnTo>
                  <a:lnTo>
                    <a:pt x="1926" y="293"/>
                  </a:lnTo>
                  <a:lnTo>
                    <a:pt x="2101" y="284"/>
                  </a:lnTo>
                  <a:cubicBezTo>
                    <a:pt x="2160" y="284"/>
                    <a:pt x="2218" y="280"/>
                    <a:pt x="2277" y="280"/>
                  </a:cubicBezTo>
                  <a:cubicBezTo>
                    <a:pt x="2335" y="280"/>
                    <a:pt x="2398" y="280"/>
                    <a:pt x="2457" y="275"/>
                  </a:cubicBezTo>
                  <a:cubicBezTo>
                    <a:pt x="2488" y="275"/>
                    <a:pt x="2520" y="275"/>
                    <a:pt x="2547" y="271"/>
                  </a:cubicBezTo>
                  <a:lnTo>
                    <a:pt x="2826" y="271"/>
                  </a:lnTo>
                  <a:lnTo>
                    <a:pt x="3001" y="262"/>
                  </a:lnTo>
                  <a:cubicBezTo>
                    <a:pt x="3064" y="262"/>
                    <a:pt x="3123" y="257"/>
                    <a:pt x="3186" y="257"/>
                  </a:cubicBezTo>
                  <a:cubicBezTo>
                    <a:pt x="3248" y="257"/>
                    <a:pt x="3307" y="253"/>
                    <a:pt x="3370" y="248"/>
                  </a:cubicBezTo>
                  <a:cubicBezTo>
                    <a:pt x="3433" y="244"/>
                    <a:pt x="3482" y="239"/>
                    <a:pt x="3541" y="230"/>
                  </a:cubicBezTo>
                  <a:cubicBezTo>
                    <a:pt x="3608" y="221"/>
                    <a:pt x="3671" y="208"/>
                    <a:pt x="3734" y="190"/>
                  </a:cubicBezTo>
                  <a:cubicBezTo>
                    <a:pt x="3748" y="190"/>
                    <a:pt x="3757" y="185"/>
                    <a:pt x="3770" y="181"/>
                  </a:cubicBezTo>
                  <a:cubicBezTo>
                    <a:pt x="3784" y="176"/>
                    <a:pt x="3797" y="167"/>
                    <a:pt x="3806" y="163"/>
                  </a:cubicBezTo>
                  <a:cubicBezTo>
                    <a:pt x="3815" y="154"/>
                    <a:pt x="3829" y="149"/>
                    <a:pt x="3838" y="140"/>
                  </a:cubicBezTo>
                  <a:cubicBezTo>
                    <a:pt x="3860" y="127"/>
                    <a:pt x="3874" y="100"/>
                    <a:pt x="3874" y="68"/>
                  </a:cubicBezTo>
                  <a:cubicBezTo>
                    <a:pt x="3869" y="50"/>
                    <a:pt x="3860" y="32"/>
                    <a:pt x="3847" y="23"/>
                  </a:cubicBezTo>
                  <a:cubicBezTo>
                    <a:pt x="3833" y="14"/>
                    <a:pt x="3815" y="5"/>
                    <a:pt x="3797" y="5"/>
                  </a:cubicBezTo>
                  <a:cubicBezTo>
                    <a:pt x="3788" y="1"/>
                    <a:pt x="3775" y="1"/>
                    <a:pt x="3761" y="1"/>
                  </a:cubicBezTo>
                  <a:close/>
                  <a:moveTo>
                    <a:pt x="887" y="334"/>
                  </a:moveTo>
                  <a:lnTo>
                    <a:pt x="887" y="334"/>
                  </a:lnTo>
                  <a:cubicBezTo>
                    <a:pt x="885" y="334"/>
                    <a:pt x="884" y="334"/>
                    <a:pt x="882" y="334"/>
                  </a:cubicBezTo>
                  <a:lnTo>
                    <a:pt x="887" y="334"/>
                  </a:lnTo>
                  <a:cubicBezTo>
                    <a:pt x="887" y="334"/>
                    <a:pt x="887" y="334"/>
                    <a:pt x="887" y="334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5324275" y="1991225"/>
              <a:ext cx="9925" cy="3200"/>
            </a:xfrm>
            <a:custGeom>
              <a:rect b="b" l="l" r="r" t="t"/>
              <a:pathLst>
                <a:path extrusionOk="0" h="128" w="397">
                  <a:moveTo>
                    <a:pt x="347" y="0"/>
                  </a:moveTo>
                  <a:lnTo>
                    <a:pt x="347" y="9"/>
                  </a:lnTo>
                  <a:lnTo>
                    <a:pt x="315" y="9"/>
                  </a:lnTo>
                  <a:cubicBezTo>
                    <a:pt x="293" y="9"/>
                    <a:pt x="270" y="14"/>
                    <a:pt x="248" y="14"/>
                  </a:cubicBezTo>
                  <a:cubicBezTo>
                    <a:pt x="230" y="18"/>
                    <a:pt x="207" y="23"/>
                    <a:pt x="189" y="23"/>
                  </a:cubicBezTo>
                  <a:lnTo>
                    <a:pt x="162" y="27"/>
                  </a:lnTo>
                  <a:lnTo>
                    <a:pt x="153" y="27"/>
                  </a:lnTo>
                  <a:cubicBezTo>
                    <a:pt x="149" y="32"/>
                    <a:pt x="144" y="32"/>
                    <a:pt x="140" y="36"/>
                  </a:cubicBezTo>
                  <a:cubicBezTo>
                    <a:pt x="135" y="41"/>
                    <a:pt x="131" y="45"/>
                    <a:pt x="126" y="50"/>
                  </a:cubicBezTo>
                  <a:cubicBezTo>
                    <a:pt x="95" y="59"/>
                    <a:pt x="63" y="63"/>
                    <a:pt x="27" y="63"/>
                  </a:cubicBezTo>
                  <a:cubicBezTo>
                    <a:pt x="14" y="68"/>
                    <a:pt x="0" y="81"/>
                    <a:pt x="0" y="99"/>
                  </a:cubicBezTo>
                  <a:cubicBezTo>
                    <a:pt x="4" y="115"/>
                    <a:pt x="15" y="127"/>
                    <a:pt x="30" y="127"/>
                  </a:cubicBezTo>
                  <a:cubicBezTo>
                    <a:pt x="32" y="127"/>
                    <a:pt x="34" y="127"/>
                    <a:pt x="36" y="126"/>
                  </a:cubicBezTo>
                  <a:cubicBezTo>
                    <a:pt x="95" y="117"/>
                    <a:pt x="158" y="108"/>
                    <a:pt x="216" y="99"/>
                  </a:cubicBezTo>
                  <a:cubicBezTo>
                    <a:pt x="243" y="95"/>
                    <a:pt x="270" y="86"/>
                    <a:pt x="297" y="81"/>
                  </a:cubicBezTo>
                  <a:cubicBezTo>
                    <a:pt x="320" y="77"/>
                    <a:pt x="347" y="68"/>
                    <a:pt x="374" y="63"/>
                  </a:cubicBezTo>
                  <a:cubicBezTo>
                    <a:pt x="383" y="59"/>
                    <a:pt x="392" y="50"/>
                    <a:pt x="396" y="41"/>
                  </a:cubicBezTo>
                  <a:cubicBezTo>
                    <a:pt x="396" y="23"/>
                    <a:pt x="387" y="9"/>
                    <a:pt x="374" y="5"/>
                  </a:cubicBezTo>
                  <a:cubicBezTo>
                    <a:pt x="369" y="5"/>
                    <a:pt x="365" y="0"/>
                    <a:pt x="356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5221150" y="1980200"/>
              <a:ext cx="17450" cy="10150"/>
            </a:xfrm>
            <a:custGeom>
              <a:rect b="b" l="l" r="r" t="t"/>
              <a:pathLst>
                <a:path extrusionOk="0" h="406" w="698">
                  <a:moveTo>
                    <a:pt x="32" y="1"/>
                  </a:moveTo>
                  <a:lnTo>
                    <a:pt x="36" y="5"/>
                  </a:lnTo>
                  <a:cubicBezTo>
                    <a:pt x="23" y="5"/>
                    <a:pt x="14" y="14"/>
                    <a:pt x="9" y="23"/>
                  </a:cubicBezTo>
                  <a:cubicBezTo>
                    <a:pt x="5" y="32"/>
                    <a:pt x="0" y="41"/>
                    <a:pt x="5" y="50"/>
                  </a:cubicBezTo>
                  <a:cubicBezTo>
                    <a:pt x="5" y="64"/>
                    <a:pt x="14" y="73"/>
                    <a:pt x="18" y="77"/>
                  </a:cubicBezTo>
                  <a:lnTo>
                    <a:pt x="23" y="77"/>
                  </a:lnTo>
                  <a:cubicBezTo>
                    <a:pt x="18" y="82"/>
                    <a:pt x="18" y="86"/>
                    <a:pt x="14" y="91"/>
                  </a:cubicBezTo>
                  <a:cubicBezTo>
                    <a:pt x="14" y="100"/>
                    <a:pt x="14" y="113"/>
                    <a:pt x="23" y="122"/>
                  </a:cubicBezTo>
                  <a:cubicBezTo>
                    <a:pt x="27" y="131"/>
                    <a:pt x="41" y="140"/>
                    <a:pt x="50" y="149"/>
                  </a:cubicBezTo>
                  <a:cubicBezTo>
                    <a:pt x="72" y="167"/>
                    <a:pt x="90" y="185"/>
                    <a:pt x="113" y="198"/>
                  </a:cubicBezTo>
                  <a:cubicBezTo>
                    <a:pt x="135" y="216"/>
                    <a:pt x="158" y="230"/>
                    <a:pt x="185" y="248"/>
                  </a:cubicBezTo>
                  <a:cubicBezTo>
                    <a:pt x="194" y="257"/>
                    <a:pt x="207" y="261"/>
                    <a:pt x="221" y="270"/>
                  </a:cubicBezTo>
                  <a:cubicBezTo>
                    <a:pt x="252" y="288"/>
                    <a:pt x="288" y="306"/>
                    <a:pt x="320" y="324"/>
                  </a:cubicBezTo>
                  <a:lnTo>
                    <a:pt x="396" y="351"/>
                  </a:lnTo>
                  <a:lnTo>
                    <a:pt x="410" y="356"/>
                  </a:lnTo>
                  <a:lnTo>
                    <a:pt x="482" y="387"/>
                  </a:lnTo>
                  <a:lnTo>
                    <a:pt x="509" y="396"/>
                  </a:lnTo>
                  <a:lnTo>
                    <a:pt x="518" y="401"/>
                  </a:lnTo>
                  <a:cubicBezTo>
                    <a:pt x="522" y="401"/>
                    <a:pt x="527" y="405"/>
                    <a:pt x="531" y="405"/>
                  </a:cubicBezTo>
                  <a:cubicBezTo>
                    <a:pt x="540" y="405"/>
                    <a:pt x="544" y="401"/>
                    <a:pt x="553" y="401"/>
                  </a:cubicBezTo>
                  <a:cubicBezTo>
                    <a:pt x="562" y="396"/>
                    <a:pt x="571" y="387"/>
                    <a:pt x="576" y="374"/>
                  </a:cubicBezTo>
                  <a:lnTo>
                    <a:pt x="576" y="369"/>
                  </a:lnTo>
                  <a:lnTo>
                    <a:pt x="589" y="374"/>
                  </a:lnTo>
                  <a:lnTo>
                    <a:pt x="625" y="387"/>
                  </a:lnTo>
                  <a:cubicBezTo>
                    <a:pt x="634" y="387"/>
                    <a:pt x="648" y="392"/>
                    <a:pt x="657" y="392"/>
                  </a:cubicBezTo>
                  <a:cubicBezTo>
                    <a:pt x="679" y="392"/>
                    <a:pt x="697" y="374"/>
                    <a:pt x="693" y="351"/>
                  </a:cubicBezTo>
                  <a:cubicBezTo>
                    <a:pt x="693" y="342"/>
                    <a:pt x="688" y="333"/>
                    <a:pt x="679" y="329"/>
                  </a:cubicBezTo>
                  <a:cubicBezTo>
                    <a:pt x="630" y="302"/>
                    <a:pt x="580" y="284"/>
                    <a:pt x="527" y="266"/>
                  </a:cubicBezTo>
                  <a:cubicBezTo>
                    <a:pt x="459" y="243"/>
                    <a:pt x="392" y="217"/>
                    <a:pt x="329" y="185"/>
                  </a:cubicBezTo>
                  <a:lnTo>
                    <a:pt x="329" y="185"/>
                  </a:lnTo>
                  <a:lnTo>
                    <a:pt x="338" y="189"/>
                  </a:lnTo>
                  <a:cubicBezTo>
                    <a:pt x="288" y="167"/>
                    <a:pt x="243" y="140"/>
                    <a:pt x="198" y="109"/>
                  </a:cubicBezTo>
                  <a:cubicBezTo>
                    <a:pt x="149" y="82"/>
                    <a:pt x="104" y="46"/>
                    <a:pt x="63" y="10"/>
                  </a:cubicBezTo>
                  <a:cubicBezTo>
                    <a:pt x="59" y="5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5421675" y="1916325"/>
              <a:ext cx="26000" cy="52750"/>
            </a:xfrm>
            <a:custGeom>
              <a:rect b="b" l="l" r="r" t="t"/>
              <a:pathLst>
                <a:path extrusionOk="0" h="2110" w="1040">
                  <a:moveTo>
                    <a:pt x="666" y="0"/>
                  </a:moveTo>
                  <a:cubicBezTo>
                    <a:pt x="652" y="5"/>
                    <a:pt x="639" y="18"/>
                    <a:pt x="639" y="36"/>
                  </a:cubicBezTo>
                  <a:cubicBezTo>
                    <a:pt x="639" y="86"/>
                    <a:pt x="639" y="140"/>
                    <a:pt x="639" y="194"/>
                  </a:cubicBezTo>
                  <a:cubicBezTo>
                    <a:pt x="630" y="275"/>
                    <a:pt x="612" y="360"/>
                    <a:pt x="594" y="441"/>
                  </a:cubicBezTo>
                  <a:cubicBezTo>
                    <a:pt x="585" y="486"/>
                    <a:pt x="576" y="531"/>
                    <a:pt x="567" y="576"/>
                  </a:cubicBezTo>
                  <a:cubicBezTo>
                    <a:pt x="558" y="617"/>
                    <a:pt x="544" y="666"/>
                    <a:pt x="531" y="711"/>
                  </a:cubicBezTo>
                  <a:cubicBezTo>
                    <a:pt x="509" y="801"/>
                    <a:pt x="486" y="891"/>
                    <a:pt x="464" y="981"/>
                  </a:cubicBezTo>
                  <a:cubicBezTo>
                    <a:pt x="441" y="1071"/>
                    <a:pt x="410" y="1152"/>
                    <a:pt x="383" y="1233"/>
                  </a:cubicBezTo>
                  <a:lnTo>
                    <a:pt x="383" y="1228"/>
                  </a:lnTo>
                  <a:cubicBezTo>
                    <a:pt x="374" y="1246"/>
                    <a:pt x="369" y="1264"/>
                    <a:pt x="365" y="1282"/>
                  </a:cubicBezTo>
                  <a:lnTo>
                    <a:pt x="365" y="1278"/>
                  </a:lnTo>
                  <a:cubicBezTo>
                    <a:pt x="324" y="1386"/>
                    <a:pt x="279" y="1489"/>
                    <a:pt x="234" y="1593"/>
                  </a:cubicBezTo>
                  <a:cubicBezTo>
                    <a:pt x="221" y="1633"/>
                    <a:pt x="203" y="1674"/>
                    <a:pt x="185" y="1710"/>
                  </a:cubicBezTo>
                  <a:cubicBezTo>
                    <a:pt x="167" y="1750"/>
                    <a:pt x="153" y="1782"/>
                    <a:pt x="135" y="1813"/>
                  </a:cubicBezTo>
                  <a:cubicBezTo>
                    <a:pt x="122" y="1845"/>
                    <a:pt x="108" y="1872"/>
                    <a:pt x="90" y="1899"/>
                  </a:cubicBezTo>
                  <a:cubicBezTo>
                    <a:pt x="72" y="1921"/>
                    <a:pt x="59" y="1944"/>
                    <a:pt x="45" y="1966"/>
                  </a:cubicBezTo>
                  <a:cubicBezTo>
                    <a:pt x="32" y="1993"/>
                    <a:pt x="0" y="2034"/>
                    <a:pt x="14" y="2070"/>
                  </a:cubicBezTo>
                  <a:cubicBezTo>
                    <a:pt x="23" y="2088"/>
                    <a:pt x="36" y="2101"/>
                    <a:pt x="54" y="2106"/>
                  </a:cubicBezTo>
                  <a:cubicBezTo>
                    <a:pt x="61" y="2108"/>
                    <a:pt x="68" y="2109"/>
                    <a:pt x="74" y="2109"/>
                  </a:cubicBezTo>
                  <a:cubicBezTo>
                    <a:pt x="80" y="2109"/>
                    <a:pt x="86" y="2108"/>
                    <a:pt x="90" y="2106"/>
                  </a:cubicBezTo>
                  <a:cubicBezTo>
                    <a:pt x="104" y="2106"/>
                    <a:pt x="113" y="2101"/>
                    <a:pt x="126" y="2097"/>
                  </a:cubicBezTo>
                  <a:cubicBezTo>
                    <a:pt x="153" y="2088"/>
                    <a:pt x="180" y="2079"/>
                    <a:pt x="207" y="2070"/>
                  </a:cubicBezTo>
                  <a:cubicBezTo>
                    <a:pt x="234" y="2056"/>
                    <a:pt x="261" y="2043"/>
                    <a:pt x="284" y="2025"/>
                  </a:cubicBezTo>
                  <a:cubicBezTo>
                    <a:pt x="311" y="2007"/>
                    <a:pt x="338" y="1984"/>
                    <a:pt x="360" y="1957"/>
                  </a:cubicBezTo>
                  <a:cubicBezTo>
                    <a:pt x="383" y="1930"/>
                    <a:pt x="405" y="1903"/>
                    <a:pt x="423" y="1876"/>
                  </a:cubicBezTo>
                  <a:cubicBezTo>
                    <a:pt x="450" y="1845"/>
                    <a:pt x="473" y="1809"/>
                    <a:pt x="500" y="1777"/>
                  </a:cubicBezTo>
                  <a:cubicBezTo>
                    <a:pt x="522" y="1746"/>
                    <a:pt x="549" y="1692"/>
                    <a:pt x="576" y="1647"/>
                  </a:cubicBezTo>
                  <a:cubicBezTo>
                    <a:pt x="603" y="1606"/>
                    <a:pt x="634" y="1552"/>
                    <a:pt x="661" y="1507"/>
                  </a:cubicBezTo>
                  <a:cubicBezTo>
                    <a:pt x="688" y="1458"/>
                    <a:pt x="715" y="1404"/>
                    <a:pt x="742" y="1354"/>
                  </a:cubicBezTo>
                  <a:cubicBezTo>
                    <a:pt x="796" y="1251"/>
                    <a:pt x="837" y="1143"/>
                    <a:pt x="873" y="1035"/>
                  </a:cubicBezTo>
                  <a:cubicBezTo>
                    <a:pt x="909" y="932"/>
                    <a:pt x="945" y="824"/>
                    <a:pt x="976" y="720"/>
                  </a:cubicBezTo>
                  <a:cubicBezTo>
                    <a:pt x="990" y="666"/>
                    <a:pt x="1008" y="617"/>
                    <a:pt x="1017" y="563"/>
                  </a:cubicBezTo>
                  <a:cubicBezTo>
                    <a:pt x="1030" y="513"/>
                    <a:pt x="1035" y="464"/>
                    <a:pt x="1039" y="414"/>
                  </a:cubicBezTo>
                  <a:cubicBezTo>
                    <a:pt x="1039" y="401"/>
                    <a:pt x="1039" y="383"/>
                    <a:pt x="1039" y="369"/>
                  </a:cubicBezTo>
                  <a:cubicBezTo>
                    <a:pt x="1039" y="351"/>
                    <a:pt x="1030" y="338"/>
                    <a:pt x="1021" y="320"/>
                  </a:cubicBezTo>
                  <a:cubicBezTo>
                    <a:pt x="1017" y="311"/>
                    <a:pt x="1012" y="302"/>
                    <a:pt x="1003" y="293"/>
                  </a:cubicBezTo>
                  <a:cubicBezTo>
                    <a:pt x="981" y="270"/>
                    <a:pt x="954" y="248"/>
                    <a:pt x="922" y="230"/>
                  </a:cubicBezTo>
                  <a:cubicBezTo>
                    <a:pt x="909" y="221"/>
                    <a:pt x="895" y="212"/>
                    <a:pt x="882" y="203"/>
                  </a:cubicBezTo>
                  <a:cubicBezTo>
                    <a:pt x="868" y="194"/>
                    <a:pt x="855" y="180"/>
                    <a:pt x="837" y="171"/>
                  </a:cubicBezTo>
                  <a:cubicBezTo>
                    <a:pt x="823" y="158"/>
                    <a:pt x="801" y="144"/>
                    <a:pt x="783" y="131"/>
                  </a:cubicBezTo>
                  <a:cubicBezTo>
                    <a:pt x="765" y="117"/>
                    <a:pt x="747" y="108"/>
                    <a:pt x="724" y="99"/>
                  </a:cubicBezTo>
                  <a:lnTo>
                    <a:pt x="702" y="99"/>
                  </a:lnTo>
                  <a:lnTo>
                    <a:pt x="702" y="32"/>
                  </a:lnTo>
                  <a:cubicBezTo>
                    <a:pt x="697" y="18"/>
                    <a:pt x="684" y="5"/>
                    <a:pt x="670" y="5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5542800" y="1624400"/>
              <a:ext cx="56700" cy="53225"/>
            </a:xfrm>
            <a:custGeom>
              <a:rect b="b" l="l" r="r" t="t"/>
              <a:pathLst>
                <a:path extrusionOk="0" h="2129" w="2268">
                  <a:moveTo>
                    <a:pt x="56" y="0"/>
                  </a:moveTo>
                  <a:cubicBezTo>
                    <a:pt x="54" y="0"/>
                    <a:pt x="52" y="1"/>
                    <a:pt x="50" y="3"/>
                  </a:cubicBezTo>
                  <a:cubicBezTo>
                    <a:pt x="36" y="3"/>
                    <a:pt x="23" y="12"/>
                    <a:pt x="18" y="30"/>
                  </a:cubicBezTo>
                  <a:lnTo>
                    <a:pt x="5" y="30"/>
                  </a:lnTo>
                  <a:cubicBezTo>
                    <a:pt x="0" y="48"/>
                    <a:pt x="14" y="66"/>
                    <a:pt x="32" y="71"/>
                  </a:cubicBezTo>
                  <a:lnTo>
                    <a:pt x="99" y="98"/>
                  </a:lnTo>
                  <a:cubicBezTo>
                    <a:pt x="126" y="107"/>
                    <a:pt x="158" y="120"/>
                    <a:pt x="180" y="129"/>
                  </a:cubicBezTo>
                  <a:cubicBezTo>
                    <a:pt x="221" y="147"/>
                    <a:pt x="257" y="165"/>
                    <a:pt x="293" y="188"/>
                  </a:cubicBezTo>
                  <a:cubicBezTo>
                    <a:pt x="324" y="210"/>
                    <a:pt x="356" y="237"/>
                    <a:pt x="387" y="264"/>
                  </a:cubicBezTo>
                  <a:cubicBezTo>
                    <a:pt x="417" y="294"/>
                    <a:pt x="443" y="324"/>
                    <a:pt x="469" y="354"/>
                  </a:cubicBezTo>
                  <a:lnTo>
                    <a:pt x="469" y="354"/>
                  </a:lnTo>
                  <a:cubicBezTo>
                    <a:pt x="468" y="354"/>
                    <a:pt x="468" y="354"/>
                    <a:pt x="468" y="354"/>
                  </a:cubicBezTo>
                  <a:lnTo>
                    <a:pt x="468" y="354"/>
                  </a:lnTo>
                  <a:lnTo>
                    <a:pt x="473" y="359"/>
                  </a:lnTo>
                  <a:cubicBezTo>
                    <a:pt x="471" y="357"/>
                    <a:pt x="470" y="356"/>
                    <a:pt x="469" y="354"/>
                  </a:cubicBezTo>
                  <a:lnTo>
                    <a:pt x="469" y="354"/>
                  </a:lnTo>
                  <a:cubicBezTo>
                    <a:pt x="473" y="355"/>
                    <a:pt x="473" y="359"/>
                    <a:pt x="477" y="363"/>
                  </a:cubicBezTo>
                  <a:lnTo>
                    <a:pt x="482" y="368"/>
                  </a:lnTo>
                  <a:lnTo>
                    <a:pt x="482" y="363"/>
                  </a:lnTo>
                  <a:cubicBezTo>
                    <a:pt x="491" y="381"/>
                    <a:pt x="504" y="395"/>
                    <a:pt x="517" y="413"/>
                  </a:cubicBezTo>
                  <a:cubicBezTo>
                    <a:pt x="499" y="417"/>
                    <a:pt x="486" y="431"/>
                    <a:pt x="482" y="449"/>
                  </a:cubicBezTo>
                  <a:cubicBezTo>
                    <a:pt x="477" y="462"/>
                    <a:pt x="482" y="480"/>
                    <a:pt x="486" y="498"/>
                  </a:cubicBezTo>
                  <a:cubicBezTo>
                    <a:pt x="491" y="516"/>
                    <a:pt x="495" y="534"/>
                    <a:pt x="499" y="552"/>
                  </a:cubicBezTo>
                  <a:cubicBezTo>
                    <a:pt x="513" y="588"/>
                    <a:pt x="522" y="624"/>
                    <a:pt x="535" y="660"/>
                  </a:cubicBezTo>
                  <a:cubicBezTo>
                    <a:pt x="549" y="692"/>
                    <a:pt x="562" y="732"/>
                    <a:pt x="576" y="764"/>
                  </a:cubicBezTo>
                  <a:cubicBezTo>
                    <a:pt x="598" y="818"/>
                    <a:pt x="621" y="867"/>
                    <a:pt x="639" y="921"/>
                  </a:cubicBezTo>
                  <a:cubicBezTo>
                    <a:pt x="657" y="975"/>
                    <a:pt x="675" y="1034"/>
                    <a:pt x="702" y="1092"/>
                  </a:cubicBezTo>
                  <a:cubicBezTo>
                    <a:pt x="724" y="1146"/>
                    <a:pt x="747" y="1205"/>
                    <a:pt x="765" y="1254"/>
                  </a:cubicBezTo>
                  <a:cubicBezTo>
                    <a:pt x="792" y="1317"/>
                    <a:pt x="819" y="1380"/>
                    <a:pt x="846" y="1438"/>
                  </a:cubicBezTo>
                  <a:cubicBezTo>
                    <a:pt x="877" y="1492"/>
                    <a:pt x="909" y="1546"/>
                    <a:pt x="940" y="1596"/>
                  </a:cubicBezTo>
                  <a:cubicBezTo>
                    <a:pt x="963" y="1641"/>
                    <a:pt x="990" y="1677"/>
                    <a:pt x="1021" y="1717"/>
                  </a:cubicBezTo>
                  <a:cubicBezTo>
                    <a:pt x="1053" y="1753"/>
                    <a:pt x="1084" y="1785"/>
                    <a:pt x="1120" y="1816"/>
                  </a:cubicBezTo>
                  <a:cubicBezTo>
                    <a:pt x="1188" y="1879"/>
                    <a:pt x="1264" y="1929"/>
                    <a:pt x="1336" y="1987"/>
                  </a:cubicBezTo>
                  <a:cubicBezTo>
                    <a:pt x="1381" y="2019"/>
                    <a:pt x="1431" y="2050"/>
                    <a:pt x="1485" y="2068"/>
                  </a:cubicBezTo>
                  <a:cubicBezTo>
                    <a:pt x="1530" y="2082"/>
                    <a:pt x="1570" y="2095"/>
                    <a:pt x="1615" y="2104"/>
                  </a:cubicBezTo>
                  <a:cubicBezTo>
                    <a:pt x="1660" y="2113"/>
                    <a:pt x="1710" y="2122"/>
                    <a:pt x="1759" y="2127"/>
                  </a:cubicBezTo>
                  <a:cubicBezTo>
                    <a:pt x="1771" y="2128"/>
                    <a:pt x="1783" y="2129"/>
                    <a:pt x="1796" y="2129"/>
                  </a:cubicBezTo>
                  <a:cubicBezTo>
                    <a:pt x="1826" y="2129"/>
                    <a:pt x="1858" y="2125"/>
                    <a:pt x="1890" y="2122"/>
                  </a:cubicBezTo>
                  <a:lnTo>
                    <a:pt x="1885" y="2122"/>
                  </a:lnTo>
                  <a:cubicBezTo>
                    <a:pt x="1912" y="2118"/>
                    <a:pt x="1939" y="2113"/>
                    <a:pt x="1971" y="2104"/>
                  </a:cubicBezTo>
                  <a:cubicBezTo>
                    <a:pt x="1989" y="2095"/>
                    <a:pt x="2007" y="2091"/>
                    <a:pt x="2025" y="2082"/>
                  </a:cubicBezTo>
                  <a:cubicBezTo>
                    <a:pt x="2061" y="2064"/>
                    <a:pt x="2088" y="2041"/>
                    <a:pt x="2114" y="2014"/>
                  </a:cubicBezTo>
                  <a:cubicBezTo>
                    <a:pt x="2141" y="1987"/>
                    <a:pt x="2168" y="1965"/>
                    <a:pt x="2191" y="1938"/>
                  </a:cubicBezTo>
                  <a:cubicBezTo>
                    <a:pt x="2218" y="1911"/>
                    <a:pt x="2236" y="1879"/>
                    <a:pt x="2249" y="1843"/>
                  </a:cubicBezTo>
                  <a:cubicBezTo>
                    <a:pt x="2263" y="1816"/>
                    <a:pt x="2267" y="1785"/>
                    <a:pt x="2267" y="1749"/>
                  </a:cubicBezTo>
                  <a:cubicBezTo>
                    <a:pt x="2267" y="1722"/>
                    <a:pt x="2258" y="1695"/>
                    <a:pt x="2245" y="1668"/>
                  </a:cubicBezTo>
                  <a:cubicBezTo>
                    <a:pt x="2231" y="1650"/>
                    <a:pt x="2213" y="1632"/>
                    <a:pt x="2191" y="1618"/>
                  </a:cubicBezTo>
                  <a:cubicBezTo>
                    <a:pt x="2173" y="1605"/>
                    <a:pt x="2146" y="1600"/>
                    <a:pt x="2123" y="1600"/>
                  </a:cubicBezTo>
                  <a:cubicBezTo>
                    <a:pt x="2110" y="1600"/>
                    <a:pt x="2092" y="1605"/>
                    <a:pt x="2079" y="1609"/>
                  </a:cubicBezTo>
                  <a:cubicBezTo>
                    <a:pt x="2070" y="1614"/>
                    <a:pt x="2061" y="1614"/>
                    <a:pt x="2056" y="1618"/>
                  </a:cubicBezTo>
                  <a:lnTo>
                    <a:pt x="2016" y="1636"/>
                  </a:lnTo>
                  <a:lnTo>
                    <a:pt x="2025" y="1632"/>
                  </a:lnTo>
                  <a:lnTo>
                    <a:pt x="2011" y="1636"/>
                  </a:lnTo>
                  <a:lnTo>
                    <a:pt x="2002" y="1641"/>
                  </a:lnTo>
                  <a:lnTo>
                    <a:pt x="2007" y="1641"/>
                  </a:lnTo>
                  <a:lnTo>
                    <a:pt x="1980" y="1650"/>
                  </a:lnTo>
                  <a:lnTo>
                    <a:pt x="1989" y="1650"/>
                  </a:lnTo>
                  <a:lnTo>
                    <a:pt x="1980" y="1654"/>
                  </a:lnTo>
                  <a:cubicBezTo>
                    <a:pt x="1939" y="1668"/>
                    <a:pt x="1899" y="1681"/>
                    <a:pt x="1854" y="1690"/>
                  </a:cubicBezTo>
                  <a:lnTo>
                    <a:pt x="1777" y="1690"/>
                  </a:lnTo>
                  <a:cubicBezTo>
                    <a:pt x="1737" y="1681"/>
                    <a:pt x="1696" y="1672"/>
                    <a:pt x="1660" y="1663"/>
                  </a:cubicBezTo>
                  <a:cubicBezTo>
                    <a:pt x="1629" y="1650"/>
                    <a:pt x="1597" y="1632"/>
                    <a:pt x="1570" y="1614"/>
                  </a:cubicBezTo>
                  <a:cubicBezTo>
                    <a:pt x="1516" y="1569"/>
                    <a:pt x="1462" y="1524"/>
                    <a:pt x="1413" y="1470"/>
                  </a:cubicBezTo>
                  <a:cubicBezTo>
                    <a:pt x="1368" y="1425"/>
                    <a:pt x="1323" y="1371"/>
                    <a:pt x="1278" y="1322"/>
                  </a:cubicBezTo>
                  <a:cubicBezTo>
                    <a:pt x="1210" y="1236"/>
                    <a:pt x="1147" y="1146"/>
                    <a:pt x="1084" y="1056"/>
                  </a:cubicBezTo>
                  <a:cubicBezTo>
                    <a:pt x="1021" y="962"/>
                    <a:pt x="967" y="867"/>
                    <a:pt x="913" y="768"/>
                  </a:cubicBezTo>
                  <a:cubicBezTo>
                    <a:pt x="886" y="714"/>
                    <a:pt x="864" y="660"/>
                    <a:pt x="832" y="611"/>
                  </a:cubicBezTo>
                  <a:cubicBezTo>
                    <a:pt x="805" y="561"/>
                    <a:pt x="774" y="512"/>
                    <a:pt x="738" y="467"/>
                  </a:cubicBezTo>
                  <a:cubicBezTo>
                    <a:pt x="702" y="417"/>
                    <a:pt x="666" y="377"/>
                    <a:pt x="625" y="332"/>
                  </a:cubicBezTo>
                  <a:cubicBezTo>
                    <a:pt x="589" y="287"/>
                    <a:pt x="549" y="251"/>
                    <a:pt x="504" y="215"/>
                  </a:cubicBezTo>
                  <a:cubicBezTo>
                    <a:pt x="437" y="161"/>
                    <a:pt x="360" y="111"/>
                    <a:pt x="279" y="80"/>
                  </a:cubicBezTo>
                  <a:cubicBezTo>
                    <a:pt x="207" y="53"/>
                    <a:pt x="131" y="30"/>
                    <a:pt x="59" y="3"/>
                  </a:cubicBezTo>
                  <a:cubicBezTo>
                    <a:pt x="59" y="1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5423025" y="1580825"/>
              <a:ext cx="46025" cy="82175"/>
            </a:xfrm>
            <a:custGeom>
              <a:rect b="b" l="l" r="r" t="t"/>
              <a:pathLst>
                <a:path extrusionOk="0" h="3287" w="1841">
                  <a:moveTo>
                    <a:pt x="1723" y="1"/>
                  </a:moveTo>
                  <a:cubicBezTo>
                    <a:pt x="1696" y="1"/>
                    <a:pt x="1678" y="19"/>
                    <a:pt x="1678" y="46"/>
                  </a:cubicBezTo>
                  <a:cubicBezTo>
                    <a:pt x="1678" y="95"/>
                    <a:pt x="1678" y="140"/>
                    <a:pt x="1669" y="190"/>
                  </a:cubicBezTo>
                  <a:lnTo>
                    <a:pt x="1669" y="176"/>
                  </a:lnTo>
                  <a:cubicBezTo>
                    <a:pt x="1656" y="230"/>
                    <a:pt x="1642" y="284"/>
                    <a:pt x="1624" y="338"/>
                  </a:cubicBezTo>
                  <a:cubicBezTo>
                    <a:pt x="1602" y="397"/>
                    <a:pt x="1579" y="451"/>
                    <a:pt x="1557" y="509"/>
                  </a:cubicBezTo>
                  <a:cubicBezTo>
                    <a:pt x="1521" y="613"/>
                    <a:pt x="1480" y="716"/>
                    <a:pt x="1435" y="815"/>
                  </a:cubicBezTo>
                  <a:cubicBezTo>
                    <a:pt x="1386" y="919"/>
                    <a:pt x="1323" y="1013"/>
                    <a:pt x="1264" y="1112"/>
                  </a:cubicBezTo>
                  <a:cubicBezTo>
                    <a:pt x="1210" y="1207"/>
                    <a:pt x="1156" y="1292"/>
                    <a:pt x="1098" y="1378"/>
                  </a:cubicBezTo>
                  <a:cubicBezTo>
                    <a:pt x="1066" y="1423"/>
                    <a:pt x="1035" y="1463"/>
                    <a:pt x="1003" y="1508"/>
                  </a:cubicBezTo>
                  <a:cubicBezTo>
                    <a:pt x="972" y="1548"/>
                    <a:pt x="936" y="1589"/>
                    <a:pt x="904" y="1629"/>
                  </a:cubicBezTo>
                  <a:cubicBezTo>
                    <a:pt x="841" y="1710"/>
                    <a:pt x="778" y="1782"/>
                    <a:pt x="715" y="1859"/>
                  </a:cubicBezTo>
                  <a:cubicBezTo>
                    <a:pt x="679" y="1899"/>
                    <a:pt x="639" y="1935"/>
                    <a:pt x="603" y="1971"/>
                  </a:cubicBezTo>
                  <a:cubicBezTo>
                    <a:pt x="567" y="2012"/>
                    <a:pt x="526" y="2061"/>
                    <a:pt x="490" y="2102"/>
                  </a:cubicBezTo>
                  <a:cubicBezTo>
                    <a:pt x="410" y="2192"/>
                    <a:pt x="333" y="2286"/>
                    <a:pt x="261" y="2381"/>
                  </a:cubicBezTo>
                  <a:cubicBezTo>
                    <a:pt x="203" y="2453"/>
                    <a:pt x="149" y="2534"/>
                    <a:pt x="108" y="2615"/>
                  </a:cubicBezTo>
                  <a:cubicBezTo>
                    <a:pt x="81" y="2664"/>
                    <a:pt x="63" y="2718"/>
                    <a:pt x="45" y="2768"/>
                  </a:cubicBezTo>
                  <a:cubicBezTo>
                    <a:pt x="32" y="2831"/>
                    <a:pt x="18" y="2889"/>
                    <a:pt x="9" y="2952"/>
                  </a:cubicBezTo>
                  <a:cubicBezTo>
                    <a:pt x="0" y="3002"/>
                    <a:pt x="0" y="3056"/>
                    <a:pt x="9" y="3110"/>
                  </a:cubicBezTo>
                  <a:cubicBezTo>
                    <a:pt x="9" y="3155"/>
                    <a:pt x="27" y="3204"/>
                    <a:pt x="59" y="3240"/>
                  </a:cubicBezTo>
                  <a:cubicBezTo>
                    <a:pt x="81" y="3267"/>
                    <a:pt x="117" y="3280"/>
                    <a:pt x="158" y="3285"/>
                  </a:cubicBezTo>
                  <a:cubicBezTo>
                    <a:pt x="163" y="3286"/>
                    <a:pt x="169" y="3286"/>
                    <a:pt x="175" y="3286"/>
                  </a:cubicBezTo>
                  <a:cubicBezTo>
                    <a:pt x="218" y="3286"/>
                    <a:pt x="259" y="3257"/>
                    <a:pt x="275" y="3213"/>
                  </a:cubicBezTo>
                  <a:cubicBezTo>
                    <a:pt x="284" y="3181"/>
                    <a:pt x="284" y="3146"/>
                    <a:pt x="270" y="3114"/>
                  </a:cubicBezTo>
                  <a:cubicBezTo>
                    <a:pt x="261" y="3083"/>
                    <a:pt x="257" y="3056"/>
                    <a:pt x="252" y="3024"/>
                  </a:cubicBezTo>
                  <a:cubicBezTo>
                    <a:pt x="252" y="2984"/>
                    <a:pt x="252" y="2948"/>
                    <a:pt x="261" y="2912"/>
                  </a:cubicBezTo>
                  <a:cubicBezTo>
                    <a:pt x="279" y="2817"/>
                    <a:pt x="324" y="2727"/>
                    <a:pt x="392" y="2660"/>
                  </a:cubicBezTo>
                  <a:cubicBezTo>
                    <a:pt x="405" y="2646"/>
                    <a:pt x="418" y="2628"/>
                    <a:pt x="432" y="2615"/>
                  </a:cubicBezTo>
                  <a:lnTo>
                    <a:pt x="432" y="2615"/>
                  </a:lnTo>
                  <a:lnTo>
                    <a:pt x="419" y="2628"/>
                  </a:lnTo>
                  <a:cubicBezTo>
                    <a:pt x="446" y="2601"/>
                    <a:pt x="473" y="2570"/>
                    <a:pt x="499" y="2538"/>
                  </a:cubicBezTo>
                  <a:cubicBezTo>
                    <a:pt x="531" y="2511"/>
                    <a:pt x="567" y="2466"/>
                    <a:pt x="598" y="2426"/>
                  </a:cubicBezTo>
                  <a:lnTo>
                    <a:pt x="598" y="2426"/>
                  </a:lnTo>
                  <a:lnTo>
                    <a:pt x="580" y="2444"/>
                  </a:lnTo>
                  <a:cubicBezTo>
                    <a:pt x="616" y="2408"/>
                    <a:pt x="652" y="2367"/>
                    <a:pt x="688" y="2331"/>
                  </a:cubicBezTo>
                  <a:cubicBezTo>
                    <a:pt x="724" y="2295"/>
                    <a:pt x="769" y="2250"/>
                    <a:pt x="810" y="2205"/>
                  </a:cubicBezTo>
                  <a:cubicBezTo>
                    <a:pt x="850" y="2165"/>
                    <a:pt x="895" y="2120"/>
                    <a:pt x="936" y="2070"/>
                  </a:cubicBezTo>
                  <a:cubicBezTo>
                    <a:pt x="976" y="2021"/>
                    <a:pt x="1008" y="1980"/>
                    <a:pt x="1039" y="1935"/>
                  </a:cubicBezTo>
                  <a:cubicBezTo>
                    <a:pt x="1107" y="1854"/>
                    <a:pt x="1174" y="1773"/>
                    <a:pt x="1237" y="1688"/>
                  </a:cubicBezTo>
                  <a:cubicBezTo>
                    <a:pt x="1269" y="1643"/>
                    <a:pt x="1300" y="1593"/>
                    <a:pt x="1327" y="1548"/>
                  </a:cubicBezTo>
                  <a:cubicBezTo>
                    <a:pt x="1359" y="1499"/>
                    <a:pt x="1390" y="1445"/>
                    <a:pt x="1417" y="1391"/>
                  </a:cubicBezTo>
                  <a:cubicBezTo>
                    <a:pt x="1449" y="1342"/>
                    <a:pt x="1471" y="1306"/>
                    <a:pt x="1498" y="1261"/>
                  </a:cubicBezTo>
                  <a:cubicBezTo>
                    <a:pt x="1521" y="1216"/>
                    <a:pt x="1548" y="1162"/>
                    <a:pt x="1570" y="1112"/>
                  </a:cubicBezTo>
                  <a:cubicBezTo>
                    <a:pt x="1593" y="1067"/>
                    <a:pt x="1615" y="1022"/>
                    <a:pt x="1633" y="973"/>
                  </a:cubicBezTo>
                  <a:cubicBezTo>
                    <a:pt x="1651" y="923"/>
                    <a:pt x="1665" y="874"/>
                    <a:pt x="1683" y="824"/>
                  </a:cubicBezTo>
                  <a:cubicBezTo>
                    <a:pt x="1714" y="725"/>
                    <a:pt x="1750" y="631"/>
                    <a:pt x="1777" y="532"/>
                  </a:cubicBezTo>
                  <a:cubicBezTo>
                    <a:pt x="1795" y="487"/>
                    <a:pt x="1809" y="442"/>
                    <a:pt x="1818" y="397"/>
                  </a:cubicBezTo>
                  <a:cubicBezTo>
                    <a:pt x="1831" y="343"/>
                    <a:pt x="1836" y="293"/>
                    <a:pt x="1840" y="244"/>
                  </a:cubicBezTo>
                  <a:cubicBezTo>
                    <a:pt x="1840" y="203"/>
                    <a:pt x="1813" y="172"/>
                    <a:pt x="1773" y="172"/>
                  </a:cubicBezTo>
                  <a:lnTo>
                    <a:pt x="1768" y="172"/>
                  </a:lnTo>
                  <a:lnTo>
                    <a:pt x="1768" y="163"/>
                  </a:lnTo>
                  <a:cubicBezTo>
                    <a:pt x="1768" y="127"/>
                    <a:pt x="1768" y="86"/>
                    <a:pt x="1768" y="50"/>
                  </a:cubicBezTo>
                  <a:cubicBezTo>
                    <a:pt x="1768" y="23"/>
                    <a:pt x="1750" y="5"/>
                    <a:pt x="1723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5433300" y="1622175"/>
              <a:ext cx="20550" cy="23100"/>
            </a:xfrm>
            <a:custGeom>
              <a:rect b="b" l="l" r="r" t="t"/>
              <a:pathLst>
                <a:path extrusionOk="0" h="924" w="822">
                  <a:moveTo>
                    <a:pt x="776" y="1"/>
                  </a:moveTo>
                  <a:cubicBezTo>
                    <a:pt x="773" y="1"/>
                    <a:pt x="770" y="1"/>
                    <a:pt x="768" y="2"/>
                  </a:cubicBezTo>
                  <a:lnTo>
                    <a:pt x="754" y="2"/>
                  </a:lnTo>
                  <a:cubicBezTo>
                    <a:pt x="741" y="7"/>
                    <a:pt x="727" y="16"/>
                    <a:pt x="718" y="25"/>
                  </a:cubicBezTo>
                  <a:cubicBezTo>
                    <a:pt x="682" y="70"/>
                    <a:pt x="646" y="115"/>
                    <a:pt x="615" y="164"/>
                  </a:cubicBezTo>
                  <a:cubicBezTo>
                    <a:pt x="579" y="214"/>
                    <a:pt x="547" y="259"/>
                    <a:pt x="516" y="304"/>
                  </a:cubicBezTo>
                  <a:cubicBezTo>
                    <a:pt x="448" y="394"/>
                    <a:pt x="385" y="484"/>
                    <a:pt x="313" y="569"/>
                  </a:cubicBezTo>
                  <a:cubicBezTo>
                    <a:pt x="286" y="596"/>
                    <a:pt x="259" y="628"/>
                    <a:pt x="232" y="659"/>
                  </a:cubicBezTo>
                  <a:cubicBezTo>
                    <a:pt x="205" y="686"/>
                    <a:pt x="169" y="722"/>
                    <a:pt x="138" y="758"/>
                  </a:cubicBezTo>
                  <a:cubicBezTo>
                    <a:pt x="142" y="754"/>
                    <a:pt x="142" y="754"/>
                    <a:pt x="147" y="749"/>
                  </a:cubicBezTo>
                  <a:lnTo>
                    <a:pt x="147" y="749"/>
                  </a:lnTo>
                  <a:cubicBezTo>
                    <a:pt x="129" y="772"/>
                    <a:pt x="111" y="790"/>
                    <a:pt x="93" y="808"/>
                  </a:cubicBezTo>
                  <a:cubicBezTo>
                    <a:pt x="70" y="826"/>
                    <a:pt x="53" y="844"/>
                    <a:pt x="26" y="862"/>
                  </a:cubicBezTo>
                  <a:cubicBezTo>
                    <a:pt x="0" y="887"/>
                    <a:pt x="24" y="923"/>
                    <a:pt x="53" y="923"/>
                  </a:cubicBezTo>
                  <a:cubicBezTo>
                    <a:pt x="60" y="923"/>
                    <a:pt x="68" y="921"/>
                    <a:pt x="75" y="916"/>
                  </a:cubicBezTo>
                  <a:cubicBezTo>
                    <a:pt x="88" y="902"/>
                    <a:pt x="106" y="889"/>
                    <a:pt x="124" y="875"/>
                  </a:cubicBezTo>
                  <a:cubicBezTo>
                    <a:pt x="142" y="857"/>
                    <a:pt x="156" y="839"/>
                    <a:pt x="174" y="826"/>
                  </a:cubicBezTo>
                  <a:cubicBezTo>
                    <a:pt x="201" y="794"/>
                    <a:pt x="228" y="763"/>
                    <a:pt x="264" y="736"/>
                  </a:cubicBezTo>
                  <a:cubicBezTo>
                    <a:pt x="277" y="722"/>
                    <a:pt x="295" y="709"/>
                    <a:pt x="309" y="691"/>
                  </a:cubicBezTo>
                  <a:cubicBezTo>
                    <a:pt x="327" y="677"/>
                    <a:pt x="345" y="655"/>
                    <a:pt x="367" y="637"/>
                  </a:cubicBezTo>
                  <a:cubicBezTo>
                    <a:pt x="399" y="601"/>
                    <a:pt x="426" y="569"/>
                    <a:pt x="457" y="533"/>
                  </a:cubicBezTo>
                  <a:cubicBezTo>
                    <a:pt x="516" y="461"/>
                    <a:pt x="574" y="389"/>
                    <a:pt x="628" y="317"/>
                  </a:cubicBezTo>
                  <a:cubicBezTo>
                    <a:pt x="660" y="277"/>
                    <a:pt x="687" y="241"/>
                    <a:pt x="718" y="200"/>
                  </a:cubicBezTo>
                  <a:lnTo>
                    <a:pt x="808" y="79"/>
                  </a:lnTo>
                  <a:cubicBezTo>
                    <a:pt x="822" y="56"/>
                    <a:pt x="817" y="25"/>
                    <a:pt x="795" y="7"/>
                  </a:cubicBezTo>
                  <a:cubicBezTo>
                    <a:pt x="788" y="4"/>
                    <a:pt x="782" y="1"/>
                    <a:pt x="776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5429675" y="1623800"/>
              <a:ext cx="23400" cy="27700"/>
            </a:xfrm>
            <a:custGeom>
              <a:rect b="b" l="l" r="r" t="t"/>
              <a:pathLst>
                <a:path extrusionOk="0" h="1108" w="936">
                  <a:moveTo>
                    <a:pt x="899" y="0"/>
                  </a:moveTo>
                  <a:cubicBezTo>
                    <a:pt x="890" y="0"/>
                    <a:pt x="877" y="5"/>
                    <a:pt x="872" y="14"/>
                  </a:cubicBezTo>
                  <a:cubicBezTo>
                    <a:pt x="859" y="27"/>
                    <a:pt x="850" y="45"/>
                    <a:pt x="841" y="63"/>
                  </a:cubicBezTo>
                  <a:cubicBezTo>
                    <a:pt x="832" y="77"/>
                    <a:pt x="823" y="99"/>
                    <a:pt x="809" y="113"/>
                  </a:cubicBezTo>
                  <a:cubicBezTo>
                    <a:pt x="782" y="153"/>
                    <a:pt x="755" y="189"/>
                    <a:pt x="724" y="225"/>
                  </a:cubicBezTo>
                  <a:lnTo>
                    <a:pt x="724" y="230"/>
                  </a:lnTo>
                  <a:lnTo>
                    <a:pt x="724" y="234"/>
                  </a:lnTo>
                  <a:cubicBezTo>
                    <a:pt x="688" y="275"/>
                    <a:pt x="652" y="315"/>
                    <a:pt x="616" y="356"/>
                  </a:cubicBezTo>
                  <a:cubicBezTo>
                    <a:pt x="575" y="396"/>
                    <a:pt x="526" y="450"/>
                    <a:pt x="481" y="500"/>
                  </a:cubicBezTo>
                  <a:cubicBezTo>
                    <a:pt x="476" y="500"/>
                    <a:pt x="472" y="500"/>
                    <a:pt x="467" y="504"/>
                  </a:cubicBezTo>
                  <a:cubicBezTo>
                    <a:pt x="463" y="513"/>
                    <a:pt x="454" y="518"/>
                    <a:pt x="449" y="527"/>
                  </a:cubicBezTo>
                  <a:lnTo>
                    <a:pt x="418" y="563"/>
                  </a:lnTo>
                  <a:lnTo>
                    <a:pt x="337" y="662"/>
                  </a:lnTo>
                  <a:lnTo>
                    <a:pt x="337" y="662"/>
                  </a:lnTo>
                  <a:lnTo>
                    <a:pt x="341" y="653"/>
                  </a:lnTo>
                  <a:lnTo>
                    <a:pt x="341" y="653"/>
                  </a:lnTo>
                  <a:cubicBezTo>
                    <a:pt x="310" y="689"/>
                    <a:pt x="283" y="725"/>
                    <a:pt x="251" y="756"/>
                  </a:cubicBezTo>
                  <a:cubicBezTo>
                    <a:pt x="224" y="783"/>
                    <a:pt x="202" y="815"/>
                    <a:pt x="175" y="837"/>
                  </a:cubicBezTo>
                  <a:lnTo>
                    <a:pt x="130" y="878"/>
                  </a:lnTo>
                  <a:cubicBezTo>
                    <a:pt x="117" y="891"/>
                    <a:pt x="99" y="900"/>
                    <a:pt x="85" y="914"/>
                  </a:cubicBezTo>
                  <a:lnTo>
                    <a:pt x="54" y="936"/>
                  </a:lnTo>
                  <a:cubicBezTo>
                    <a:pt x="45" y="941"/>
                    <a:pt x="36" y="950"/>
                    <a:pt x="36" y="963"/>
                  </a:cubicBezTo>
                  <a:cubicBezTo>
                    <a:pt x="36" y="972"/>
                    <a:pt x="40" y="986"/>
                    <a:pt x="49" y="990"/>
                  </a:cubicBezTo>
                  <a:cubicBezTo>
                    <a:pt x="54" y="995"/>
                    <a:pt x="58" y="995"/>
                    <a:pt x="63" y="995"/>
                  </a:cubicBezTo>
                  <a:cubicBezTo>
                    <a:pt x="49" y="1013"/>
                    <a:pt x="31" y="1031"/>
                    <a:pt x="18" y="1053"/>
                  </a:cubicBezTo>
                  <a:cubicBezTo>
                    <a:pt x="1" y="1074"/>
                    <a:pt x="20" y="1107"/>
                    <a:pt x="48" y="1107"/>
                  </a:cubicBezTo>
                  <a:cubicBezTo>
                    <a:pt x="50" y="1107"/>
                    <a:pt x="52" y="1107"/>
                    <a:pt x="54" y="1107"/>
                  </a:cubicBezTo>
                  <a:cubicBezTo>
                    <a:pt x="67" y="1107"/>
                    <a:pt x="72" y="1098"/>
                    <a:pt x="76" y="1094"/>
                  </a:cubicBezTo>
                  <a:cubicBezTo>
                    <a:pt x="108" y="1053"/>
                    <a:pt x="139" y="1017"/>
                    <a:pt x="175" y="981"/>
                  </a:cubicBezTo>
                  <a:cubicBezTo>
                    <a:pt x="202" y="950"/>
                    <a:pt x="229" y="923"/>
                    <a:pt x="256" y="896"/>
                  </a:cubicBezTo>
                  <a:cubicBezTo>
                    <a:pt x="278" y="864"/>
                    <a:pt x="314" y="824"/>
                    <a:pt x="346" y="788"/>
                  </a:cubicBezTo>
                  <a:lnTo>
                    <a:pt x="436" y="675"/>
                  </a:lnTo>
                  <a:lnTo>
                    <a:pt x="472" y="626"/>
                  </a:lnTo>
                  <a:cubicBezTo>
                    <a:pt x="481" y="617"/>
                    <a:pt x="485" y="608"/>
                    <a:pt x="494" y="599"/>
                  </a:cubicBezTo>
                  <a:cubicBezTo>
                    <a:pt x="508" y="585"/>
                    <a:pt x="517" y="567"/>
                    <a:pt x="526" y="554"/>
                  </a:cubicBezTo>
                  <a:cubicBezTo>
                    <a:pt x="530" y="549"/>
                    <a:pt x="530" y="540"/>
                    <a:pt x="530" y="536"/>
                  </a:cubicBezTo>
                  <a:lnTo>
                    <a:pt x="571" y="495"/>
                  </a:lnTo>
                  <a:cubicBezTo>
                    <a:pt x="620" y="441"/>
                    <a:pt x="665" y="392"/>
                    <a:pt x="710" y="338"/>
                  </a:cubicBezTo>
                  <a:lnTo>
                    <a:pt x="769" y="275"/>
                  </a:lnTo>
                  <a:cubicBezTo>
                    <a:pt x="791" y="248"/>
                    <a:pt x="814" y="216"/>
                    <a:pt x="836" y="194"/>
                  </a:cubicBezTo>
                  <a:cubicBezTo>
                    <a:pt x="854" y="167"/>
                    <a:pt x="868" y="144"/>
                    <a:pt x="881" y="117"/>
                  </a:cubicBezTo>
                  <a:cubicBezTo>
                    <a:pt x="895" y="95"/>
                    <a:pt x="908" y="72"/>
                    <a:pt x="926" y="50"/>
                  </a:cubicBezTo>
                  <a:cubicBezTo>
                    <a:pt x="935" y="32"/>
                    <a:pt x="931" y="14"/>
                    <a:pt x="917" y="5"/>
                  </a:cubicBezTo>
                  <a:cubicBezTo>
                    <a:pt x="913" y="0"/>
                    <a:pt x="904" y="0"/>
                    <a:pt x="89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5412000" y="1710175"/>
              <a:ext cx="84475" cy="108225"/>
            </a:xfrm>
            <a:custGeom>
              <a:rect b="b" l="l" r="r" t="t"/>
              <a:pathLst>
                <a:path extrusionOk="0" h="4329" w="3379">
                  <a:moveTo>
                    <a:pt x="644" y="0"/>
                  </a:moveTo>
                  <a:lnTo>
                    <a:pt x="648" y="5"/>
                  </a:lnTo>
                  <a:lnTo>
                    <a:pt x="644" y="5"/>
                  </a:lnTo>
                  <a:cubicBezTo>
                    <a:pt x="626" y="5"/>
                    <a:pt x="612" y="14"/>
                    <a:pt x="603" y="27"/>
                  </a:cubicBezTo>
                  <a:cubicBezTo>
                    <a:pt x="594" y="14"/>
                    <a:pt x="585" y="9"/>
                    <a:pt x="576" y="9"/>
                  </a:cubicBezTo>
                  <a:cubicBezTo>
                    <a:pt x="563" y="9"/>
                    <a:pt x="549" y="18"/>
                    <a:pt x="545" y="27"/>
                  </a:cubicBezTo>
                  <a:cubicBezTo>
                    <a:pt x="540" y="36"/>
                    <a:pt x="536" y="45"/>
                    <a:pt x="540" y="54"/>
                  </a:cubicBezTo>
                  <a:lnTo>
                    <a:pt x="545" y="72"/>
                  </a:lnTo>
                  <a:cubicBezTo>
                    <a:pt x="549" y="104"/>
                    <a:pt x="558" y="140"/>
                    <a:pt x="563" y="171"/>
                  </a:cubicBezTo>
                  <a:cubicBezTo>
                    <a:pt x="567" y="261"/>
                    <a:pt x="563" y="351"/>
                    <a:pt x="545" y="437"/>
                  </a:cubicBezTo>
                  <a:cubicBezTo>
                    <a:pt x="522" y="545"/>
                    <a:pt x="491" y="653"/>
                    <a:pt x="450" y="761"/>
                  </a:cubicBezTo>
                  <a:cubicBezTo>
                    <a:pt x="410" y="873"/>
                    <a:pt x="365" y="986"/>
                    <a:pt x="320" y="1098"/>
                  </a:cubicBezTo>
                  <a:lnTo>
                    <a:pt x="284" y="1179"/>
                  </a:lnTo>
                  <a:lnTo>
                    <a:pt x="248" y="1264"/>
                  </a:lnTo>
                  <a:cubicBezTo>
                    <a:pt x="225" y="1318"/>
                    <a:pt x="203" y="1377"/>
                    <a:pt x="180" y="1435"/>
                  </a:cubicBezTo>
                  <a:cubicBezTo>
                    <a:pt x="158" y="1494"/>
                    <a:pt x="144" y="1557"/>
                    <a:pt x="126" y="1615"/>
                  </a:cubicBezTo>
                  <a:cubicBezTo>
                    <a:pt x="104" y="1678"/>
                    <a:pt x="95" y="1737"/>
                    <a:pt x="86" y="1795"/>
                  </a:cubicBezTo>
                  <a:cubicBezTo>
                    <a:pt x="63" y="1912"/>
                    <a:pt x="36" y="2047"/>
                    <a:pt x="23" y="2187"/>
                  </a:cubicBezTo>
                  <a:cubicBezTo>
                    <a:pt x="14" y="2250"/>
                    <a:pt x="9" y="2317"/>
                    <a:pt x="5" y="2385"/>
                  </a:cubicBezTo>
                  <a:cubicBezTo>
                    <a:pt x="0" y="2443"/>
                    <a:pt x="0" y="2497"/>
                    <a:pt x="5" y="2556"/>
                  </a:cubicBezTo>
                  <a:cubicBezTo>
                    <a:pt x="14" y="2677"/>
                    <a:pt x="27" y="2803"/>
                    <a:pt x="45" y="2920"/>
                  </a:cubicBezTo>
                  <a:cubicBezTo>
                    <a:pt x="59" y="3037"/>
                    <a:pt x="81" y="3149"/>
                    <a:pt x="113" y="3257"/>
                  </a:cubicBezTo>
                  <a:cubicBezTo>
                    <a:pt x="144" y="3361"/>
                    <a:pt x="180" y="3460"/>
                    <a:pt x="225" y="3559"/>
                  </a:cubicBezTo>
                  <a:cubicBezTo>
                    <a:pt x="248" y="3604"/>
                    <a:pt x="270" y="3644"/>
                    <a:pt x="293" y="3689"/>
                  </a:cubicBezTo>
                  <a:cubicBezTo>
                    <a:pt x="320" y="3734"/>
                    <a:pt x="347" y="3784"/>
                    <a:pt x="378" y="3824"/>
                  </a:cubicBezTo>
                  <a:cubicBezTo>
                    <a:pt x="396" y="3856"/>
                    <a:pt x="419" y="3883"/>
                    <a:pt x="441" y="3910"/>
                  </a:cubicBezTo>
                  <a:lnTo>
                    <a:pt x="464" y="3932"/>
                  </a:lnTo>
                  <a:cubicBezTo>
                    <a:pt x="491" y="3964"/>
                    <a:pt x="522" y="4000"/>
                    <a:pt x="549" y="4031"/>
                  </a:cubicBezTo>
                  <a:lnTo>
                    <a:pt x="576" y="4058"/>
                  </a:lnTo>
                  <a:cubicBezTo>
                    <a:pt x="594" y="4081"/>
                    <a:pt x="617" y="4103"/>
                    <a:pt x="639" y="4126"/>
                  </a:cubicBezTo>
                  <a:cubicBezTo>
                    <a:pt x="657" y="4148"/>
                    <a:pt x="684" y="4171"/>
                    <a:pt x="711" y="4193"/>
                  </a:cubicBezTo>
                  <a:lnTo>
                    <a:pt x="725" y="4202"/>
                  </a:lnTo>
                  <a:lnTo>
                    <a:pt x="743" y="4220"/>
                  </a:lnTo>
                  <a:lnTo>
                    <a:pt x="761" y="4238"/>
                  </a:lnTo>
                  <a:cubicBezTo>
                    <a:pt x="783" y="4256"/>
                    <a:pt x="810" y="4274"/>
                    <a:pt x="837" y="4292"/>
                  </a:cubicBezTo>
                  <a:lnTo>
                    <a:pt x="864" y="4310"/>
                  </a:lnTo>
                  <a:cubicBezTo>
                    <a:pt x="887" y="4324"/>
                    <a:pt x="905" y="4328"/>
                    <a:pt x="927" y="4328"/>
                  </a:cubicBezTo>
                  <a:cubicBezTo>
                    <a:pt x="940" y="4328"/>
                    <a:pt x="954" y="4328"/>
                    <a:pt x="967" y="4319"/>
                  </a:cubicBezTo>
                  <a:lnTo>
                    <a:pt x="981" y="4319"/>
                  </a:lnTo>
                  <a:cubicBezTo>
                    <a:pt x="990" y="4319"/>
                    <a:pt x="999" y="4319"/>
                    <a:pt x="1008" y="4315"/>
                  </a:cubicBezTo>
                  <a:cubicBezTo>
                    <a:pt x="1026" y="4310"/>
                    <a:pt x="1039" y="4301"/>
                    <a:pt x="1053" y="4292"/>
                  </a:cubicBezTo>
                  <a:cubicBezTo>
                    <a:pt x="1075" y="4279"/>
                    <a:pt x="1093" y="4265"/>
                    <a:pt x="1111" y="4247"/>
                  </a:cubicBezTo>
                  <a:cubicBezTo>
                    <a:pt x="1138" y="4220"/>
                    <a:pt x="1156" y="4202"/>
                    <a:pt x="1179" y="4180"/>
                  </a:cubicBezTo>
                  <a:cubicBezTo>
                    <a:pt x="1197" y="4157"/>
                    <a:pt x="1206" y="4148"/>
                    <a:pt x="1219" y="4135"/>
                  </a:cubicBezTo>
                  <a:lnTo>
                    <a:pt x="1242" y="4108"/>
                  </a:lnTo>
                  <a:lnTo>
                    <a:pt x="1251" y="4094"/>
                  </a:lnTo>
                  <a:cubicBezTo>
                    <a:pt x="1260" y="4085"/>
                    <a:pt x="1264" y="4076"/>
                    <a:pt x="1273" y="4072"/>
                  </a:cubicBezTo>
                  <a:lnTo>
                    <a:pt x="1291" y="4054"/>
                  </a:lnTo>
                  <a:lnTo>
                    <a:pt x="1309" y="4031"/>
                  </a:lnTo>
                  <a:lnTo>
                    <a:pt x="1345" y="3995"/>
                  </a:lnTo>
                  <a:lnTo>
                    <a:pt x="1390" y="3950"/>
                  </a:lnTo>
                  <a:cubicBezTo>
                    <a:pt x="1417" y="3928"/>
                    <a:pt x="1444" y="3905"/>
                    <a:pt x="1471" y="3887"/>
                  </a:cubicBezTo>
                  <a:cubicBezTo>
                    <a:pt x="1498" y="3865"/>
                    <a:pt x="1512" y="3856"/>
                    <a:pt x="1534" y="3838"/>
                  </a:cubicBezTo>
                  <a:lnTo>
                    <a:pt x="1561" y="3811"/>
                  </a:lnTo>
                  <a:cubicBezTo>
                    <a:pt x="1593" y="3788"/>
                    <a:pt x="1620" y="3761"/>
                    <a:pt x="1651" y="3743"/>
                  </a:cubicBezTo>
                  <a:cubicBezTo>
                    <a:pt x="1683" y="3721"/>
                    <a:pt x="1714" y="3703"/>
                    <a:pt x="1746" y="3685"/>
                  </a:cubicBezTo>
                  <a:cubicBezTo>
                    <a:pt x="1777" y="3667"/>
                    <a:pt x="1800" y="3653"/>
                    <a:pt x="1827" y="3635"/>
                  </a:cubicBezTo>
                  <a:lnTo>
                    <a:pt x="1863" y="3613"/>
                  </a:lnTo>
                  <a:cubicBezTo>
                    <a:pt x="1903" y="3586"/>
                    <a:pt x="1944" y="3554"/>
                    <a:pt x="1984" y="3536"/>
                  </a:cubicBezTo>
                  <a:cubicBezTo>
                    <a:pt x="2016" y="3518"/>
                    <a:pt x="2043" y="3505"/>
                    <a:pt x="2079" y="3496"/>
                  </a:cubicBezTo>
                  <a:lnTo>
                    <a:pt x="2097" y="3491"/>
                  </a:lnTo>
                  <a:cubicBezTo>
                    <a:pt x="2110" y="3487"/>
                    <a:pt x="2128" y="3482"/>
                    <a:pt x="2142" y="3482"/>
                  </a:cubicBezTo>
                  <a:cubicBezTo>
                    <a:pt x="2169" y="3473"/>
                    <a:pt x="2191" y="3460"/>
                    <a:pt x="2209" y="3437"/>
                  </a:cubicBezTo>
                  <a:cubicBezTo>
                    <a:pt x="2218" y="3419"/>
                    <a:pt x="2227" y="3401"/>
                    <a:pt x="2232" y="3383"/>
                  </a:cubicBezTo>
                  <a:lnTo>
                    <a:pt x="2236" y="3365"/>
                  </a:lnTo>
                  <a:cubicBezTo>
                    <a:pt x="2241" y="3361"/>
                    <a:pt x="2245" y="3356"/>
                    <a:pt x="2250" y="3352"/>
                  </a:cubicBezTo>
                  <a:cubicBezTo>
                    <a:pt x="2259" y="3343"/>
                    <a:pt x="2272" y="3334"/>
                    <a:pt x="2281" y="3329"/>
                  </a:cubicBezTo>
                  <a:lnTo>
                    <a:pt x="2299" y="3320"/>
                  </a:lnTo>
                  <a:cubicBezTo>
                    <a:pt x="2317" y="3316"/>
                    <a:pt x="2335" y="3316"/>
                    <a:pt x="2349" y="3311"/>
                  </a:cubicBezTo>
                  <a:lnTo>
                    <a:pt x="2380" y="3307"/>
                  </a:lnTo>
                  <a:lnTo>
                    <a:pt x="2430" y="3298"/>
                  </a:lnTo>
                  <a:cubicBezTo>
                    <a:pt x="2452" y="3293"/>
                    <a:pt x="2475" y="3289"/>
                    <a:pt x="2497" y="3284"/>
                  </a:cubicBezTo>
                  <a:cubicBezTo>
                    <a:pt x="2515" y="3284"/>
                    <a:pt x="2528" y="3284"/>
                    <a:pt x="2546" y="3280"/>
                  </a:cubicBezTo>
                  <a:cubicBezTo>
                    <a:pt x="2578" y="3280"/>
                    <a:pt x="2600" y="3280"/>
                    <a:pt x="2627" y="3275"/>
                  </a:cubicBezTo>
                  <a:lnTo>
                    <a:pt x="2650" y="3275"/>
                  </a:lnTo>
                  <a:cubicBezTo>
                    <a:pt x="2681" y="3275"/>
                    <a:pt x="2713" y="3271"/>
                    <a:pt x="2744" y="3271"/>
                  </a:cubicBezTo>
                  <a:lnTo>
                    <a:pt x="2794" y="3275"/>
                  </a:lnTo>
                  <a:cubicBezTo>
                    <a:pt x="2821" y="3280"/>
                    <a:pt x="2848" y="3280"/>
                    <a:pt x="2879" y="3280"/>
                  </a:cubicBezTo>
                  <a:cubicBezTo>
                    <a:pt x="2924" y="3280"/>
                    <a:pt x="2974" y="3266"/>
                    <a:pt x="3014" y="3244"/>
                  </a:cubicBezTo>
                  <a:cubicBezTo>
                    <a:pt x="3046" y="3230"/>
                    <a:pt x="3073" y="3212"/>
                    <a:pt x="3100" y="3190"/>
                  </a:cubicBezTo>
                  <a:cubicBezTo>
                    <a:pt x="3127" y="3167"/>
                    <a:pt x="3149" y="3145"/>
                    <a:pt x="3172" y="3118"/>
                  </a:cubicBezTo>
                  <a:cubicBezTo>
                    <a:pt x="3199" y="3086"/>
                    <a:pt x="3217" y="3055"/>
                    <a:pt x="3239" y="3023"/>
                  </a:cubicBezTo>
                  <a:lnTo>
                    <a:pt x="3244" y="3010"/>
                  </a:lnTo>
                  <a:cubicBezTo>
                    <a:pt x="3262" y="2987"/>
                    <a:pt x="3275" y="2965"/>
                    <a:pt x="3289" y="2947"/>
                  </a:cubicBezTo>
                  <a:cubicBezTo>
                    <a:pt x="3298" y="2929"/>
                    <a:pt x="3307" y="2911"/>
                    <a:pt x="3316" y="2888"/>
                  </a:cubicBezTo>
                  <a:cubicBezTo>
                    <a:pt x="3334" y="2835"/>
                    <a:pt x="3352" y="2781"/>
                    <a:pt x="3365" y="2722"/>
                  </a:cubicBezTo>
                  <a:cubicBezTo>
                    <a:pt x="3370" y="2695"/>
                    <a:pt x="3356" y="2664"/>
                    <a:pt x="3334" y="2650"/>
                  </a:cubicBezTo>
                  <a:lnTo>
                    <a:pt x="3343" y="2619"/>
                  </a:lnTo>
                  <a:lnTo>
                    <a:pt x="3352" y="2587"/>
                  </a:lnTo>
                  <a:lnTo>
                    <a:pt x="3361" y="2551"/>
                  </a:lnTo>
                  <a:cubicBezTo>
                    <a:pt x="3365" y="2538"/>
                    <a:pt x="3370" y="2524"/>
                    <a:pt x="3370" y="2506"/>
                  </a:cubicBezTo>
                  <a:cubicBezTo>
                    <a:pt x="3379" y="2484"/>
                    <a:pt x="3379" y="2457"/>
                    <a:pt x="3379" y="2434"/>
                  </a:cubicBezTo>
                  <a:cubicBezTo>
                    <a:pt x="3374" y="2416"/>
                    <a:pt x="3370" y="2403"/>
                    <a:pt x="3361" y="2389"/>
                  </a:cubicBezTo>
                  <a:cubicBezTo>
                    <a:pt x="3347" y="2376"/>
                    <a:pt x="3325" y="2362"/>
                    <a:pt x="3307" y="2358"/>
                  </a:cubicBezTo>
                  <a:cubicBezTo>
                    <a:pt x="3280" y="2349"/>
                    <a:pt x="3257" y="2344"/>
                    <a:pt x="3230" y="2340"/>
                  </a:cubicBezTo>
                  <a:cubicBezTo>
                    <a:pt x="3199" y="2331"/>
                    <a:pt x="3167" y="2326"/>
                    <a:pt x="3136" y="2322"/>
                  </a:cubicBezTo>
                  <a:lnTo>
                    <a:pt x="3100" y="2313"/>
                  </a:lnTo>
                  <a:lnTo>
                    <a:pt x="3041" y="2304"/>
                  </a:lnTo>
                  <a:lnTo>
                    <a:pt x="2978" y="2290"/>
                  </a:lnTo>
                  <a:cubicBezTo>
                    <a:pt x="2933" y="2286"/>
                    <a:pt x="2888" y="2272"/>
                    <a:pt x="2848" y="2259"/>
                  </a:cubicBezTo>
                  <a:cubicBezTo>
                    <a:pt x="2843" y="2259"/>
                    <a:pt x="2839" y="2259"/>
                    <a:pt x="2834" y="2254"/>
                  </a:cubicBezTo>
                  <a:lnTo>
                    <a:pt x="2758" y="2232"/>
                  </a:lnTo>
                  <a:lnTo>
                    <a:pt x="2744" y="2232"/>
                  </a:lnTo>
                  <a:cubicBezTo>
                    <a:pt x="2713" y="2218"/>
                    <a:pt x="2681" y="2214"/>
                    <a:pt x="2654" y="2205"/>
                  </a:cubicBezTo>
                  <a:cubicBezTo>
                    <a:pt x="2627" y="2196"/>
                    <a:pt x="2587" y="2182"/>
                    <a:pt x="2555" y="2169"/>
                  </a:cubicBezTo>
                  <a:lnTo>
                    <a:pt x="2528" y="2160"/>
                  </a:lnTo>
                  <a:cubicBezTo>
                    <a:pt x="2479" y="2142"/>
                    <a:pt x="2425" y="2119"/>
                    <a:pt x="2376" y="2097"/>
                  </a:cubicBezTo>
                  <a:cubicBezTo>
                    <a:pt x="2268" y="2043"/>
                    <a:pt x="2169" y="1989"/>
                    <a:pt x="2079" y="1935"/>
                  </a:cubicBezTo>
                  <a:cubicBezTo>
                    <a:pt x="2070" y="1930"/>
                    <a:pt x="2065" y="1930"/>
                    <a:pt x="2061" y="1926"/>
                  </a:cubicBezTo>
                  <a:lnTo>
                    <a:pt x="2025" y="1903"/>
                  </a:lnTo>
                  <a:lnTo>
                    <a:pt x="2011" y="1894"/>
                  </a:lnTo>
                  <a:lnTo>
                    <a:pt x="1962" y="1863"/>
                  </a:lnTo>
                  <a:lnTo>
                    <a:pt x="1912" y="1827"/>
                  </a:lnTo>
                  <a:cubicBezTo>
                    <a:pt x="1876" y="1804"/>
                    <a:pt x="1840" y="1782"/>
                    <a:pt x="1809" y="1764"/>
                  </a:cubicBezTo>
                  <a:lnTo>
                    <a:pt x="1786" y="1746"/>
                  </a:lnTo>
                  <a:cubicBezTo>
                    <a:pt x="1732" y="1714"/>
                    <a:pt x="1687" y="1678"/>
                    <a:pt x="1638" y="1638"/>
                  </a:cubicBezTo>
                  <a:cubicBezTo>
                    <a:pt x="1611" y="1615"/>
                    <a:pt x="1584" y="1597"/>
                    <a:pt x="1557" y="1575"/>
                  </a:cubicBezTo>
                  <a:lnTo>
                    <a:pt x="1503" y="1534"/>
                  </a:lnTo>
                  <a:lnTo>
                    <a:pt x="1449" y="1494"/>
                  </a:lnTo>
                  <a:cubicBezTo>
                    <a:pt x="1417" y="1467"/>
                    <a:pt x="1386" y="1440"/>
                    <a:pt x="1354" y="1408"/>
                  </a:cubicBezTo>
                  <a:cubicBezTo>
                    <a:pt x="1327" y="1377"/>
                    <a:pt x="1300" y="1345"/>
                    <a:pt x="1273" y="1314"/>
                  </a:cubicBezTo>
                  <a:lnTo>
                    <a:pt x="1251" y="1282"/>
                  </a:lnTo>
                  <a:cubicBezTo>
                    <a:pt x="1215" y="1237"/>
                    <a:pt x="1179" y="1193"/>
                    <a:pt x="1152" y="1148"/>
                  </a:cubicBezTo>
                  <a:cubicBezTo>
                    <a:pt x="1134" y="1112"/>
                    <a:pt x="1116" y="1076"/>
                    <a:pt x="1098" y="1044"/>
                  </a:cubicBezTo>
                  <a:lnTo>
                    <a:pt x="1066" y="968"/>
                  </a:lnTo>
                  <a:cubicBezTo>
                    <a:pt x="1048" y="932"/>
                    <a:pt x="1030" y="891"/>
                    <a:pt x="1012" y="851"/>
                  </a:cubicBezTo>
                  <a:lnTo>
                    <a:pt x="999" y="806"/>
                  </a:lnTo>
                  <a:cubicBezTo>
                    <a:pt x="990" y="788"/>
                    <a:pt x="985" y="770"/>
                    <a:pt x="976" y="752"/>
                  </a:cubicBezTo>
                  <a:cubicBezTo>
                    <a:pt x="963" y="716"/>
                    <a:pt x="954" y="684"/>
                    <a:pt x="940" y="648"/>
                  </a:cubicBezTo>
                  <a:cubicBezTo>
                    <a:pt x="931" y="626"/>
                    <a:pt x="927" y="603"/>
                    <a:pt x="918" y="581"/>
                  </a:cubicBezTo>
                  <a:lnTo>
                    <a:pt x="914" y="558"/>
                  </a:lnTo>
                  <a:cubicBezTo>
                    <a:pt x="905" y="527"/>
                    <a:pt x="891" y="500"/>
                    <a:pt x="882" y="468"/>
                  </a:cubicBezTo>
                  <a:lnTo>
                    <a:pt x="878" y="455"/>
                  </a:lnTo>
                  <a:cubicBezTo>
                    <a:pt x="873" y="441"/>
                    <a:pt x="869" y="432"/>
                    <a:pt x="864" y="423"/>
                  </a:cubicBezTo>
                  <a:cubicBezTo>
                    <a:pt x="860" y="401"/>
                    <a:pt x="855" y="378"/>
                    <a:pt x="851" y="360"/>
                  </a:cubicBezTo>
                  <a:cubicBezTo>
                    <a:pt x="846" y="320"/>
                    <a:pt x="837" y="288"/>
                    <a:pt x="828" y="252"/>
                  </a:cubicBezTo>
                  <a:cubicBezTo>
                    <a:pt x="815" y="207"/>
                    <a:pt x="797" y="162"/>
                    <a:pt x="774" y="117"/>
                  </a:cubicBezTo>
                  <a:cubicBezTo>
                    <a:pt x="770" y="117"/>
                    <a:pt x="770" y="113"/>
                    <a:pt x="770" y="113"/>
                  </a:cubicBezTo>
                  <a:cubicBezTo>
                    <a:pt x="770" y="113"/>
                    <a:pt x="765" y="108"/>
                    <a:pt x="765" y="108"/>
                  </a:cubicBezTo>
                  <a:cubicBezTo>
                    <a:pt x="756" y="90"/>
                    <a:pt x="747" y="77"/>
                    <a:pt x="738" y="63"/>
                  </a:cubicBezTo>
                  <a:cubicBezTo>
                    <a:pt x="729" y="50"/>
                    <a:pt x="716" y="36"/>
                    <a:pt x="707" y="27"/>
                  </a:cubicBezTo>
                  <a:cubicBezTo>
                    <a:pt x="689" y="9"/>
                    <a:pt x="666" y="0"/>
                    <a:pt x="644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5428650" y="1812075"/>
              <a:ext cx="8450" cy="7150"/>
            </a:xfrm>
            <a:custGeom>
              <a:rect b="b" l="l" r="r" t="t"/>
              <a:pathLst>
                <a:path extrusionOk="0" h="286" w="338">
                  <a:moveTo>
                    <a:pt x="36" y="0"/>
                  </a:moveTo>
                  <a:cubicBezTo>
                    <a:pt x="27" y="0"/>
                    <a:pt x="23" y="5"/>
                    <a:pt x="18" y="5"/>
                  </a:cubicBezTo>
                  <a:lnTo>
                    <a:pt x="14" y="9"/>
                  </a:lnTo>
                  <a:cubicBezTo>
                    <a:pt x="9" y="14"/>
                    <a:pt x="5" y="18"/>
                    <a:pt x="5" y="27"/>
                  </a:cubicBezTo>
                  <a:cubicBezTo>
                    <a:pt x="0" y="36"/>
                    <a:pt x="5" y="45"/>
                    <a:pt x="9" y="50"/>
                  </a:cubicBezTo>
                  <a:lnTo>
                    <a:pt x="14" y="59"/>
                  </a:lnTo>
                  <a:cubicBezTo>
                    <a:pt x="23" y="72"/>
                    <a:pt x="27" y="86"/>
                    <a:pt x="41" y="99"/>
                  </a:cubicBezTo>
                  <a:cubicBezTo>
                    <a:pt x="45" y="108"/>
                    <a:pt x="54" y="117"/>
                    <a:pt x="63" y="122"/>
                  </a:cubicBezTo>
                  <a:cubicBezTo>
                    <a:pt x="77" y="135"/>
                    <a:pt x="86" y="144"/>
                    <a:pt x="99" y="158"/>
                  </a:cubicBezTo>
                  <a:cubicBezTo>
                    <a:pt x="126" y="180"/>
                    <a:pt x="153" y="198"/>
                    <a:pt x="180" y="216"/>
                  </a:cubicBezTo>
                  <a:lnTo>
                    <a:pt x="216" y="239"/>
                  </a:lnTo>
                  <a:cubicBezTo>
                    <a:pt x="225" y="248"/>
                    <a:pt x="234" y="252"/>
                    <a:pt x="243" y="257"/>
                  </a:cubicBezTo>
                  <a:cubicBezTo>
                    <a:pt x="248" y="261"/>
                    <a:pt x="252" y="266"/>
                    <a:pt x="261" y="270"/>
                  </a:cubicBezTo>
                  <a:cubicBezTo>
                    <a:pt x="265" y="275"/>
                    <a:pt x="270" y="279"/>
                    <a:pt x="274" y="284"/>
                  </a:cubicBezTo>
                  <a:cubicBezTo>
                    <a:pt x="280" y="284"/>
                    <a:pt x="286" y="286"/>
                    <a:pt x="291" y="286"/>
                  </a:cubicBezTo>
                  <a:cubicBezTo>
                    <a:pt x="293" y="286"/>
                    <a:pt x="295" y="285"/>
                    <a:pt x="297" y="284"/>
                  </a:cubicBezTo>
                  <a:cubicBezTo>
                    <a:pt x="301" y="284"/>
                    <a:pt x="310" y="284"/>
                    <a:pt x="315" y="279"/>
                  </a:cubicBezTo>
                  <a:cubicBezTo>
                    <a:pt x="324" y="279"/>
                    <a:pt x="333" y="270"/>
                    <a:pt x="337" y="261"/>
                  </a:cubicBezTo>
                  <a:cubicBezTo>
                    <a:pt x="337" y="257"/>
                    <a:pt x="337" y="248"/>
                    <a:pt x="337" y="243"/>
                  </a:cubicBezTo>
                  <a:cubicBezTo>
                    <a:pt x="337" y="234"/>
                    <a:pt x="333" y="230"/>
                    <a:pt x="328" y="221"/>
                  </a:cubicBezTo>
                  <a:cubicBezTo>
                    <a:pt x="306" y="194"/>
                    <a:pt x="274" y="171"/>
                    <a:pt x="248" y="149"/>
                  </a:cubicBezTo>
                  <a:cubicBezTo>
                    <a:pt x="221" y="126"/>
                    <a:pt x="189" y="108"/>
                    <a:pt x="162" y="90"/>
                  </a:cubicBezTo>
                  <a:lnTo>
                    <a:pt x="131" y="72"/>
                  </a:lnTo>
                  <a:cubicBezTo>
                    <a:pt x="117" y="63"/>
                    <a:pt x="108" y="63"/>
                    <a:pt x="95" y="63"/>
                  </a:cubicBezTo>
                  <a:lnTo>
                    <a:pt x="90" y="59"/>
                  </a:lnTo>
                  <a:cubicBezTo>
                    <a:pt x="81" y="45"/>
                    <a:pt x="68" y="27"/>
                    <a:pt x="59" y="14"/>
                  </a:cubicBezTo>
                  <a:cubicBezTo>
                    <a:pt x="54" y="5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5425725" y="1710050"/>
              <a:ext cx="2150" cy="12175"/>
            </a:xfrm>
            <a:custGeom>
              <a:rect b="b" l="l" r="r" t="t"/>
              <a:pathLst>
                <a:path extrusionOk="0" h="487" w="86">
                  <a:moveTo>
                    <a:pt x="37" y="0"/>
                  </a:moveTo>
                  <a:cubicBezTo>
                    <a:pt x="35" y="0"/>
                    <a:pt x="33" y="0"/>
                    <a:pt x="32" y="1"/>
                  </a:cubicBezTo>
                  <a:lnTo>
                    <a:pt x="27" y="1"/>
                  </a:lnTo>
                  <a:cubicBezTo>
                    <a:pt x="9" y="1"/>
                    <a:pt x="0" y="14"/>
                    <a:pt x="0" y="32"/>
                  </a:cubicBezTo>
                  <a:cubicBezTo>
                    <a:pt x="5" y="100"/>
                    <a:pt x="5" y="167"/>
                    <a:pt x="5" y="235"/>
                  </a:cubicBezTo>
                  <a:cubicBezTo>
                    <a:pt x="5" y="266"/>
                    <a:pt x="5" y="298"/>
                    <a:pt x="9" y="329"/>
                  </a:cubicBezTo>
                  <a:cubicBezTo>
                    <a:pt x="9" y="347"/>
                    <a:pt x="9" y="365"/>
                    <a:pt x="14" y="383"/>
                  </a:cubicBezTo>
                  <a:lnTo>
                    <a:pt x="23" y="460"/>
                  </a:lnTo>
                  <a:cubicBezTo>
                    <a:pt x="27" y="478"/>
                    <a:pt x="41" y="487"/>
                    <a:pt x="59" y="487"/>
                  </a:cubicBezTo>
                  <a:cubicBezTo>
                    <a:pt x="77" y="482"/>
                    <a:pt x="86" y="469"/>
                    <a:pt x="86" y="451"/>
                  </a:cubicBezTo>
                  <a:cubicBezTo>
                    <a:pt x="77" y="379"/>
                    <a:pt x="68" y="311"/>
                    <a:pt x="68" y="239"/>
                  </a:cubicBezTo>
                  <a:cubicBezTo>
                    <a:pt x="68" y="167"/>
                    <a:pt x="68" y="95"/>
                    <a:pt x="63" y="28"/>
                  </a:cubicBezTo>
                  <a:cubicBezTo>
                    <a:pt x="59" y="12"/>
                    <a:pt x="48" y="0"/>
                    <a:pt x="37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5425600" y="1709600"/>
              <a:ext cx="2175" cy="13750"/>
            </a:xfrm>
            <a:custGeom>
              <a:rect b="b" l="l" r="r" t="t"/>
              <a:pathLst>
                <a:path extrusionOk="0" h="550" w="87">
                  <a:moveTo>
                    <a:pt x="37" y="1"/>
                  </a:moveTo>
                  <a:cubicBezTo>
                    <a:pt x="14" y="5"/>
                    <a:pt x="1" y="23"/>
                    <a:pt x="1" y="41"/>
                  </a:cubicBezTo>
                  <a:cubicBezTo>
                    <a:pt x="1" y="77"/>
                    <a:pt x="5" y="113"/>
                    <a:pt x="5" y="145"/>
                  </a:cubicBezTo>
                  <a:lnTo>
                    <a:pt x="5" y="271"/>
                  </a:lnTo>
                  <a:lnTo>
                    <a:pt x="5" y="370"/>
                  </a:lnTo>
                  <a:cubicBezTo>
                    <a:pt x="5" y="419"/>
                    <a:pt x="5" y="469"/>
                    <a:pt x="10" y="514"/>
                  </a:cubicBezTo>
                  <a:cubicBezTo>
                    <a:pt x="10" y="536"/>
                    <a:pt x="28" y="550"/>
                    <a:pt x="50" y="550"/>
                  </a:cubicBezTo>
                  <a:cubicBezTo>
                    <a:pt x="59" y="550"/>
                    <a:pt x="68" y="545"/>
                    <a:pt x="73" y="536"/>
                  </a:cubicBezTo>
                  <a:cubicBezTo>
                    <a:pt x="82" y="527"/>
                    <a:pt x="86" y="518"/>
                    <a:pt x="82" y="509"/>
                  </a:cubicBezTo>
                  <a:cubicBezTo>
                    <a:pt x="82" y="428"/>
                    <a:pt x="82" y="347"/>
                    <a:pt x="77" y="266"/>
                  </a:cubicBezTo>
                  <a:cubicBezTo>
                    <a:pt x="77" y="185"/>
                    <a:pt x="73" y="113"/>
                    <a:pt x="73" y="37"/>
                  </a:cubicBezTo>
                  <a:cubicBezTo>
                    <a:pt x="68" y="14"/>
                    <a:pt x="55" y="1"/>
                    <a:pt x="3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5535825" y="1795425"/>
              <a:ext cx="35550" cy="159275"/>
            </a:xfrm>
            <a:custGeom>
              <a:rect b="b" l="l" r="r" t="t"/>
              <a:pathLst>
                <a:path extrusionOk="0" h="6371" w="1422">
                  <a:moveTo>
                    <a:pt x="302" y="0"/>
                  </a:moveTo>
                  <a:lnTo>
                    <a:pt x="306" y="5"/>
                  </a:lnTo>
                  <a:cubicBezTo>
                    <a:pt x="239" y="5"/>
                    <a:pt x="216" y="90"/>
                    <a:pt x="270" y="122"/>
                  </a:cubicBezTo>
                  <a:lnTo>
                    <a:pt x="302" y="144"/>
                  </a:lnTo>
                  <a:cubicBezTo>
                    <a:pt x="324" y="158"/>
                    <a:pt x="342" y="171"/>
                    <a:pt x="360" y="185"/>
                  </a:cubicBezTo>
                  <a:cubicBezTo>
                    <a:pt x="383" y="194"/>
                    <a:pt x="405" y="207"/>
                    <a:pt x="423" y="221"/>
                  </a:cubicBezTo>
                  <a:cubicBezTo>
                    <a:pt x="437" y="234"/>
                    <a:pt x="450" y="248"/>
                    <a:pt x="464" y="261"/>
                  </a:cubicBezTo>
                  <a:cubicBezTo>
                    <a:pt x="468" y="270"/>
                    <a:pt x="473" y="275"/>
                    <a:pt x="473" y="279"/>
                  </a:cubicBezTo>
                  <a:cubicBezTo>
                    <a:pt x="477" y="284"/>
                    <a:pt x="477" y="293"/>
                    <a:pt x="477" y="297"/>
                  </a:cubicBezTo>
                  <a:cubicBezTo>
                    <a:pt x="482" y="324"/>
                    <a:pt x="482" y="351"/>
                    <a:pt x="477" y="378"/>
                  </a:cubicBezTo>
                  <a:cubicBezTo>
                    <a:pt x="459" y="468"/>
                    <a:pt x="432" y="558"/>
                    <a:pt x="396" y="639"/>
                  </a:cubicBezTo>
                  <a:lnTo>
                    <a:pt x="374" y="693"/>
                  </a:lnTo>
                  <a:lnTo>
                    <a:pt x="342" y="765"/>
                  </a:lnTo>
                  <a:cubicBezTo>
                    <a:pt x="311" y="846"/>
                    <a:pt x="284" y="923"/>
                    <a:pt x="252" y="1004"/>
                  </a:cubicBezTo>
                  <a:cubicBezTo>
                    <a:pt x="216" y="1102"/>
                    <a:pt x="189" y="1210"/>
                    <a:pt x="162" y="1314"/>
                  </a:cubicBezTo>
                  <a:cubicBezTo>
                    <a:pt x="131" y="1417"/>
                    <a:pt x="108" y="1516"/>
                    <a:pt x="81" y="1647"/>
                  </a:cubicBezTo>
                  <a:cubicBezTo>
                    <a:pt x="54" y="1773"/>
                    <a:pt x="36" y="1903"/>
                    <a:pt x="27" y="2034"/>
                  </a:cubicBezTo>
                  <a:lnTo>
                    <a:pt x="23" y="2124"/>
                  </a:lnTo>
                  <a:cubicBezTo>
                    <a:pt x="14" y="2214"/>
                    <a:pt x="5" y="2304"/>
                    <a:pt x="5" y="2394"/>
                  </a:cubicBezTo>
                  <a:cubicBezTo>
                    <a:pt x="0" y="2511"/>
                    <a:pt x="0" y="2628"/>
                    <a:pt x="9" y="2744"/>
                  </a:cubicBezTo>
                  <a:cubicBezTo>
                    <a:pt x="18" y="2821"/>
                    <a:pt x="23" y="2897"/>
                    <a:pt x="32" y="2974"/>
                  </a:cubicBezTo>
                  <a:lnTo>
                    <a:pt x="41" y="3091"/>
                  </a:lnTo>
                  <a:cubicBezTo>
                    <a:pt x="54" y="3235"/>
                    <a:pt x="68" y="3374"/>
                    <a:pt x="86" y="3514"/>
                  </a:cubicBezTo>
                  <a:cubicBezTo>
                    <a:pt x="95" y="3608"/>
                    <a:pt x="104" y="3703"/>
                    <a:pt x="113" y="3797"/>
                  </a:cubicBezTo>
                  <a:cubicBezTo>
                    <a:pt x="122" y="3869"/>
                    <a:pt x="126" y="3937"/>
                    <a:pt x="131" y="4009"/>
                  </a:cubicBezTo>
                  <a:cubicBezTo>
                    <a:pt x="135" y="4058"/>
                    <a:pt x="135" y="4108"/>
                    <a:pt x="140" y="4153"/>
                  </a:cubicBezTo>
                  <a:cubicBezTo>
                    <a:pt x="144" y="4220"/>
                    <a:pt x="149" y="4283"/>
                    <a:pt x="153" y="4346"/>
                  </a:cubicBezTo>
                  <a:cubicBezTo>
                    <a:pt x="153" y="4377"/>
                    <a:pt x="153" y="4409"/>
                    <a:pt x="153" y="4445"/>
                  </a:cubicBezTo>
                  <a:cubicBezTo>
                    <a:pt x="158" y="4476"/>
                    <a:pt x="158" y="4499"/>
                    <a:pt x="158" y="4526"/>
                  </a:cubicBezTo>
                  <a:cubicBezTo>
                    <a:pt x="158" y="4607"/>
                    <a:pt x="162" y="4692"/>
                    <a:pt x="162" y="4773"/>
                  </a:cubicBezTo>
                  <a:lnTo>
                    <a:pt x="162" y="4832"/>
                  </a:lnTo>
                  <a:lnTo>
                    <a:pt x="162" y="5124"/>
                  </a:lnTo>
                  <a:cubicBezTo>
                    <a:pt x="162" y="5192"/>
                    <a:pt x="158" y="5259"/>
                    <a:pt x="153" y="5327"/>
                  </a:cubicBezTo>
                  <a:lnTo>
                    <a:pt x="149" y="5403"/>
                  </a:lnTo>
                  <a:cubicBezTo>
                    <a:pt x="144" y="5502"/>
                    <a:pt x="135" y="5601"/>
                    <a:pt x="122" y="5700"/>
                  </a:cubicBezTo>
                  <a:cubicBezTo>
                    <a:pt x="117" y="5750"/>
                    <a:pt x="104" y="5804"/>
                    <a:pt x="95" y="5858"/>
                  </a:cubicBezTo>
                  <a:lnTo>
                    <a:pt x="77" y="5956"/>
                  </a:lnTo>
                  <a:cubicBezTo>
                    <a:pt x="72" y="5983"/>
                    <a:pt x="68" y="6015"/>
                    <a:pt x="59" y="6037"/>
                  </a:cubicBezTo>
                  <a:lnTo>
                    <a:pt x="45" y="6091"/>
                  </a:lnTo>
                  <a:lnTo>
                    <a:pt x="32" y="6154"/>
                  </a:lnTo>
                  <a:lnTo>
                    <a:pt x="23" y="6208"/>
                  </a:lnTo>
                  <a:cubicBezTo>
                    <a:pt x="18" y="6222"/>
                    <a:pt x="14" y="6240"/>
                    <a:pt x="14" y="6258"/>
                  </a:cubicBezTo>
                  <a:cubicBezTo>
                    <a:pt x="9" y="6298"/>
                    <a:pt x="32" y="6334"/>
                    <a:pt x="63" y="6352"/>
                  </a:cubicBezTo>
                  <a:cubicBezTo>
                    <a:pt x="72" y="6357"/>
                    <a:pt x="81" y="6361"/>
                    <a:pt x="90" y="6366"/>
                  </a:cubicBezTo>
                  <a:lnTo>
                    <a:pt x="126" y="6370"/>
                  </a:lnTo>
                  <a:lnTo>
                    <a:pt x="149" y="6370"/>
                  </a:lnTo>
                  <a:cubicBezTo>
                    <a:pt x="176" y="6370"/>
                    <a:pt x="203" y="6366"/>
                    <a:pt x="230" y="6361"/>
                  </a:cubicBezTo>
                  <a:cubicBezTo>
                    <a:pt x="270" y="6357"/>
                    <a:pt x="315" y="6343"/>
                    <a:pt x="356" y="6334"/>
                  </a:cubicBezTo>
                  <a:cubicBezTo>
                    <a:pt x="396" y="6321"/>
                    <a:pt x="432" y="6312"/>
                    <a:pt x="468" y="6294"/>
                  </a:cubicBezTo>
                  <a:lnTo>
                    <a:pt x="486" y="6285"/>
                  </a:lnTo>
                  <a:cubicBezTo>
                    <a:pt x="522" y="6271"/>
                    <a:pt x="554" y="6262"/>
                    <a:pt x="590" y="6253"/>
                  </a:cubicBezTo>
                  <a:lnTo>
                    <a:pt x="612" y="6244"/>
                  </a:lnTo>
                  <a:cubicBezTo>
                    <a:pt x="653" y="6235"/>
                    <a:pt x="698" y="6226"/>
                    <a:pt x="738" y="6217"/>
                  </a:cubicBezTo>
                  <a:lnTo>
                    <a:pt x="796" y="6213"/>
                  </a:lnTo>
                  <a:cubicBezTo>
                    <a:pt x="832" y="6213"/>
                    <a:pt x="873" y="6208"/>
                    <a:pt x="913" y="6199"/>
                  </a:cubicBezTo>
                  <a:cubicBezTo>
                    <a:pt x="958" y="6190"/>
                    <a:pt x="1003" y="6181"/>
                    <a:pt x="1048" y="6168"/>
                  </a:cubicBezTo>
                  <a:cubicBezTo>
                    <a:pt x="1084" y="6159"/>
                    <a:pt x="1125" y="6145"/>
                    <a:pt x="1165" y="6132"/>
                  </a:cubicBezTo>
                  <a:cubicBezTo>
                    <a:pt x="1174" y="6127"/>
                    <a:pt x="1188" y="6123"/>
                    <a:pt x="1201" y="6123"/>
                  </a:cubicBezTo>
                  <a:lnTo>
                    <a:pt x="1215" y="6118"/>
                  </a:lnTo>
                  <a:cubicBezTo>
                    <a:pt x="1242" y="6109"/>
                    <a:pt x="1264" y="6100"/>
                    <a:pt x="1287" y="6091"/>
                  </a:cubicBezTo>
                  <a:cubicBezTo>
                    <a:pt x="1300" y="6082"/>
                    <a:pt x="1314" y="6073"/>
                    <a:pt x="1327" y="6064"/>
                  </a:cubicBezTo>
                  <a:cubicBezTo>
                    <a:pt x="1341" y="6055"/>
                    <a:pt x="1354" y="6042"/>
                    <a:pt x="1368" y="6028"/>
                  </a:cubicBezTo>
                  <a:cubicBezTo>
                    <a:pt x="1377" y="6019"/>
                    <a:pt x="1386" y="6006"/>
                    <a:pt x="1390" y="5992"/>
                  </a:cubicBezTo>
                  <a:cubicBezTo>
                    <a:pt x="1404" y="5970"/>
                    <a:pt x="1408" y="5947"/>
                    <a:pt x="1413" y="5925"/>
                  </a:cubicBezTo>
                  <a:cubicBezTo>
                    <a:pt x="1417" y="5894"/>
                    <a:pt x="1422" y="5862"/>
                    <a:pt x="1422" y="5826"/>
                  </a:cubicBezTo>
                  <a:cubicBezTo>
                    <a:pt x="1422" y="5790"/>
                    <a:pt x="1417" y="5754"/>
                    <a:pt x="1408" y="5718"/>
                  </a:cubicBezTo>
                  <a:cubicBezTo>
                    <a:pt x="1390" y="5610"/>
                    <a:pt x="1363" y="5502"/>
                    <a:pt x="1332" y="5399"/>
                  </a:cubicBezTo>
                  <a:lnTo>
                    <a:pt x="1318" y="5345"/>
                  </a:lnTo>
                  <a:cubicBezTo>
                    <a:pt x="1291" y="5250"/>
                    <a:pt x="1264" y="5160"/>
                    <a:pt x="1242" y="5066"/>
                  </a:cubicBezTo>
                  <a:lnTo>
                    <a:pt x="1224" y="4994"/>
                  </a:lnTo>
                  <a:cubicBezTo>
                    <a:pt x="1206" y="4913"/>
                    <a:pt x="1183" y="4823"/>
                    <a:pt x="1170" y="4742"/>
                  </a:cubicBezTo>
                  <a:cubicBezTo>
                    <a:pt x="1129" y="4517"/>
                    <a:pt x="1080" y="4297"/>
                    <a:pt x="1026" y="4085"/>
                  </a:cubicBezTo>
                  <a:lnTo>
                    <a:pt x="1012" y="4045"/>
                  </a:lnTo>
                  <a:cubicBezTo>
                    <a:pt x="1008" y="4009"/>
                    <a:pt x="999" y="3977"/>
                    <a:pt x="990" y="3946"/>
                  </a:cubicBezTo>
                  <a:cubicBezTo>
                    <a:pt x="976" y="3910"/>
                    <a:pt x="967" y="3878"/>
                    <a:pt x="954" y="3847"/>
                  </a:cubicBezTo>
                  <a:lnTo>
                    <a:pt x="945" y="3815"/>
                  </a:lnTo>
                  <a:lnTo>
                    <a:pt x="918" y="3743"/>
                  </a:lnTo>
                  <a:cubicBezTo>
                    <a:pt x="895" y="3685"/>
                    <a:pt x="877" y="3631"/>
                    <a:pt x="855" y="3572"/>
                  </a:cubicBezTo>
                  <a:cubicBezTo>
                    <a:pt x="855" y="3572"/>
                    <a:pt x="850" y="3563"/>
                    <a:pt x="850" y="3563"/>
                  </a:cubicBezTo>
                  <a:cubicBezTo>
                    <a:pt x="846" y="3563"/>
                    <a:pt x="846" y="3559"/>
                    <a:pt x="846" y="3554"/>
                  </a:cubicBezTo>
                  <a:lnTo>
                    <a:pt x="819" y="3496"/>
                  </a:lnTo>
                  <a:lnTo>
                    <a:pt x="796" y="3442"/>
                  </a:lnTo>
                  <a:cubicBezTo>
                    <a:pt x="783" y="3406"/>
                    <a:pt x="770" y="3370"/>
                    <a:pt x="761" y="3334"/>
                  </a:cubicBezTo>
                  <a:lnTo>
                    <a:pt x="752" y="3302"/>
                  </a:lnTo>
                  <a:cubicBezTo>
                    <a:pt x="738" y="3257"/>
                    <a:pt x="725" y="3217"/>
                    <a:pt x="716" y="3176"/>
                  </a:cubicBezTo>
                  <a:cubicBezTo>
                    <a:pt x="707" y="3149"/>
                    <a:pt x="702" y="3118"/>
                    <a:pt x="693" y="3095"/>
                  </a:cubicBezTo>
                  <a:cubicBezTo>
                    <a:pt x="680" y="3032"/>
                    <a:pt x="666" y="2974"/>
                    <a:pt x="648" y="2915"/>
                  </a:cubicBezTo>
                  <a:cubicBezTo>
                    <a:pt x="630" y="2875"/>
                    <a:pt x="617" y="2834"/>
                    <a:pt x="599" y="2794"/>
                  </a:cubicBezTo>
                  <a:cubicBezTo>
                    <a:pt x="581" y="2753"/>
                    <a:pt x="567" y="2722"/>
                    <a:pt x="554" y="2686"/>
                  </a:cubicBezTo>
                  <a:cubicBezTo>
                    <a:pt x="536" y="2637"/>
                    <a:pt x="522" y="2583"/>
                    <a:pt x="513" y="2529"/>
                  </a:cubicBezTo>
                  <a:cubicBezTo>
                    <a:pt x="504" y="2475"/>
                    <a:pt x="491" y="2425"/>
                    <a:pt x="486" y="2371"/>
                  </a:cubicBezTo>
                  <a:cubicBezTo>
                    <a:pt x="473" y="2281"/>
                    <a:pt x="464" y="2196"/>
                    <a:pt x="455" y="2106"/>
                  </a:cubicBezTo>
                  <a:cubicBezTo>
                    <a:pt x="446" y="2020"/>
                    <a:pt x="446" y="1926"/>
                    <a:pt x="455" y="1836"/>
                  </a:cubicBezTo>
                  <a:cubicBezTo>
                    <a:pt x="464" y="1795"/>
                    <a:pt x="473" y="1750"/>
                    <a:pt x="486" y="1705"/>
                  </a:cubicBezTo>
                  <a:lnTo>
                    <a:pt x="495" y="1660"/>
                  </a:lnTo>
                  <a:lnTo>
                    <a:pt x="513" y="1593"/>
                  </a:lnTo>
                  <a:cubicBezTo>
                    <a:pt x="522" y="1543"/>
                    <a:pt x="531" y="1494"/>
                    <a:pt x="545" y="1449"/>
                  </a:cubicBezTo>
                  <a:cubicBezTo>
                    <a:pt x="563" y="1386"/>
                    <a:pt x="581" y="1323"/>
                    <a:pt x="603" y="1260"/>
                  </a:cubicBezTo>
                  <a:lnTo>
                    <a:pt x="612" y="1219"/>
                  </a:lnTo>
                  <a:cubicBezTo>
                    <a:pt x="635" y="1156"/>
                    <a:pt x="657" y="1098"/>
                    <a:pt x="684" y="1035"/>
                  </a:cubicBezTo>
                  <a:cubicBezTo>
                    <a:pt x="720" y="950"/>
                    <a:pt x="752" y="860"/>
                    <a:pt x="787" y="770"/>
                  </a:cubicBezTo>
                  <a:lnTo>
                    <a:pt x="792" y="747"/>
                  </a:lnTo>
                  <a:lnTo>
                    <a:pt x="801" y="725"/>
                  </a:lnTo>
                  <a:cubicBezTo>
                    <a:pt x="823" y="720"/>
                    <a:pt x="837" y="707"/>
                    <a:pt x="850" y="689"/>
                  </a:cubicBezTo>
                  <a:lnTo>
                    <a:pt x="864" y="671"/>
                  </a:lnTo>
                  <a:cubicBezTo>
                    <a:pt x="873" y="653"/>
                    <a:pt x="886" y="639"/>
                    <a:pt x="900" y="626"/>
                  </a:cubicBezTo>
                  <a:cubicBezTo>
                    <a:pt x="918" y="603"/>
                    <a:pt x="936" y="581"/>
                    <a:pt x="949" y="558"/>
                  </a:cubicBezTo>
                  <a:cubicBezTo>
                    <a:pt x="958" y="549"/>
                    <a:pt x="967" y="536"/>
                    <a:pt x="976" y="522"/>
                  </a:cubicBezTo>
                  <a:cubicBezTo>
                    <a:pt x="990" y="504"/>
                    <a:pt x="994" y="486"/>
                    <a:pt x="1003" y="468"/>
                  </a:cubicBezTo>
                  <a:cubicBezTo>
                    <a:pt x="1008" y="455"/>
                    <a:pt x="1008" y="441"/>
                    <a:pt x="1012" y="428"/>
                  </a:cubicBezTo>
                  <a:cubicBezTo>
                    <a:pt x="1008" y="396"/>
                    <a:pt x="999" y="365"/>
                    <a:pt x="985" y="338"/>
                  </a:cubicBezTo>
                  <a:cubicBezTo>
                    <a:pt x="954" y="279"/>
                    <a:pt x="909" y="230"/>
                    <a:pt x="850" y="189"/>
                  </a:cubicBezTo>
                  <a:cubicBezTo>
                    <a:pt x="783" y="140"/>
                    <a:pt x="711" y="95"/>
                    <a:pt x="630" y="63"/>
                  </a:cubicBezTo>
                  <a:cubicBezTo>
                    <a:pt x="621" y="63"/>
                    <a:pt x="612" y="59"/>
                    <a:pt x="603" y="54"/>
                  </a:cubicBezTo>
                  <a:cubicBezTo>
                    <a:pt x="594" y="54"/>
                    <a:pt x="585" y="54"/>
                    <a:pt x="572" y="50"/>
                  </a:cubicBezTo>
                  <a:cubicBezTo>
                    <a:pt x="558" y="50"/>
                    <a:pt x="540" y="59"/>
                    <a:pt x="527" y="63"/>
                  </a:cubicBezTo>
                  <a:cubicBezTo>
                    <a:pt x="509" y="77"/>
                    <a:pt x="495" y="90"/>
                    <a:pt x="486" y="104"/>
                  </a:cubicBezTo>
                  <a:cubicBezTo>
                    <a:pt x="477" y="99"/>
                    <a:pt x="473" y="95"/>
                    <a:pt x="464" y="90"/>
                  </a:cubicBezTo>
                  <a:lnTo>
                    <a:pt x="450" y="81"/>
                  </a:lnTo>
                  <a:cubicBezTo>
                    <a:pt x="432" y="77"/>
                    <a:pt x="419" y="68"/>
                    <a:pt x="401" y="59"/>
                  </a:cubicBezTo>
                  <a:cubicBezTo>
                    <a:pt x="387" y="50"/>
                    <a:pt x="369" y="36"/>
                    <a:pt x="356" y="27"/>
                  </a:cubicBezTo>
                  <a:lnTo>
                    <a:pt x="333" y="9"/>
                  </a:lnTo>
                  <a:cubicBezTo>
                    <a:pt x="324" y="5"/>
                    <a:pt x="311" y="0"/>
                    <a:pt x="302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5466725" y="1791700"/>
              <a:ext cx="16600" cy="7400"/>
            </a:xfrm>
            <a:custGeom>
              <a:rect b="b" l="l" r="r" t="t"/>
              <a:pathLst>
                <a:path extrusionOk="0" h="296" w="664">
                  <a:moveTo>
                    <a:pt x="551" y="1"/>
                  </a:moveTo>
                  <a:lnTo>
                    <a:pt x="560" y="5"/>
                  </a:lnTo>
                  <a:cubicBezTo>
                    <a:pt x="546" y="5"/>
                    <a:pt x="533" y="10"/>
                    <a:pt x="519" y="10"/>
                  </a:cubicBezTo>
                  <a:lnTo>
                    <a:pt x="479" y="19"/>
                  </a:lnTo>
                  <a:cubicBezTo>
                    <a:pt x="456" y="28"/>
                    <a:pt x="429" y="37"/>
                    <a:pt x="402" y="46"/>
                  </a:cubicBezTo>
                  <a:cubicBezTo>
                    <a:pt x="375" y="55"/>
                    <a:pt x="339" y="64"/>
                    <a:pt x="308" y="77"/>
                  </a:cubicBezTo>
                  <a:cubicBezTo>
                    <a:pt x="277" y="86"/>
                    <a:pt x="236" y="100"/>
                    <a:pt x="196" y="113"/>
                  </a:cubicBezTo>
                  <a:lnTo>
                    <a:pt x="205" y="113"/>
                  </a:lnTo>
                  <a:lnTo>
                    <a:pt x="173" y="127"/>
                  </a:lnTo>
                  <a:lnTo>
                    <a:pt x="164" y="131"/>
                  </a:lnTo>
                  <a:lnTo>
                    <a:pt x="83" y="167"/>
                  </a:lnTo>
                  <a:lnTo>
                    <a:pt x="74" y="172"/>
                  </a:lnTo>
                  <a:lnTo>
                    <a:pt x="79" y="167"/>
                  </a:lnTo>
                  <a:lnTo>
                    <a:pt x="61" y="176"/>
                  </a:lnTo>
                  <a:cubicBezTo>
                    <a:pt x="47" y="176"/>
                    <a:pt x="34" y="190"/>
                    <a:pt x="25" y="203"/>
                  </a:cubicBezTo>
                  <a:cubicBezTo>
                    <a:pt x="0" y="244"/>
                    <a:pt x="34" y="295"/>
                    <a:pt x="81" y="295"/>
                  </a:cubicBezTo>
                  <a:cubicBezTo>
                    <a:pt x="86" y="295"/>
                    <a:pt x="91" y="295"/>
                    <a:pt x="97" y="293"/>
                  </a:cubicBezTo>
                  <a:lnTo>
                    <a:pt x="173" y="262"/>
                  </a:lnTo>
                  <a:lnTo>
                    <a:pt x="164" y="262"/>
                  </a:lnTo>
                  <a:cubicBezTo>
                    <a:pt x="209" y="244"/>
                    <a:pt x="254" y="230"/>
                    <a:pt x="304" y="226"/>
                  </a:cubicBezTo>
                  <a:lnTo>
                    <a:pt x="290" y="226"/>
                  </a:lnTo>
                  <a:cubicBezTo>
                    <a:pt x="317" y="221"/>
                    <a:pt x="339" y="217"/>
                    <a:pt x="366" y="212"/>
                  </a:cubicBezTo>
                  <a:lnTo>
                    <a:pt x="344" y="212"/>
                  </a:lnTo>
                  <a:lnTo>
                    <a:pt x="407" y="203"/>
                  </a:lnTo>
                  <a:lnTo>
                    <a:pt x="447" y="199"/>
                  </a:lnTo>
                  <a:lnTo>
                    <a:pt x="497" y="194"/>
                  </a:lnTo>
                  <a:cubicBezTo>
                    <a:pt x="546" y="194"/>
                    <a:pt x="591" y="181"/>
                    <a:pt x="627" y="154"/>
                  </a:cubicBezTo>
                  <a:cubicBezTo>
                    <a:pt x="659" y="122"/>
                    <a:pt x="663" y="82"/>
                    <a:pt x="645" y="46"/>
                  </a:cubicBezTo>
                  <a:cubicBezTo>
                    <a:pt x="632" y="23"/>
                    <a:pt x="609" y="10"/>
                    <a:pt x="587" y="5"/>
                  </a:cubicBezTo>
                  <a:cubicBezTo>
                    <a:pt x="582" y="1"/>
                    <a:pt x="573" y="1"/>
                    <a:pt x="569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5494875" y="2025400"/>
              <a:ext cx="80675" cy="56600"/>
            </a:xfrm>
            <a:custGeom>
              <a:rect b="b" l="l" r="r" t="t"/>
              <a:pathLst>
                <a:path extrusionOk="0" h="2264" w="3227">
                  <a:moveTo>
                    <a:pt x="1242" y="1"/>
                  </a:moveTo>
                  <a:cubicBezTo>
                    <a:pt x="1215" y="1"/>
                    <a:pt x="1193" y="14"/>
                    <a:pt x="1179" y="41"/>
                  </a:cubicBezTo>
                  <a:cubicBezTo>
                    <a:pt x="1170" y="68"/>
                    <a:pt x="1161" y="95"/>
                    <a:pt x="1148" y="127"/>
                  </a:cubicBezTo>
                  <a:cubicBezTo>
                    <a:pt x="1143" y="145"/>
                    <a:pt x="1134" y="163"/>
                    <a:pt x="1125" y="185"/>
                  </a:cubicBezTo>
                  <a:lnTo>
                    <a:pt x="1112" y="208"/>
                  </a:lnTo>
                  <a:cubicBezTo>
                    <a:pt x="1098" y="230"/>
                    <a:pt x="1089" y="253"/>
                    <a:pt x="1080" y="275"/>
                  </a:cubicBezTo>
                  <a:cubicBezTo>
                    <a:pt x="1067" y="298"/>
                    <a:pt x="1053" y="334"/>
                    <a:pt x="1040" y="361"/>
                  </a:cubicBezTo>
                  <a:cubicBezTo>
                    <a:pt x="1004" y="428"/>
                    <a:pt x="963" y="496"/>
                    <a:pt x="927" y="559"/>
                  </a:cubicBezTo>
                  <a:cubicBezTo>
                    <a:pt x="900" y="595"/>
                    <a:pt x="878" y="635"/>
                    <a:pt x="855" y="676"/>
                  </a:cubicBezTo>
                  <a:cubicBezTo>
                    <a:pt x="833" y="716"/>
                    <a:pt x="819" y="739"/>
                    <a:pt x="802" y="770"/>
                  </a:cubicBezTo>
                  <a:lnTo>
                    <a:pt x="775" y="815"/>
                  </a:lnTo>
                  <a:lnTo>
                    <a:pt x="757" y="842"/>
                  </a:lnTo>
                  <a:cubicBezTo>
                    <a:pt x="730" y="887"/>
                    <a:pt x="703" y="928"/>
                    <a:pt x="676" y="973"/>
                  </a:cubicBezTo>
                  <a:lnTo>
                    <a:pt x="617" y="1067"/>
                  </a:lnTo>
                  <a:lnTo>
                    <a:pt x="581" y="1130"/>
                  </a:lnTo>
                  <a:lnTo>
                    <a:pt x="545" y="1184"/>
                  </a:lnTo>
                  <a:cubicBezTo>
                    <a:pt x="523" y="1216"/>
                    <a:pt x="505" y="1247"/>
                    <a:pt x="482" y="1279"/>
                  </a:cubicBezTo>
                  <a:cubicBezTo>
                    <a:pt x="446" y="1342"/>
                    <a:pt x="406" y="1405"/>
                    <a:pt x="370" y="1472"/>
                  </a:cubicBezTo>
                  <a:lnTo>
                    <a:pt x="365" y="1486"/>
                  </a:lnTo>
                  <a:cubicBezTo>
                    <a:pt x="329" y="1549"/>
                    <a:pt x="293" y="1616"/>
                    <a:pt x="253" y="1674"/>
                  </a:cubicBezTo>
                  <a:lnTo>
                    <a:pt x="239" y="1692"/>
                  </a:lnTo>
                  <a:lnTo>
                    <a:pt x="235" y="1701"/>
                  </a:lnTo>
                  <a:cubicBezTo>
                    <a:pt x="221" y="1724"/>
                    <a:pt x="203" y="1746"/>
                    <a:pt x="190" y="1769"/>
                  </a:cubicBezTo>
                  <a:cubicBezTo>
                    <a:pt x="181" y="1782"/>
                    <a:pt x="172" y="1796"/>
                    <a:pt x="158" y="1809"/>
                  </a:cubicBezTo>
                  <a:cubicBezTo>
                    <a:pt x="149" y="1818"/>
                    <a:pt x="140" y="1832"/>
                    <a:pt x="131" y="1845"/>
                  </a:cubicBezTo>
                  <a:cubicBezTo>
                    <a:pt x="122" y="1859"/>
                    <a:pt x="104" y="1881"/>
                    <a:pt x="91" y="1899"/>
                  </a:cubicBezTo>
                  <a:lnTo>
                    <a:pt x="77" y="1922"/>
                  </a:lnTo>
                  <a:lnTo>
                    <a:pt x="64" y="1940"/>
                  </a:lnTo>
                  <a:cubicBezTo>
                    <a:pt x="50" y="1958"/>
                    <a:pt x="37" y="1980"/>
                    <a:pt x="23" y="2003"/>
                  </a:cubicBezTo>
                  <a:cubicBezTo>
                    <a:pt x="1" y="2034"/>
                    <a:pt x="1" y="2079"/>
                    <a:pt x="23" y="2115"/>
                  </a:cubicBezTo>
                  <a:cubicBezTo>
                    <a:pt x="41" y="2133"/>
                    <a:pt x="64" y="2151"/>
                    <a:pt x="86" y="2165"/>
                  </a:cubicBezTo>
                  <a:cubicBezTo>
                    <a:pt x="104" y="2174"/>
                    <a:pt x="118" y="2178"/>
                    <a:pt x="136" y="2183"/>
                  </a:cubicBezTo>
                  <a:cubicBezTo>
                    <a:pt x="190" y="2196"/>
                    <a:pt x="244" y="2205"/>
                    <a:pt x="298" y="2205"/>
                  </a:cubicBezTo>
                  <a:lnTo>
                    <a:pt x="320" y="2205"/>
                  </a:lnTo>
                  <a:cubicBezTo>
                    <a:pt x="365" y="2210"/>
                    <a:pt x="410" y="2214"/>
                    <a:pt x="455" y="2223"/>
                  </a:cubicBezTo>
                  <a:cubicBezTo>
                    <a:pt x="478" y="2228"/>
                    <a:pt x="500" y="2232"/>
                    <a:pt x="523" y="2232"/>
                  </a:cubicBezTo>
                  <a:cubicBezTo>
                    <a:pt x="545" y="2237"/>
                    <a:pt x="568" y="2237"/>
                    <a:pt x="590" y="2237"/>
                  </a:cubicBezTo>
                  <a:lnTo>
                    <a:pt x="680" y="2246"/>
                  </a:lnTo>
                  <a:cubicBezTo>
                    <a:pt x="707" y="2250"/>
                    <a:pt x="734" y="2250"/>
                    <a:pt x="761" y="2255"/>
                  </a:cubicBezTo>
                  <a:lnTo>
                    <a:pt x="986" y="2255"/>
                  </a:lnTo>
                  <a:lnTo>
                    <a:pt x="1017" y="2259"/>
                  </a:lnTo>
                  <a:cubicBezTo>
                    <a:pt x="1044" y="2264"/>
                    <a:pt x="1071" y="2264"/>
                    <a:pt x="1098" y="2264"/>
                  </a:cubicBezTo>
                  <a:lnTo>
                    <a:pt x="1121" y="2264"/>
                  </a:lnTo>
                  <a:lnTo>
                    <a:pt x="1188" y="2259"/>
                  </a:lnTo>
                  <a:lnTo>
                    <a:pt x="1251" y="2255"/>
                  </a:lnTo>
                  <a:lnTo>
                    <a:pt x="1265" y="2255"/>
                  </a:lnTo>
                  <a:cubicBezTo>
                    <a:pt x="1296" y="2255"/>
                    <a:pt x="1328" y="2250"/>
                    <a:pt x="1355" y="2246"/>
                  </a:cubicBezTo>
                  <a:lnTo>
                    <a:pt x="1418" y="2237"/>
                  </a:lnTo>
                  <a:cubicBezTo>
                    <a:pt x="1445" y="2232"/>
                    <a:pt x="1472" y="2228"/>
                    <a:pt x="1499" y="2223"/>
                  </a:cubicBezTo>
                  <a:cubicBezTo>
                    <a:pt x="1535" y="2219"/>
                    <a:pt x="1575" y="2214"/>
                    <a:pt x="1616" y="2214"/>
                  </a:cubicBezTo>
                  <a:lnTo>
                    <a:pt x="1656" y="2214"/>
                  </a:lnTo>
                  <a:cubicBezTo>
                    <a:pt x="1688" y="2214"/>
                    <a:pt x="1715" y="2214"/>
                    <a:pt x="1742" y="2210"/>
                  </a:cubicBezTo>
                  <a:cubicBezTo>
                    <a:pt x="1782" y="2205"/>
                    <a:pt x="1827" y="2196"/>
                    <a:pt x="1868" y="2178"/>
                  </a:cubicBezTo>
                  <a:cubicBezTo>
                    <a:pt x="1899" y="2169"/>
                    <a:pt x="1926" y="2156"/>
                    <a:pt x="1958" y="2151"/>
                  </a:cubicBezTo>
                  <a:cubicBezTo>
                    <a:pt x="1980" y="2147"/>
                    <a:pt x="2003" y="2142"/>
                    <a:pt x="2025" y="2138"/>
                  </a:cubicBezTo>
                  <a:cubicBezTo>
                    <a:pt x="2048" y="2138"/>
                    <a:pt x="2079" y="2133"/>
                    <a:pt x="2102" y="2124"/>
                  </a:cubicBezTo>
                  <a:lnTo>
                    <a:pt x="2192" y="2111"/>
                  </a:lnTo>
                  <a:cubicBezTo>
                    <a:pt x="2205" y="2106"/>
                    <a:pt x="2219" y="2106"/>
                    <a:pt x="2232" y="2102"/>
                  </a:cubicBezTo>
                  <a:cubicBezTo>
                    <a:pt x="2250" y="2097"/>
                    <a:pt x="2268" y="2088"/>
                    <a:pt x="2286" y="2079"/>
                  </a:cubicBezTo>
                  <a:cubicBezTo>
                    <a:pt x="2313" y="2061"/>
                    <a:pt x="2336" y="2043"/>
                    <a:pt x="2358" y="2021"/>
                  </a:cubicBezTo>
                  <a:cubicBezTo>
                    <a:pt x="2412" y="1976"/>
                    <a:pt x="2457" y="1922"/>
                    <a:pt x="2493" y="1863"/>
                  </a:cubicBezTo>
                  <a:cubicBezTo>
                    <a:pt x="2524" y="1809"/>
                    <a:pt x="2556" y="1755"/>
                    <a:pt x="2578" y="1706"/>
                  </a:cubicBezTo>
                  <a:cubicBezTo>
                    <a:pt x="2601" y="1665"/>
                    <a:pt x="2623" y="1621"/>
                    <a:pt x="2641" y="1576"/>
                  </a:cubicBezTo>
                  <a:lnTo>
                    <a:pt x="2659" y="1535"/>
                  </a:lnTo>
                  <a:cubicBezTo>
                    <a:pt x="2682" y="1486"/>
                    <a:pt x="2704" y="1436"/>
                    <a:pt x="2722" y="1387"/>
                  </a:cubicBezTo>
                  <a:cubicBezTo>
                    <a:pt x="2740" y="1337"/>
                    <a:pt x="2767" y="1279"/>
                    <a:pt x="2790" y="1225"/>
                  </a:cubicBezTo>
                  <a:lnTo>
                    <a:pt x="2835" y="1126"/>
                  </a:lnTo>
                  <a:lnTo>
                    <a:pt x="2866" y="1058"/>
                  </a:lnTo>
                  <a:cubicBezTo>
                    <a:pt x="2884" y="1027"/>
                    <a:pt x="2898" y="991"/>
                    <a:pt x="2911" y="955"/>
                  </a:cubicBezTo>
                  <a:lnTo>
                    <a:pt x="2938" y="901"/>
                  </a:lnTo>
                  <a:cubicBezTo>
                    <a:pt x="2952" y="865"/>
                    <a:pt x="2965" y="829"/>
                    <a:pt x="2979" y="793"/>
                  </a:cubicBezTo>
                  <a:lnTo>
                    <a:pt x="2997" y="752"/>
                  </a:lnTo>
                  <a:cubicBezTo>
                    <a:pt x="3010" y="716"/>
                    <a:pt x="3024" y="680"/>
                    <a:pt x="3033" y="644"/>
                  </a:cubicBezTo>
                  <a:lnTo>
                    <a:pt x="3055" y="590"/>
                  </a:lnTo>
                  <a:cubicBezTo>
                    <a:pt x="3078" y="532"/>
                    <a:pt x="3091" y="482"/>
                    <a:pt x="3109" y="433"/>
                  </a:cubicBezTo>
                  <a:cubicBezTo>
                    <a:pt x="3123" y="406"/>
                    <a:pt x="3136" y="379"/>
                    <a:pt x="3145" y="352"/>
                  </a:cubicBezTo>
                  <a:lnTo>
                    <a:pt x="3168" y="298"/>
                  </a:lnTo>
                  <a:cubicBezTo>
                    <a:pt x="3181" y="266"/>
                    <a:pt x="3199" y="230"/>
                    <a:pt x="3208" y="199"/>
                  </a:cubicBezTo>
                  <a:cubicBezTo>
                    <a:pt x="3222" y="172"/>
                    <a:pt x="3226" y="140"/>
                    <a:pt x="3217" y="113"/>
                  </a:cubicBezTo>
                  <a:cubicBezTo>
                    <a:pt x="3208" y="91"/>
                    <a:pt x="3195" y="73"/>
                    <a:pt x="3172" y="64"/>
                  </a:cubicBezTo>
                  <a:cubicBezTo>
                    <a:pt x="3159" y="57"/>
                    <a:pt x="3146" y="53"/>
                    <a:pt x="3131" y="53"/>
                  </a:cubicBezTo>
                  <a:cubicBezTo>
                    <a:pt x="3126" y="53"/>
                    <a:pt x="3120" y="54"/>
                    <a:pt x="3114" y="55"/>
                  </a:cubicBezTo>
                  <a:lnTo>
                    <a:pt x="3060" y="55"/>
                  </a:lnTo>
                  <a:cubicBezTo>
                    <a:pt x="3042" y="59"/>
                    <a:pt x="3024" y="59"/>
                    <a:pt x="3006" y="59"/>
                  </a:cubicBezTo>
                  <a:lnTo>
                    <a:pt x="2862" y="59"/>
                  </a:lnTo>
                  <a:cubicBezTo>
                    <a:pt x="2830" y="59"/>
                    <a:pt x="2790" y="55"/>
                    <a:pt x="2749" y="55"/>
                  </a:cubicBezTo>
                  <a:lnTo>
                    <a:pt x="2349" y="55"/>
                  </a:lnTo>
                  <a:cubicBezTo>
                    <a:pt x="2291" y="55"/>
                    <a:pt x="2241" y="59"/>
                    <a:pt x="2187" y="64"/>
                  </a:cubicBezTo>
                  <a:lnTo>
                    <a:pt x="2016" y="64"/>
                  </a:lnTo>
                  <a:cubicBezTo>
                    <a:pt x="1962" y="64"/>
                    <a:pt x="1908" y="64"/>
                    <a:pt x="1859" y="73"/>
                  </a:cubicBezTo>
                  <a:lnTo>
                    <a:pt x="1373" y="73"/>
                  </a:lnTo>
                  <a:cubicBezTo>
                    <a:pt x="1355" y="73"/>
                    <a:pt x="1341" y="77"/>
                    <a:pt x="1328" y="77"/>
                  </a:cubicBezTo>
                  <a:cubicBezTo>
                    <a:pt x="1319" y="82"/>
                    <a:pt x="1310" y="86"/>
                    <a:pt x="1305" y="91"/>
                  </a:cubicBezTo>
                  <a:cubicBezTo>
                    <a:pt x="1310" y="77"/>
                    <a:pt x="1314" y="59"/>
                    <a:pt x="1310" y="46"/>
                  </a:cubicBezTo>
                  <a:cubicBezTo>
                    <a:pt x="1301" y="32"/>
                    <a:pt x="1287" y="14"/>
                    <a:pt x="1274" y="10"/>
                  </a:cubicBezTo>
                  <a:cubicBezTo>
                    <a:pt x="1265" y="5"/>
                    <a:pt x="1256" y="1"/>
                    <a:pt x="1247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5529850" y="2075900"/>
              <a:ext cx="16450" cy="4750"/>
            </a:xfrm>
            <a:custGeom>
              <a:rect b="b" l="l" r="r" t="t"/>
              <a:pathLst>
                <a:path extrusionOk="0" h="190" w="658">
                  <a:moveTo>
                    <a:pt x="559" y="1"/>
                  </a:moveTo>
                  <a:cubicBezTo>
                    <a:pt x="518" y="14"/>
                    <a:pt x="482" y="37"/>
                    <a:pt x="442" y="50"/>
                  </a:cubicBezTo>
                  <a:cubicBezTo>
                    <a:pt x="397" y="68"/>
                    <a:pt x="352" y="82"/>
                    <a:pt x="307" y="91"/>
                  </a:cubicBezTo>
                  <a:cubicBezTo>
                    <a:pt x="284" y="95"/>
                    <a:pt x="257" y="100"/>
                    <a:pt x="235" y="104"/>
                  </a:cubicBezTo>
                  <a:cubicBezTo>
                    <a:pt x="208" y="109"/>
                    <a:pt x="181" y="109"/>
                    <a:pt x="154" y="109"/>
                  </a:cubicBezTo>
                  <a:lnTo>
                    <a:pt x="37" y="109"/>
                  </a:lnTo>
                  <a:cubicBezTo>
                    <a:pt x="14" y="109"/>
                    <a:pt x="1" y="131"/>
                    <a:pt x="1" y="149"/>
                  </a:cubicBezTo>
                  <a:cubicBezTo>
                    <a:pt x="5" y="172"/>
                    <a:pt x="23" y="185"/>
                    <a:pt x="41" y="185"/>
                  </a:cubicBezTo>
                  <a:lnTo>
                    <a:pt x="104" y="185"/>
                  </a:lnTo>
                  <a:cubicBezTo>
                    <a:pt x="122" y="185"/>
                    <a:pt x="140" y="190"/>
                    <a:pt x="158" y="190"/>
                  </a:cubicBezTo>
                  <a:lnTo>
                    <a:pt x="226" y="190"/>
                  </a:lnTo>
                  <a:cubicBezTo>
                    <a:pt x="316" y="190"/>
                    <a:pt x="401" y="172"/>
                    <a:pt x="487" y="149"/>
                  </a:cubicBezTo>
                  <a:lnTo>
                    <a:pt x="545" y="131"/>
                  </a:lnTo>
                  <a:lnTo>
                    <a:pt x="599" y="109"/>
                  </a:lnTo>
                  <a:cubicBezTo>
                    <a:pt x="658" y="86"/>
                    <a:pt x="640" y="1"/>
                    <a:pt x="581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5277250" y="2027325"/>
              <a:ext cx="266250" cy="304700"/>
            </a:xfrm>
            <a:custGeom>
              <a:rect b="b" l="l" r="r" t="t"/>
              <a:pathLst>
                <a:path extrusionOk="0" h="12188" w="10650">
                  <a:moveTo>
                    <a:pt x="290" y="3983"/>
                  </a:moveTo>
                  <a:cubicBezTo>
                    <a:pt x="283" y="4005"/>
                    <a:pt x="279" y="4025"/>
                    <a:pt x="271" y="4045"/>
                  </a:cubicBezTo>
                  <a:lnTo>
                    <a:pt x="262" y="4076"/>
                  </a:lnTo>
                  <a:lnTo>
                    <a:pt x="253" y="4076"/>
                  </a:lnTo>
                  <a:cubicBezTo>
                    <a:pt x="264" y="4044"/>
                    <a:pt x="276" y="4012"/>
                    <a:pt x="290" y="3983"/>
                  </a:cubicBezTo>
                  <a:close/>
                  <a:moveTo>
                    <a:pt x="4279" y="0"/>
                  </a:moveTo>
                  <a:cubicBezTo>
                    <a:pt x="4266" y="0"/>
                    <a:pt x="4257" y="5"/>
                    <a:pt x="4248" y="14"/>
                  </a:cubicBezTo>
                  <a:lnTo>
                    <a:pt x="4252" y="0"/>
                  </a:lnTo>
                  <a:lnTo>
                    <a:pt x="4252" y="0"/>
                  </a:lnTo>
                  <a:cubicBezTo>
                    <a:pt x="4239" y="18"/>
                    <a:pt x="4239" y="41"/>
                    <a:pt x="4252" y="54"/>
                  </a:cubicBezTo>
                  <a:cubicBezTo>
                    <a:pt x="4288" y="90"/>
                    <a:pt x="4324" y="126"/>
                    <a:pt x="4360" y="167"/>
                  </a:cubicBezTo>
                  <a:lnTo>
                    <a:pt x="4396" y="207"/>
                  </a:lnTo>
                  <a:cubicBezTo>
                    <a:pt x="4419" y="234"/>
                    <a:pt x="4446" y="257"/>
                    <a:pt x="4468" y="284"/>
                  </a:cubicBezTo>
                  <a:lnTo>
                    <a:pt x="4509" y="329"/>
                  </a:lnTo>
                  <a:lnTo>
                    <a:pt x="4554" y="383"/>
                  </a:lnTo>
                  <a:lnTo>
                    <a:pt x="4554" y="383"/>
                  </a:lnTo>
                  <a:lnTo>
                    <a:pt x="4545" y="369"/>
                  </a:lnTo>
                  <a:lnTo>
                    <a:pt x="4545" y="369"/>
                  </a:lnTo>
                  <a:cubicBezTo>
                    <a:pt x="4585" y="419"/>
                    <a:pt x="4626" y="464"/>
                    <a:pt x="4671" y="509"/>
                  </a:cubicBezTo>
                  <a:cubicBezTo>
                    <a:pt x="4711" y="549"/>
                    <a:pt x="4751" y="585"/>
                    <a:pt x="4801" y="621"/>
                  </a:cubicBezTo>
                  <a:lnTo>
                    <a:pt x="4814" y="635"/>
                  </a:lnTo>
                  <a:cubicBezTo>
                    <a:pt x="4859" y="671"/>
                    <a:pt x="4904" y="711"/>
                    <a:pt x="4949" y="747"/>
                  </a:cubicBezTo>
                  <a:cubicBezTo>
                    <a:pt x="4985" y="774"/>
                    <a:pt x="5017" y="801"/>
                    <a:pt x="5053" y="828"/>
                  </a:cubicBezTo>
                  <a:lnTo>
                    <a:pt x="5093" y="860"/>
                  </a:lnTo>
                  <a:lnTo>
                    <a:pt x="5242" y="977"/>
                  </a:lnTo>
                  <a:cubicBezTo>
                    <a:pt x="5282" y="1004"/>
                    <a:pt x="5318" y="1031"/>
                    <a:pt x="5354" y="1058"/>
                  </a:cubicBezTo>
                  <a:lnTo>
                    <a:pt x="5395" y="1089"/>
                  </a:lnTo>
                  <a:lnTo>
                    <a:pt x="5413" y="1103"/>
                  </a:lnTo>
                  <a:cubicBezTo>
                    <a:pt x="5458" y="1134"/>
                    <a:pt x="5498" y="1166"/>
                    <a:pt x="5543" y="1197"/>
                  </a:cubicBezTo>
                  <a:cubicBezTo>
                    <a:pt x="5588" y="1229"/>
                    <a:pt x="5651" y="1269"/>
                    <a:pt x="5701" y="1310"/>
                  </a:cubicBezTo>
                  <a:cubicBezTo>
                    <a:pt x="5809" y="1391"/>
                    <a:pt x="5926" y="1463"/>
                    <a:pt x="6038" y="1535"/>
                  </a:cubicBezTo>
                  <a:cubicBezTo>
                    <a:pt x="6128" y="1593"/>
                    <a:pt x="6227" y="1647"/>
                    <a:pt x="6317" y="1701"/>
                  </a:cubicBezTo>
                  <a:lnTo>
                    <a:pt x="6366" y="1728"/>
                  </a:lnTo>
                  <a:cubicBezTo>
                    <a:pt x="6398" y="1746"/>
                    <a:pt x="6429" y="1764"/>
                    <a:pt x="6456" y="1782"/>
                  </a:cubicBezTo>
                  <a:lnTo>
                    <a:pt x="6528" y="1822"/>
                  </a:lnTo>
                  <a:cubicBezTo>
                    <a:pt x="6587" y="1854"/>
                    <a:pt x="6645" y="1885"/>
                    <a:pt x="6704" y="1917"/>
                  </a:cubicBezTo>
                  <a:cubicBezTo>
                    <a:pt x="6767" y="1944"/>
                    <a:pt x="6821" y="1971"/>
                    <a:pt x="6879" y="2002"/>
                  </a:cubicBezTo>
                  <a:cubicBezTo>
                    <a:pt x="6924" y="2025"/>
                    <a:pt x="6974" y="2043"/>
                    <a:pt x="7019" y="2061"/>
                  </a:cubicBezTo>
                  <a:lnTo>
                    <a:pt x="7059" y="2079"/>
                  </a:lnTo>
                  <a:lnTo>
                    <a:pt x="7122" y="2106"/>
                  </a:lnTo>
                  <a:cubicBezTo>
                    <a:pt x="7190" y="2133"/>
                    <a:pt x="7257" y="2160"/>
                    <a:pt x="7325" y="2187"/>
                  </a:cubicBezTo>
                  <a:lnTo>
                    <a:pt x="7392" y="2209"/>
                  </a:lnTo>
                  <a:lnTo>
                    <a:pt x="7460" y="2236"/>
                  </a:lnTo>
                  <a:cubicBezTo>
                    <a:pt x="7500" y="2250"/>
                    <a:pt x="7545" y="2263"/>
                    <a:pt x="7586" y="2277"/>
                  </a:cubicBezTo>
                  <a:lnTo>
                    <a:pt x="7608" y="2281"/>
                  </a:lnTo>
                  <a:lnTo>
                    <a:pt x="7635" y="2295"/>
                  </a:lnTo>
                  <a:cubicBezTo>
                    <a:pt x="7685" y="2308"/>
                    <a:pt x="7739" y="2326"/>
                    <a:pt x="7788" y="2344"/>
                  </a:cubicBezTo>
                  <a:lnTo>
                    <a:pt x="7883" y="2371"/>
                  </a:lnTo>
                  <a:lnTo>
                    <a:pt x="7977" y="2403"/>
                  </a:lnTo>
                  <a:cubicBezTo>
                    <a:pt x="8071" y="2430"/>
                    <a:pt x="8166" y="2457"/>
                    <a:pt x="8260" y="2484"/>
                  </a:cubicBezTo>
                  <a:lnTo>
                    <a:pt x="8238" y="2488"/>
                  </a:lnTo>
                  <a:lnTo>
                    <a:pt x="8220" y="2497"/>
                  </a:lnTo>
                  <a:cubicBezTo>
                    <a:pt x="8170" y="2520"/>
                    <a:pt x="8116" y="2542"/>
                    <a:pt x="8049" y="2565"/>
                  </a:cubicBezTo>
                  <a:cubicBezTo>
                    <a:pt x="7990" y="2587"/>
                    <a:pt x="7932" y="2605"/>
                    <a:pt x="7869" y="2623"/>
                  </a:cubicBezTo>
                  <a:lnTo>
                    <a:pt x="7680" y="2686"/>
                  </a:lnTo>
                  <a:lnTo>
                    <a:pt x="7491" y="2749"/>
                  </a:lnTo>
                  <a:cubicBezTo>
                    <a:pt x="7406" y="2772"/>
                    <a:pt x="7325" y="2794"/>
                    <a:pt x="7244" y="2821"/>
                  </a:cubicBezTo>
                  <a:lnTo>
                    <a:pt x="7122" y="2857"/>
                  </a:lnTo>
                  <a:cubicBezTo>
                    <a:pt x="7068" y="2871"/>
                    <a:pt x="7019" y="2884"/>
                    <a:pt x="6969" y="2898"/>
                  </a:cubicBezTo>
                  <a:lnTo>
                    <a:pt x="6879" y="2920"/>
                  </a:lnTo>
                  <a:cubicBezTo>
                    <a:pt x="6812" y="2938"/>
                    <a:pt x="6744" y="2956"/>
                    <a:pt x="6681" y="2974"/>
                  </a:cubicBezTo>
                  <a:lnTo>
                    <a:pt x="6641" y="2983"/>
                  </a:lnTo>
                  <a:cubicBezTo>
                    <a:pt x="6483" y="3024"/>
                    <a:pt x="6326" y="3064"/>
                    <a:pt x="6173" y="3105"/>
                  </a:cubicBezTo>
                  <a:lnTo>
                    <a:pt x="6155" y="3109"/>
                  </a:lnTo>
                  <a:lnTo>
                    <a:pt x="6038" y="3132"/>
                  </a:lnTo>
                  <a:lnTo>
                    <a:pt x="5885" y="3168"/>
                  </a:lnTo>
                  <a:lnTo>
                    <a:pt x="5903" y="3168"/>
                  </a:lnTo>
                  <a:cubicBezTo>
                    <a:pt x="5831" y="3181"/>
                    <a:pt x="5764" y="3194"/>
                    <a:pt x="5696" y="3208"/>
                  </a:cubicBezTo>
                  <a:lnTo>
                    <a:pt x="5642" y="3221"/>
                  </a:lnTo>
                  <a:cubicBezTo>
                    <a:pt x="5597" y="3230"/>
                    <a:pt x="5557" y="3239"/>
                    <a:pt x="5512" y="3248"/>
                  </a:cubicBezTo>
                  <a:cubicBezTo>
                    <a:pt x="5458" y="3257"/>
                    <a:pt x="5395" y="3266"/>
                    <a:pt x="5336" y="3280"/>
                  </a:cubicBezTo>
                  <a:cubicBezTo>
                    <a:pt x="5264" y="3293"/>
                    <a:pt x="5192" y="3307"/>
                    <a:pt x="5120" y="3320"/>
                  </a:cubicBezTo>
                  <a:lnTo>
                    <a:pt x="5017" y="3338"/>
                  </a:lnTo>
                  <a:cubicBezTo>
                    <a:pt x="4796" y="3379"/>
                    <a:pt x="4572" y="3419"/>
                    <a:pt x="4347" y="3451"/>
                  </a:cubicBezTo>
                  <a:cubicBezTo>
                    <a:pt x="4149" y="3482"/>
                    <a:pt x="3951" y="3500"/>
                    <a:pt x="3753" y="3518"/>
                  </a:cubicBezTo>
                  <a:lnTo>
                    <a:pt x="3577" y="3536"/>
                  </a:lnTo>
                  <a:lnTo>
                    <a:pt x="3190" y="3577"/>
                  </a:lnTo>
                  <a:cubicBezTo>
                    <a:pt x="3069" y="3590"/>
                    <a:pt x="2943" y="3604"/>
                    <a:pt x="2822" y="3608"/>
                  </a:cubicBezTo>
                  <a:cubicBezTo>
                    <a:pt x="2759" y="3613"/>
                    <a:pt x="2696" y="3617"/>
                    <a:pt x="2633" y="3626"/>
                  </a:cubicBezTo>
                  <a:cubicBezTo>
                    <a:pt x="2570" y="3631"/>
                    <a:pt x="2502" y="3635"/>
                    <a:pt x="2435" y="3640"/>
                  </a:cubicBezTo>
                  <a:lnTo>
                    <a:pt x="2300" y="3649"/>
                  </a:lnTo>
                  <a:cubicBezTo>
                    <a:pt x="2223" y="3653"/>
                    <a:pt x="2147" y="3653"/>
                    <a:pt x="2070" y="3662"/>
                  </a:cubicBezTo>
                  <a:cubicBezTo>
                    <a:pt x="1935" y="3671"/>
                    <a:pt x="1805" y="3676"/>
                    <a:pt x="1674" y="3680"/>
                  </a:cubicBezTo>
                  <a:cubicBezTo>
                    <a:pt x="1544" y="3685"/>
                    <a:pt x="1423" y="3689"/>
                    <a:pt x="1292" y="3689"/>
                  </a:cubicBezTo>
                  <a:lnTo>
                    <a:pt x="1274" y="3689"/>
                  </a:lnTo>
                  <a:cubicBezTo>
                    <a:pt x="1229" y="3689"/>
                    <a:pt x="1189" y="3689"/>
                    <a:pt x="1148" y="3685"/>
                  </a:cubicBezTo>
                  <a:lnTo>
                    <a:pt x="1130" y="3685"/>
                  </a:lnTo>
                  <a:cubicBezTo>
                    <a:pt x="1081" y="3685"/>
                    <a:pt x="1031" y="3680"/>
                    <a:pt x="982" y="3676"/>
                  </a:cubicBezTo>
                  <a:cubicBezTo>
                    <a:pt x="923" y="3671"/>
                    <a:pt x="860" y="3667"/>
                    <a:pt x="797" y="3667"/>
                  </a:cubicBezTo>
                  <a:lnTo>
                    <a:pt x="680" y="3658"/>
                  </a:lnTo>
                  <a:cubicBezTo>
                    <a:pt x="640" y="3649"/>
                    <a:pt x="604" y="3644"/>
                    <a:pt x="568" y="3640"/>
                  </a:cubicBezTo>
                  <a:lnTo>
                    <a:pt x="545" y="3640"/>
                  </a:lnTo>
                  <a:cubicBezTo>
                    <a:pt x="509" y="3635"/>
                    <a:pt x="478" y="3635"/>
                    <a:pt x="446" y="3635"/>
                  </a:cubicBezTo>
                  <a:lnTo>
                    <a:pt x="428" y="3635"/>
                  </a:lnTo>
                  <a:cubicBezTo>
                    <a:pt x="410" y="3635"/>
                    <a:pt x="397" y="3635"/>
                    <a:pt x="383" y="3640"/>
                  </a:cubicBezTo>
                  <a:cubicBezTo>
                    <a:pt x="365" y="3640"/>
                    <a:pt x="356" y="3644"/>
                    <a:pt x="352" y="3649"/>
                  </a:cubicBezTo>
                  <a:cubicBezTo>
                    <a:pt x="329" y="3658"/>
                    <a:pt x="307" y="3667"/>
                    <a:pt x="289" y="3685"/>
                  </a:cubicBezTo>
                  <a:cubicBezTo>
                    <a:pt x="271" y="3698"/>
                    <a:pt x="253" y="3716"/>
                    <a:pt x="239" y="3734"/>
                  </a:cubicBezTo>
                  <a:cubicBezTo>
                    <a:pt x="226" y="3752"/>
                    <a:pt x="212" y="3770"/>
                    <a:pt x="199" y="3788"/>
                  </a:cubicBezTo>
                  <a:cubicBezTo>
                    <a:pt x="167" y="3838"/>
                    <a:pt x="140" y="3892"/>
                    <a:pt x="118" y="3950"/>
                  </a:cubicBezTo>
                  <a:cubicBezTo>
                    <a:pt x="77" y="4067"/>
                    <a:pt x="50" y="4189"/>
                    <a:pt x="37" y="4315"/>
                  </a:cubicBezTo>
                  <a:cubicBezTo>
                    <a:pt x="19" y="4432"/>
                    <a:pt x="10" y="4553"/>
                    <a:pt x="14" y="4679"/>
                  </a:cubicBezTo>
                  <a:lnTo>
                    <a:pt x="14" y="4778"/>
                  </a:lnTo>
                  <a:lnTo>
                    <a:pt x="14" y="4859"/>
                  </a:lnTo>
                  <a:lnTo>
                    <a:pt x="14" y="5034"/>
                  </a:lnTo>
                  <a:cubicBezTo>
                    <a:pt x="14" y="5142"/>
                    <a:pt x="10" y="5250"/>
                    <a:pt x="10" y="5354"/>
                  </a:cubicBezTo>
                  <a:cubicBezTo>
                    <a:pt x="10" y="5480"/>
                    <a:pt x="5" y="5601"/>
                    <a:pt x="5" y="5727"/>
                  </a:cubicBezTo>
                  <a:lnTo>
                    <a:pt x="5" y="5871"/>
                  </a:lnTo>
                  <a:lnTo>
                    <a:pt x="5" y="6029"/>
                  </a:lnTo>
                  <a:lnTo>
                    <a:pt x="5" y="6033"/>
                  </a:lnTo>
                  <a:lnTo>
                    <a:pt x="5" y="6074"/>
                  </a:lnTo>
                  <a:lnTo>
                    <a:pt x="5" y="6240"/>
                  </a:lnTo>
                  <a:lnTo>
                    <a:pt x="5" y="6326"/>
                  </a:lnTo>
                  <a:cubicBezTo>
                    <a:pt x="5" y="6487"/>
                    <a:pt x="1" y="6649"/>
                    <a:pt x="5" y="6811"/>
                  </a:cubicBezTo>
                  <a:cubicBezTo>
                    <a:pt x="5" y="6924"/>
                    <a:pt x="10" y="7036"/>
                    <a:pt x="14" y="7149"/>
                  </a:cubicBezTo>
                  <a:cubicBezTo>
                    <a:pt x="19" y="7248"/>
                    <a:pt x="19" y="7347"/>
                    <a:pt x="23" y="7446"/>
                  </a:cubicBezTo>
                  <a:cubicBezTo>
                    <a:pt x="23" y="7459"/>
                    <a:pt x="23" y="7477"/>
                    <a:pt x="23" y="7495"/>
                  </a:cubicBezTo>
                  <a:lnTo>
                    <a:pt x="23" y="7635"/>
                  </a:lnTo>
                  <a:lnTo>
                    <a:pt x="23" y="7729"/>
                  </a:lnTo>
                  <a:cubicBezTo>
                    <a:pt x="23" y="7791"/>
                    <a:pt x="23" y="7853"/>
                    <a:pt x="23" y="7918"/>
                  </a:cubicBezTo>
                  <a:cubicBezTo>
                    <a:pt x="23" y="7977"/>
                    <a:pt x="28" y="8035"/>
                    <a:pt x="28" y="8093"/>
                  </a:cubicBezTo>
                  <a:lnTo>
                    <a:pt x="28" y="8152"/>
                  </a:lnTo>
                  <a:lnTo>
                    <a:pt x="28" y="8318"/>
                  </a:lnTo>
                  <a:lnTo>
                    <a:pt x="28" y="8633"/>
                  </a:lnTo>
                  <a:lnTo>
                    <a:pt x="28" y="8800"/>
                  </a:lnTo>
                  <a:lnTo>
                    <a:pt x="32" y="8768"/>
                  </a:lnTo>
                  <a:lnTo>
                    <a:pt x="32" y="8980"/>
                  </a:lnTo>
                  <a:lnTo>
                    <a:pt x="32" y="9101"/>
                  </a:lnTo>
                  <a:lnTo>
                    <a:pt x="32" y="9169"/>
                  </a:lnTo>
                  <a:lnTo>
                    <a:pt x="32" y="9196"/>
                  </a:lnTo>
                  <a:lnTo>
                    <a:pt x="32" y="9254"/>
                  </a:lnTo>
                  <a:lnTo>
                    <a:pt x="32" y="9304"/>
                  </a:lnTo>
                  <a:lnTo>
                    <a:pt x="32" y="9308"/>
                  </a:lnTo>
                  <a:lnTo>
                    <a:pt x="32" y="9335"/>
                  </a:lnTo>
                  <a:lnTo>
                    <a:pt x="32" y="9376"/>
                  </a:lnTo>
                  <a:lnTo>
                    <a:pt x="32" y="9443"/>
                  </a:lnTo>
                  <a:lnTo>
                    <a:pt x="37" y="9416"/>
                  </a:lnTo>
                  <a:lnTo>
                    <a:pt x="37" y="9493"/>
                  </a:lnTo>
                  <a:cubicBezTo>
                    <a:pt x="37" y="9605"/>
                    <a:pt x="37" y="9713"/>
                    <a:pt x="41" y="9825"/>
                  </a:cubicBezTo>
                  <a:lnTo>
                    <a:pt x="46" y="9965"/>
                  </a:lnTo>
                  <a:cubicBezTo>
                    <a:pt x="46" y="10028"/>
                    <a:pt x="50" y="10091"/>
                    <a:pt x="50" y="10154"/>
                  </a:cubicBezTo>
                  <a:cubicBezTo>
                    <a:pt x="55" y="10239"/>
                    <a:pt x="59" y="10320"/>
                    <a:pt x="59" y="10406"/>
                  </a:cubicBezTo>
                  <a:lnTo>
                    <a:pt x="59" y="10379"/>
                  </a:lnTo>
                  <a:cubicBezTo>
                    <a:pt x="59" y="10469"/>
                    <a:pt x="59" y="10559"/>
                    <a:pt x="64" y="10649"/>
                  </a:cubicBezTo>
                  <a:cubicBezTo>
                    <a:pt x="64" y="10716"/>
                    <a:pt x="68" y="10779"/>
                    <a:pt x="68" y="10847"/>
                  </a:cubicBezTo>
                  <a:lnTo>
                    <a:pt x="68" y="10874"/>
                  </a:lnTo>
                  <a:lnTo>
                    <a:pt x="68" y="11000"/>
                  </a:lnTo>
                  <a:cubicBezTo>
                    <a:pt x="68" y="11153"/>
                    <a:pt x="64" y="11305"/>
                    <a:pt x="59" y="11449"/>
                  </a:cubicBezTo>
                  <a:cubicBezTo>
                    <a:pt x="55" y="11598"/>
                    <a:pt x="50" y="11737"/>
                    <a:pt x="50" y="11868"/>
                  </a:cubicBezTo>
                  <a:lnTo>
                    <a:pt x="50" y="11872"/>
                  </a:lnTo>
                  <a:cubicBezTo>
                    <a:pt x="50" y="11890"/>
                    <a:pt x="50" y="11913"/>
                    <a:pt x="50" y="11931"/>
                  </a:cubicBezTo>
                  <a:cubicBezTo>
                    <a:pt x="50" y="11949"/>
                    <a:pt x="55" y="11967"/>
                    <a:pt x="55" y="11989"/>
                  </a:cubicBezTo>
                  <a:cubicBezTo>
                    <a:pt x="55" y="12066"/>
                    <a:pt x="55" y="12165"/>
                    <a:pt x="140" y="12183"/>
                  </a:cubicBezTo>
                  <a:lnTo>
                    <a:pt x="167" y="12183"/>
                  </a:lnTo>
                  <a:cubicBezTo>
                    <a:pt x="185" y="12183"/>
                    <a:pt x="203" y="12178"/>
                    <a:pt x="221" y="12174"/>
                  </a:cubicBezTo>
                  <a:cubicBezTo>
                    <a:pt x="230" y="12183"/>
                    <a:pt x="239" y="12187"/>
                    <a:pt x="248" y="12187"/>
                  </a:cubicBezTo>
                  <a:lnTo>
                    <a:pt x="253" y="12187"/>
                  </a:lnTo>
                  <a:cubicBezTo>
                    <a:pt x="280" y="12187"/>
                    <a:pt x="302" y="12174"/>
                    <a:pt x="316" y="12151"/>
                  </a:cubicBezTo>
                  <a:cubicBezTo>
                    <a:pt x="325" y="12147"/>
                    <a:pt x="334" y="12138"/>
                    <a:pt x="343" y="12138"/>
                  </a:cubicBezTo>
                  <a:cubicBezTo>
                    <a:pt x="361" y="12124"/>
                    <a:pt x="374" y="12111"/>
                    <a:pt x="383" y="12088"/>
                  </a:cubicBezTo>
                  <a:cubicBezTo>
                    <a:pt x="388" y="12075"/>
                    <a:pt x="388" y="12057"/>
                    <a:pt x="392" y="12039"/>
                  </a:cubicBezTo>
                  <a:cubicBezTo>
                    <a:pt x="397" y="12007"/>
                    <a:pt x="401" y="11971"/>
                    <a:pt x="410" y="11935"/>
                  </a:cubicBezTo>
                  <a:cubicBezTo>
                    <a:pt x="415" y="11881"/>
                    <a:pt x="419" y="11818"/>
                    <a:pt x="424" y="11760"/>
                  </a:cubicBezTo>
                  <a:lnTo>
                    <a:pt x="424" y="11742"/>
                  </a:lnTo>
                  <a:cubicBezTo>
                    <a:pt x="428" y="11683"/>
                    <a:pt x="433" y="11629"/>
                    <a:pt x="433" y="11571"/>
                  </a:cubicBezTo>
                  <a:cubicBezTo>
                    <a:pt x="437" y="11508"/>
                    <a:pt x="442" y="11440"/>
                    <a:pt x="446" y="11373"/>
                  </a:cubicBezTo>
                  <a:lnTo>
                    <a:pt x="451" y="11319"/>
                  </a:lnTo>
                  <a:cubicBezTo>
                    <a:pt x="473" y="11301"/>
                    <a:pt x="491" y="11279"/>
                    <a:pt x="496" y="11252"/>
                  </a:cubicBezTo>
                  <a:cubicBezTo>
                    <a:pt x="500" y="11216"/>
                    <a:pt x="505" y="11180"/>
                    <a:pt x="509" y="11148"/>
                  </a:cubicBezTo>
                  <a:lnTo>
                    <a:pt x="514" y="11117"/>
                  </a:lnTo>
                  <a:cubicBezTo>
                    <a:pt x="514" y="11081"/>
                    <a:pt x="518" y="11049"/>
                    <a:pt x="523" y="11013"/>
                  </a:cubicBezTo>
                  <a:cubicBezTo>
                    <a:pt x="527" y="10959"/>
                    <a:pt x="532" y="10905"/>
                    <a:pt x="536" y="10851"/>
                  </a:cubicBezTo>
                  <a:lnTo>
                    <a:pt x="536" y="10820"/>
                  </a:lnTo>
                  <a:cubicBezTo>
                    <a:pt x="541" y="10734"/>
                    <a:pt x="545" y="10644"/>
                    <a:pt x="554" y="10554"/>
                  </a:cubicBezTo>
                  <a:lnTo>
                    <a:pt x="563" y="10424"/>
                  </a:lnTo>
                  <a:cubicBezTo>
                    <a:pt x="577" y="10293"/>
                    <a:pt x="586" y="10163"/>
                    <a:pt x="595" y="10032"/>
                  </a:cubicBezTo>
                  <a:lnTo>
                    <a:pt x="595" y="10001"/>
                  </a:lnTo>
                  <a:cubicBezTo>
                    <a:pt x="595" y="9947"/>
                    <a:pt x="599" y="9893"/>
                    <a:pt x="599" y="9839"/>
                  </a:cubicBezTo>
                  <a:lnTo>
                    <a:pt x="599" y="9735"/>
                  </a:lnTo>
                  <a:lnTo>
                    <a:pt x="599" y="9637"/>
                  </a:lnTo>
                  <a:lnTo>
                    <a:pt x="599" y="9394"/>
                  </a:lnTo>
                  <a:cubicBezTo>
                    <a:pt x="599" y="9353"/>
                    <a:pt x="599" y="9308"/>
                    <a:pt x="599" y="9263"/>
                  </a:cubicBezTo>
                  <a:lnTo>
                    <a:pt x="599" y="9200"/>
                  </a:lnTo>
                  <a:lnTo>
                    <a:pt x="599" y="9088"/>
                  </a:lnTo>
                  <a:lnTo>
                    <a:pt x="599" y="8980"/>
                  </a:lnTo>
                  <a:lnTo>
                    <a:pt x="599" y="8953"/>
                  </a:lnTo>
                  <a:lnTo>
                    <a:pt x="599" y="8926"/>
                  </a:lnTo>
                  <a:cubicBezTo>
                    <a:pt x="599" y="8921"/>
                    <a:pt x="604" y="8917"/>
                    <a:pt x="608" y="8912"/>
                  </a:cubicBezTo>
                  <a:cubicBezTo>
                    <a:pt x="626" y="8885"/>
                    <a:pt x="635" y="8854"/>
                    <a:pt x="635" y="8818"/>
                  </a:cubicBezTo>
                  <a:lnTo>
                    <a:pt x="635" y="8764"/>
                  </a:lnTo>
                  <a:cubicBezTo>
                    <a:pt x="635" y="8705"/>
                    <a:pt x="640" y="8656"/>
                    <a:pt x="640" y="8602"/>
                  </a:cubicBezTo>
                  <a:cubicBezTo>
                    <a:pt x="644" y="8498"/>
                    <a:pt x="653" y="8399"/>
                    <a:pt x="653" y="8296"/>
                  </a:cubicBezTo>
                  <a:cubicBezTo>
                    <a:pt x="658" y="8215"/>
                    <a:pt x="658" y="8129"/>
                    <a:pt x="658" y="8044"/>
                  </a:cubicBezTo>
                  <a:lnTo>
                    <a:pt x="658" y="7963"/>
                  </a:lnTo>
                  <a:lnTo>
                    <a:pt x="658" y="7851"/>
                  </a:lnTo>
                  <a:lnTo>
                    <a:pt x="658" y="7806"/>
                  </a:lnTo>
                  <a:cubicBezTo>
                    <a:pt x="658" y="7743"/>
                    <a:pt x="653" y="7680"/>
                    <a:pt x="644" y="7621"/>
                  </a:cubicBezTo>
                  <a:cubicBezTo>
                    <a:pt x="640" y="7603"/>
                    <a:pt x="635" y="7590"/>
                    <a:pt x="622" y="7576"/>
                  </a:cubicBezTo>
                  <a:lnTo>
                    <a:pt x="631" y="7360"/>
                  </a:lnTo>
                  <a:cubicBezTo>
                    <a:pt x="640" y="7239"/>
                    <a:pt x="644" y="7117"/>
                    <a:pt x="649" y="6996"/>
                  </a:cubicBezTo>
                  <a:lnTo>
                    <a:pt x="649" y="6861"/>
                  </a:lnTo>
                  <a:lnTo>
                    <a:pt x="653" y="6726"/>
                  </a:lnTo>
                  <a:lnTo>
                    <a:pt x="653" y="6600"/>
                  </a:lnTo>
                  <a:lnTo>
                    <a:pt x="653" y="6541"/>
                  </a:lnTo>
                  <a:cubicBezTo>
                    <a:pt x="653" y="6366"/>
                    <a:pt x="653" y="6213"/>
                    <a:pt x="640" y="6051"/>
                  </a:cubicBezTo>
                  <a:cubicBezTo>
                    <a:pt x="640" y="6033"/>
                    <a:pt x="635" y="6015"/>
                    <a:pt x="631" y="5997"/>
                  </a:cubicBezTo>
                  <a:lnTo>
                    <a:pt x="626" y="5979"/>
                  </a:lnTo>
                  <a:lnTo>
                    <a:pt x="617" y="5966"/>
                  </a:lnTo>
                  <a:lnTo>
                    <a:pt x="617" y="5952"/>
                  </a:lnTo>
                  <a:lnTo>
                    <a:pt x="617" y="5939"/>
                  </a:lnTo>
                  <a:cubicBezTo>
                    <a:pt x="617" y="5912"/>
                    <a:pt x="617" y="5889"/>
                    <a:pt x="613" y="5867"/>
                  </a:cubicBezTo>
                  <a:lnTo>
                    <a:pt x="613" y="5826"/>
                  </a:lnTo>
                  <a:cubicBezTo>
                    <a:pt x="613" y="5799"/>
                    <a:pt x="608" y="5768"/>
                    <a:pt x="604" y="5741"/>
                  </a:cubicBezTo>
                  <a:lnTo>
                    <a:pt x="604" y="5664"/>
                  </a:lnTo>
                  <a:lnTo>
                    <a:pt x="604" y="5588"/>
                  </a:lnTo>
                  <a:lnTo>
                    <a:pt x="604" y="5498"/>
                  </a:lnTo>
                  <a:lnTo>
                    <a:pt x="604" y="5300"/>
                  </a:lnTo>
                  <a:cubicBezTo>
                    <a:pt x="599" y="5205"/>
                    <a:pt x="595" y="5111"/>
                    <a:pt x="590" y="5012"/>
                  </a:cubicBezTo>
                  <a:lnTo>
                    <a:pt x="590" y="4980"/>
                  </a:lnTo>
                  <a:cubicBezTo>
                    <a:pt x="581" y="4899"/>
                    <a:pt x="577" y="4814"/>
                    <a:pt x="577" y="4733"/>
                  </a:cubicBezTo>
                  <a:cubicBezTo>
                    <a:pt x="577" y="4688"/>
                    <a:pt x="577" y="4639"/>
                    <a:pt x="572" y="4594"/>
                  </a:cubicBezTo>
                  <a:lnTo>
                    <a:pt x="568" y="4499"/>
                  </a:lnTo>
                  <a:lnTo>
                    <a:pt x="568" y="4468"/>
                  </a:lnTo>
                  <a:lnTo>
                    <a:pt x="563" y="4427"/>
                  </a:lnTo>
                  <a:cubicBezTo>
                    <a:pt x="563" y="4409"/>
                    <a:pt x="559" y="4391"/>
                    <a:pt x="550" y="4378"/>
                  </a:cubicBezTo>
                  <a:cubicBezTo>
                    <a:pt x="545" y="4351"/>
                    <a:pt x="523" y="4328"/>
                    <a:pt x="496" y="4319"/>
                  </a:cubicBezTo>
                  <a:lnTo>
                    <a:pt x="496" y="4292"/>
                  </a:lnTo>
                  <a:lnTo>
                    <a:pt x="496" y="4261"/>
                  </a:lnTo>
                  <a:lnTo>
                    <a:pt x="509" y="4247"/>
                  </a:lnTo>
                  <a:cubicBezTo>
                    <a:pt x="518" y="4243"/>
                    <a:pt x="532" y="4238"/>
                    <a:pt x="545" y="4234"/>
                  </a:cubicBezTo>
                  <a:lnTo>
                    <a:pt x="613" y="4234"/>
                  </a:lnTo>
                  <a:cubicBezTo>
                    <a:pt x="635" y="4234"/>
                    <a:pt x="658" y="4234"/>
                    <a:pt x="680" y="4229"/>
                  </a:cubicBezTo>
                  <a:cubicBezTo>
                    <a:pt x="694" y="4225"/>
                    <a:pt x="712" y="4220"/>
                    <a:pt x="725" y="4207"/>
                  </a:cubicBezTo>
                  <a:lnTo>
                    <a:pt x="766" y="4211"/>
                  </a:lnTo>
                  <a:cubicBezTo>
                    <a:pt x="793" y="4211"/>
                    <a:pt x="820" y="4220"/>
                    <a:pt x="847" y="4220"/>
                  </a:cubicBezTo>
                  <a:cubicBezTo>
                    <a:pt x="869" y="4225"/>
                    <a:pt x="910" y="4229"/>
                    <a:pt x="941" y="4234"/>
                  </a:cubicBezTo>
                  <a:lnTo>
                    <a:pt x="991" y="4238"/>
                  </a:lnTo>
                  <a:cubicBezTo>
                    <a:pt x="1031" y="4243"/>
                    <a:pt x="1072" y="4243"/>
                    <a:pt x="1112" y="4252"/>
                  </a:cubicBezTo>
                  <a:cubicBezTo>
                    <a:pt x="1144" y="4252"/>
                    <a:pt x="1171" y="4256"/>
                    <a:pt x="1202" y="4261"/>
                  </a:cubicBezTo>
                  <a:cubicBezTo>
                    <a:pt x="1234" y="4265"/>
                    <a:pt x="1261" y="4270"/>
                    <a:pt x="1283" y="4274"/>
                  </a:cubicBezTo>
                  <a:cubicBezTo>
                    <a:pt x="1342" y="4283"/>
                    <a:pt x="1400" y="4288"/>
                    <a:pt x="1459" y="4288"/>
                  </a:cubicBezTo>
                  <a:lnTo>
                    <a:pt x="1539" y="4297"/>
                  </a:lnTo>
                  <a:lnTo>
                    <a:pt x="1616" y="4301"/>
                  </a:lnTo>
                  <a:cubicBezTo>
                    <a:pt x="1661" y="4306"/>
                    <a:pt x="1701" y="4306"/>
                    <a:pt x="1746" y="4306"/>
                  </a:cubicBezTo>
                  <a:lnTo>
                    <a:pt x="2178" y="4306"/>
                  </a:lnTo>
                  <a:cubicBezTo>
                    <a:pt x="2228" y="4306"/>
                    <a:pt x="2277" y="4306"/>
                    <a:pt x="2327" y="4301"/>
                  </a:cubicBezTo>
                  <a:lnTo>
                    <a:pt x="2511" y="4301"/>
                  </a:lnTo>
                  <a:lnTo>
                    <a:pt x="2687" y="4292"/>
                  </a:lnTo>
                  <a:cubicBezTo>
                    <a:pt x="2741" y="4288"/>
                    <a:pt x="2799" y="4283"/>
                    <a:pt x="2858" y="4279"/>
                  </a:cubicBezTo>
                  <a:lnTo>
                    <a:pt x="2903" y="4274"/>
                  </a:lnTo>
                  <a:cubicBezTo>
                    <a:pt x="2948" y="4270"/>
                    <a:pt x="2988" y="4265"/>
                    <a:pt x="3033" y="4265"/>
                  </a:cubicBezTo>
                  <a:cubicBezTo>
                    <a:pt x="3141" y="4265"/>
                    <a:pt x="3240" y="4261"/>
                    <a:pt x="3357" y="4252"/>
                  </a:cubicBezTo>
                  <a:cubicBezTo>
                    <a:pt x="3591" y="4234"/>
                    <a:pt x="3825" y="4211"/>
                    <a:pt x="4054" y="4189"/>
                  </a:cubicBezTo>
                  <a:lnTo>
                    <a:pt x="4324" y="4162"/>
                  </a:lnTo>
                  <a:lnTo>
                    <a:pt x="4414" y="4153"/>
                  </a:lnTo>
                  <a:lnTo>
                    <a:pt x="4522" y="4139"/>
                  </a:lnTo>
                  <a:cubicBezTo>
                    <a:pt x="4603" y="4130"/>
                    <a:pt x="4684" y="4126"/>
                    <a:pt x="4765" y="4112"/>
                  </a:cubicBezTo>
                  <a:cubicBezTo>
                    <a:pt x="4877" y="4094"/>
                    <a:pt x="4994" y="4085"/>
                    <a:pt x="5102" y="4076"/>
                  </a:cubicBezTo>
                  <a:lnTo>
                    <a:pt x="5143" y="4072"/>
                  </a:lnTo>
                  <a:cubicBezTo>
                    <a:pt x="5192" y="4067"/>
                    <a:pt x="5242" y="4063"/>
                    <a:pt x="5291" y="4058"/>
                  </a:cubicBezTo>
                  <a:cubicBezTo>
                    <a:pt x="5350" y="4049"/>
                    <a:pt x="5408" y="4040"/>
                    <a:pt x="5467" y="4036"/>
                  </a:cubicBezTo>
                  <a:cubicBezTo>
                    <a:pt x="5530" y="4027"/>
                    <a:pt x="5584" y="4022"/>
                    <a:pt x="5642" y="4013"/>
                  </a:cubicBezTo>
                  <a:cubicBezTo>
                    <a:pt x="5701" y="4004"/>
                    <a:pt x="5764" y="4000"/>
                    <a:pt x="5822" y="3991"/>
                  </a:cubicBezTo>
                  <a:cubicBezTo>
                    <a:pt x="5858" y="3986"/>
                    <a:pt x="5894" y="3982"/>
                    <a:pt x="5930" y="3977"/>
                  </a:cubicBezTo>
                  <a:lnTo>
                    <a:pt x="6007" y="3968"/>
                  </a:lnTo>
                  <a:cubicBezTo>
                    <a:pt x="6065" y="3959"/>
                    <a:pt x="6124" y="3950"/>
                    <a:pt x="6182" y="3941"/>
                  </a:cubicBezTo>
                  <a:lnTo>
                    <a:pt x="6236" y="3937"/>
                  </a:lnTo>
                  <a:lnTo>
                    <a:pt x="6312" y="3923"/>
                  </a:lnTo>
                  <a:cubicBezTo>
                    <a:pt x="6362" y="3919"/>
                    <a:pt x="6411" y="3910"/>
                    <a:pt x="6465" y="3901"/>
                  </a:cubicBezTo>
                  <a:lnTo>
                    <a:pt x="6537" y="3892"/>
                  </a:lnTo>
                  <a:lnTo>
                    <a:pt x="6596" y="3883"/>
                  </a:lnTo>
                  <a:lnTo>
                    <a:pt x="6690" y="3869"/>
                  </a:lnTo>
                  <a:lnTo>
                    <a:pt x="6749" y="3856"/>
                  </a:lnTo>
                  <a:cubicBezTo>
                    <a:pt x="6843" y="3842"/>
                    <a:pt x="6938" y="3824"/>
                    <a:pt x="7032" y="3806"/>
                  </a:cubicBezTo>
                  <a:cubicBezTo>
                    <a:pt x="7127" y="3788"/>
                    <a:pt x="7217" y="3770"/>
                    <a:pt x="7307" y="3752"/>
                  </a:cubicBezTo>
                  <a:lnTo>
                    <a:pt x="7329" y="3748"/>
                  </a:lnTo>
                  <a:lnTo>
                    <a:pt x="7397" y="3730"/>
                  </a:lnTo>
                  <a:lnTo>
                    <a:pt x="7464" y="3716"/>
                  </a:lnTo>
                  <a:lnTo>
                    <a:pt x="7649" y="3676"/>
                  </a:lnTo>
                  <a:lnTo>
                    <a:pt x="7865" y="3617"/>
                  </a:lnTo>
                  <a:lnTo>
                    <a:pt x="7887" y="3613"/>
                  </a:lnTo>
                  <a:cubicBezTo>
                    <a:pt x="7923" y="3608"/>
                    <a:pt x="7959" y="3604"/>
                    <a:pt x="7995" y="3599"/>
                  </a:cubicBezTo>
                  <a:cubicBezTo>
                    <a:pt x="8058" y="3590"/>
                    <a:pt x="8125" y="3577"/>
                    <a:pt x="8188" y="3563"/>
                  </a:cubicBezTo>
                  <a:cubicBezTo>
                    <a:pt x="8229" y="3554"/>
                    <a:pt x="8274" y="3545"/>
                    <a:pt x="8314" y="3536"/>
                  </a:cubicBezTo>
                  <a:lnTo>
                    <a:pt x="8373" y="3523"/>
                  </a:lnTo>
                  <a:lnTo>
                    <a:pt x="8391" y="3518"/>
                  </a:lnTo>
                  <a:cubicBezTo>
                    <a:pt x="8458" y="3500"/>
                    <a:pt x="8512" y="3491"/>
                    <a:pt x="8566" y="3478"/>
                  </a:cubicBezTo>
                  <a:cubicBezTo>
                    <a:pt x="8634" y="3460"/>
                    <a:pt x="8697" y="3442"/>
                    <a:pt x="8760" y="3419"/>
                  </a:cubicBezTo>
                  <a:cubicBezTo>
                    <a:pt x="8805" y="3406"/>
                    <a:pt x="8850" y="3392"/>
                    <a:pt x="8890" y="3374"/>
                  </a:cubicBezTo>
                  <a:lnTo>
                    <a:pt x="8926" y="3361"/>
                  </a:lnTo>
                  <a:lnTo>
                    <a:pt x="9079" y="3307"/>
                  </a:lnTo>
                  <a:cubicBezTo>
                    <a:pt x="9187" y="3271"/>
                    <a:pt x="9295" y="3226"/>
                    <a:pt x="9399" y="3176"/>
                  </a:cubicBezTo>
                  <a:cubicBezTo>
                    <a:pt x="9462" y="3145"/>
                    <a:pt x="9520" y="3118"/>
                    <a:pt x="9574" y="3087"/>
                  </a:cubicBezTo>
                  <a:cubicBezTo>
                    <a:pt x="9601" y="3073"/>
                    <a:pt x="9628" y="3060"/>
                    <a:pt x="9650" y="3042"/>
                  </a:cubicBezTo>
                  <a:cubicBezTo>
                    <a:pt x="9677" y="3028"/>
                    <a:pt x="9704" y="3010"/>
                    <a:pt x="9727" y="2992"/>
                  </a:cubicBezTo>
                  <a:cubicBezTo>
                    <a:pt x="9754" y="2974"/>
                    <a:pt x="9772" y="2961"/>
                    <a:pt x="9794" y="2943"/>
                  </a:cubicBezTo>
                  <a:cubicBezTo>
                    <a:pt x="9835" y="2925"/>
                    <a:pt x="9871" y="2902"/>
                    <a:pt x="9907" y="2880"/>
                  </a:cubicBezTo>
                  <a:cubicBezTo>
                    <a:pt x="9970" y="2844"/>
                    <a:pt x="10028" y="2803"/>
                    <a:pt x="10091" y="2767"/>
                  </a:cubicBezTo>
                  <a:cubicBezTo>
                    <a:pt x="10118" y="2749"/>
                    <a:pt x="10145" y="2731"/>
                    <a:pt x="10172" y="2709"/>
                  </a:cubicBezTo>
                  <a:cubicBezTo>
                    <a:pt x="10195" y="2704"/>
                    <a:pt x="10222" y="2695"/>
                    <a:pt x="10244" y="2686"/>
                  </a:cubicBezTo>
                  <a:lnTo>
                    <a:pt x="10267" y="2668"/>
                  </a:lnTo>
                  <a:cubicBezTo>
                    <a:pt x="10307" y="2628"/>
                    <a:pt x="10348" y="2592"/>
                    <a:pt x="10388" y="2551"/>
                  </a:cubicBezTo>
                  <a:lnTo>
                    <a:pt x="10415" y="2524"/>
                  </a:lnTo>
                  <a:cubicBezTo>
                    <a:pt x="10438" y="2497"/>
                    <a:pt x="10460" y="2470"/>
                    <a:pt x="10487" y="2448"/>
                  </a:cubicBezTo>
                  <a:lnTo>
                    <a:pt x="10501" y="2430"/>
                  </a:lnTo>
                  <a:lnTo>
                    <a:pt x="10537" y="2389"/>
                  </a:lnTo>
                  <a:cubicBezTo>
                    <a:pt x="10555" y="2367"/>
                    <a:pt x="10573" y="2349"/>
                    <a:pt x="10591" y="2326"/>
                  </a:cubicBezTo>
                  <a:cubicBezTo>
                    <a:pt x="10604" y="2299"/>
                    <a:pt x="10627" y="2277"/>
                    <a:pt x="10645" y="2254"/>
                  </a:cubicBezTo>
                  <a:lnTo>
                    <a:pt x="10649" y="2250"/>
                  </a:lnTo>
                  <a:cubicBezTo>
                    <a:pt x="10645" y="2223"/>
                    <a:pt x="10627" y="2200"/>
                    <a:pt x="10600" y="2196"/>
                  </a:cubicBezTo>
                  <a:lnTo>
                    <a:pt x="10582" y="2196"/>
                  </a:lnTo>
                  <a:cubicBezTo>
                    <a:pt x="10568" y="2196"/>
                    <a:pt x="10555" y="2200"/>
                    <a:pt x="10541" y="2205"/>
                  </a:cubicBezTo>
                  <a:lnTo>
                    <a:pt x="10528" y="2205"/>
                  </a:lnTo>
                  <a:lnTo>
                    <a:pt x="10505" y="2209"/>
                  </a:lnTo>
                  <a:lnTo>
                    <a:pt x="10492" y="2214"/>
                  </a:lnTo>
                  <a:lnTo>
                    <a:pt x="10474" y="2218"/>
                  </a:lnTo>
                  <a:lnTo>
                    <a:pt x="10406" y="2232"/>
                  </a:lnTo>
                  <a:cubicBezTo>
                    <a:pt x="10375" y="2241"/>
                    <a:pt x="10343" y="2245"/>
                    <a:pt x="10316" y="2254"/>
                  </a:cubicBezTo>
                  <a:lnTo>
                    <a:pt x="9970" y="2254"/>
                  </a:lnTo>
                  <a:cubicBezTo>
                    <a:pt x="9916" y="2254"/>
                    <a:pt x="9857" y="2245"/>
                    <a:pt x="9799" y="2245"/>
                  </a:cubicBezTo>
                  <a:cubicBezTo>
                    <a:pt x="9740" y="2245"/>
                    <a:pt x="9668" y="2241"/>
                    <a:pt x="9601" y="2241"/>
                  </a:cubicBezTo>
                  <a:lnTo>
                    <a:pt x="9471" y="2241"/>
                  </a:lnTo>
                  <a:cubicBezTo>
                    <a:pt x="9448" y="2241"/>
                    <a:pt x="9421" y="2241"/>
                    <a:pt x="9399" y="2250"/>
                  </a:cubicBezTo>
                  <a:cubicBezTo>
                    <a:pt x="9394" y="2250"/>
                    <a:pt x="9394" y="2254"/>
                    <a:pt x="9390" y="2254"/>
                  </a:cubicBezTo>
                  <a:cubicBezTo>
                    <a:pt x="9331" y="2254"/>
                    <a:pt x="9268" y="2254"/>
                    <a:pt x="9210" y="2250"/>
                  </a:cubicBezTo>
                  <a:lnTo>
                    <a:pt x="9165" y="2245"/>
                  </a:lnTo>
                  <a:cubicBezTo>
                    <a:pt x="9111" y="2236"/>
                    <a:pt x="9057" y="2227"/>
                    <a:pt x="9003" y="2218"/>
                  </a:cubicBezTo>
                  <a:cubicBezTo>
                    <a:pt x="8949" y="2209"/>
                    <a:pt x="8913" y="2200"/>
                    <a:pt x="8868" y="2191"/>
                  </a:cubicBezTo>
                  <a:cubicBezTo>
                    <a:pt x="8854" y="2187"/>
                    <a:pt x="8845" y="2187"/>
                    <a:pt x="8836" y="2182"/>
                  </a:cubicBezTo>
                  <a:cubicBezTo>
                    <a:pt x="8827" y="2182"/>
                    <a:pt x="8818" y="2182"/>
                    <a:pt x="8809" y="2178"/>
                  </a:cubicBezTo>
                  <a:cubicBezTo>
                    <a:pt x="8778" y="2169"/>
                    <a:pt x="8742" y="2160"/>
                    <a:pt x="8710" y="2155"/>
                  </a:cubicBezTo>
                  <a:lnTo>
                    <a:pt x="8688" y="2151"/>
                  </a:lnTo>
                  <a:lnTo>
                    <a:pt x="8575" y="2128"/>
                  </a:lnTo>
                  <a:lnTo>
                    <a:pt x="8494" y="2106"/>
                  </a:lnTo>
                  <a:lnTo>
                    <a:pt x="8409" y="2088"/>
                  </a:lnTo>
                  <a:lnTo>
                    <a:pt x="8337" y="2070"/>
                  </a:lnTo>
                  <a:cubicBezTo>
                    <a:pt x="8256" y="2034"/>
                    <a:pt x="8175" y="2011"/>
                    <a:pt x="8094" y="1989"/>
                  </a:cubicBezTo>
                  <a:lnTo>
                    <a:pt x="8053" y="1975"/>
                  </a:lnTo>
                  <a:lnTo>
                    <a:pt x="7905" y="1930"/>
                  </a:lnTo>
                  <a:lnTo>
                    <a:pt x="7833" y="1912"/>
                  </a:lnTo>
                  <a:lnTo>
                    <a:pt x="7590" y="1836"/>
                  </a:lnTo>
                  <a:cubicBezTo>
                    <a:pt x="7527" y="1818"/>
                    <a:pt x="7469" y="1800"/>
                    <a:pt x="7406" y="1782"/>
                  </a:cubicBezTo>
                  <a:lnTo>
                    <a:pt x="7370" y="1768"/>
                  </a:lnTo>
                  <a:cubicBezTo>
                    <a:pt x="7244" y="1728"/>
                    <a:pt x="7113" y="1678"/>
                    <a:pt x="6983" y="1633"/>
                  </a:cubicBezTo>
                  <a:cubicBezTo>
                    <a:pt x="6938" y="1615"/>
                    <a:pt x="6888" y="1593"/>
                    <a:pt x="6843" y="1575"/>
                  </a:cubicBezTo>
                  <a:cubicBezTo>
                    <a:pt x="6771" y="1548"/>
                    <a:pt x="6704" y="1521"/>
                    <a:pt x="6632" y="1494"/>
                  </a:cubicBezTo>
                  <a:lnTo>
                    <a:pt x="6560" y="1463"/>
                  </a:lnTo>
                  <a:lnTo>
                    <a:pt x="6411" y="1391"/>
                  </a:lnTo>
                  <a:lnTo>
                    <a:pt x="6393" y="1382"/>
                  </a:lnTo>
                  <a:lnTo>
                    <a:pt x="6375" y="1373"/>
                  </a:lnTo>
                  <a:lnTo>
                    <a:pt x="6366" y="1368"/>
                  </a:lnTo>
                  <a:cubicBezTo>
                    <a:pt x="6344" y="1332"/>
                    <a:pt x="6312" y="1301"/>
                    <a:pt x="6272" y="1278"/>
                  </a:cubicBezTo>
                  <a:cubicBezTo>
                    <a:pt x="6241" y="1256"/>
                    <a:pt x="6218" y="1238"/>
                    <a:pt x="6191" y="1220"/>
                  </a:cubicBezTo>
                  <a:cubicBezTo>
                    <a:pt x="6142" y="1188"/>
                    <a:pt x="6101" y="1166"/>
                    <a:pt x="6061" y="1143"/>
                  </a:cubicBezTo>
                  <a:cubicBezTo>
                    <a:pt x="6020" y="1121"/>
                    <a:pt x="5971" y="1094"/>
                    <a:pt x="5926" y="1071"/>
                  </a:cubicBezTo>
                  <a:lnTo>
                    <a:pt x="5845" y="1026"/>
                  </a:lnTo>
                  <a:cubicBezTo>
                    <a:pt x="5818" y="1013"/>
                    <a:pt x="5791" y="995"/>
                    <a:pt x="5764" y="981"/>
                  </a:cubicBezTo>
                  <a:cubicBezTo>
                    <a:pt x="5755" y="972"/>
                    <a:pt x="5750" y="963"/>
                    <a:pt x="5741" y="954"/>
                  </a:cubicBezTo>
                  <a:cubicBezTo>
                    <a:pt x="5719" y="932"/>
                    <a:pt x="5696" y="909"/>
                    <a:pt x="5674" y="891"/>
                  </a:cubicBezTo>
                  <a:lnTo>
                    <a:pt x="5638" y="864"/>
                  </a:lnTo>
                  <a:lnTo>
                    <a:pt x="5606" y="833"/>
                  </a:lnTo>
                  <a:cubicBezTo>
                    <a:pt x="5570" y="806"/>
                    <a:pt x="5534" y="783"/>
                    <a:pt x="5498" y="756"/>
                  </a:cubicBezTo>
                  <a:cubicBezTo>
                    <a:pt x="5404" y="698"/>
                    <a:pt x="5318" y="639"/>
                    <a:pt x="5233" y="585"/>
                  </a:cubicBezTo>
                  <a:lnTo>
                    <a:pt x="5089" y="486"/>
                  </a:lnTo>
                  <a:cubicBezTo>
                    <a:pt x="5093" y="473"/>
                    <a:pt x="5093" y="464"/>
                    <a:pt x="5089" y="455"/>
                  </a:cubicBezTo>
                  <a:cubicBezTo>
                    <a:pt x="5084" y="432"/>
                    <a:pt x="5066" y="414"/>
                    <a:pt x="5048" y="401"/>
                  </a:cubicBezTo>
                  <a:lnTo>
                    <a:pt x="4999" y="347"/>
                  </a:lnTo>
                  <a:cubicBezTo>
                    <a:pt x="4967" y="320"/>
                    <a:pt x="4940" y="288"/>
                    <a:pt x="4909" y="257"/>
                  </a:cubicBezTo>
                  <a:lnTo>
                    <a:pt x="4909" y="257"/>
                  </a:lnTo>
                  <a:lnTo>
                    <a:pt x="4918" y="270"/>
                  </a:lnTo>
                  <a:lnTo>
                    <a:pt x="4823" y="153"/>
                  </a:lnTo>
                  <a:lnTo>
                    <a:pt x="4805" y="131"/>
                  </a:lnTo>
                  <a:lnTo>
                    <a:pt x="4787" y="113"/>
                  </a:lnTo>
                  <a:lnTo>
                    <a:pt x="4769" y="90"/>
                  </a:lnTo>
                  <a:cubicBezTo>
                    <a:pt x="4756" y="77"/>
                    <a:pt x="4738" y="68"/>
                    <a:pt x="4724" y="59"/>
                  </a:cubicBezTo>
                  <a:cubicBezTo>
                    <a:pt x="4711" y="50"/>
                    <a:pt x="4693" y="50"/>
                    <a:pt x="4675" y="50"/>
                  </a:cubicBezTo>
                  <a:lnTo>
                    <a:pt x="4662" y="50"/>
                  </a:lnTo>
                  <a:lnTo>
                    <a:pt x="4617" y="45"/>
                  </a:lnTo>
                  <a:cubicBezTo>
                    <a:pt x="4594" y="45"/>
                    <a:pt x="4576" y="41"/>
                    <a:pt x="4558" y="41"/>
                  </a:cubicBezTo>
                  <a:lnTo>
                    <a:pt x="4459" y="41"/>
                  </a:lnTo>
                  <a:cubicBezTo>
                    <a:pt x="4454" y="40"/>
                    <a:pt x="4449" y="39"/>
                    <a:pt x="4444" y="39"/>
                  </a:cubicBezTo>
                  <a:cubicBezTo>
                    <a:pt x="4429" y="39"/>
                    <a:pt x="4414" y="43"/>
                    <a:pt x="4401" y="50"/>
                  </a:cubicBezTo>
                  <a:cubicBezTo>
                    <a:pt x="4387" y="54"/>
                    <a:pt x="4378" y="63"/>
                    <a:pt x="4369" y="72"/>
                  </a:cubicBezTo>
                  <a:lnTo>
                    <a:pt x="4306" y="9"/>
                  </a:lnTo>
                  <a:cubicBezTo>
                    <a:pt x="4297" y="5"/>
                    <a:pt x="4288" y="0"/>
                    <a:pt x="4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5120925" y="2018325"/>
              <a:ext cx="233500" cy="315500"/>
            </a:xfrm>
            <a:custGeom>
              <a:rect b="b" l="l" r="r" t="t"/>
              <a:pathLst>
                <a:path extrusionOk="0" h="12620" w="9340">
                  <a:moveTo>
                    <a:pt x="7730" y="1"/>
                  </a:moveTo>
                  <a:lnTo>
                    <a:pt x="7707" y="5"/>
                  </a:lnTo>
                  <a:cubicBezTo>
                    <a:pt x="7676" y="14"/>
                    <a:pt x="7644" y="23"/>
                    <a:pt x="7613" y="28"/>
                  </a:cubicBezTo>
                  <a:lnTo>
                    <a:pt x="7572" y="37"/>
                  </a:lnTo>
                  <a:cubicBezTo>
                    <a:pt x="7527" y="41"/>
                    <a:pt x="7482" y="46"/>
                    <a:pt x="7437" y="59"/>
                  </a:cubicBezTo>
                  <a:cubicBezTo>
                    <a:pt x="7383" y="73"/>
                    <a:pt x="7329" y="86"/>
                    <a:pt x="7275" y="100"/>
                  </a:cubicBezTo>
                  <a:lnTo>
                    <a:pt x="7221" y="118"/>
                  </a:lnTo>
                  <a:cubicBezTo>
                    <a:pt x="7185" y="127"/>
                    <a:pt x="7149" y="136"/>
                    <a:pt x="7118" y="149"/>
                  </a:cubicBezTo>
                  <a:lnTo>
                    <a:pt x="7032" y="172"/>
                  </a:lnTo>
                  <a:lnTo>
                    <a:pt x="6942" y="199"/>
                  </a:lnTo>
                  <a:cubicBezTo>
                    <a:pt x="6906" y="212"/>
                    <a:pt x="6866" y="221"/>
                    <a:pt x="6830" y="230"/>
                  </a:cubicBezTo>
                  <a:cubicBezTo>
                    <a:pt x="6753" y="253"/>
                    <a:pt x="6677" y="275"/>
                    <a:pt x="6600" y="302"/>
                  </a:cubicBezTo>
                  <a:cubicBezTo>
                    <a:pt x="6497" y="338"/>
                    <a:pt x="6380" y="387"/>
                    <a:pt x="6258" y="441"/>
                  </a:cubicBezTo>
                  <a:lnTo>
                    <a:pt x="6240" y="450"/>
                  </a:lnTo>
                  <a:lnTo>
                    <a:pt x="5966" y="563"/>
                  </a:lnTo>
                  <a:cubicBezTo>
                    <a:pt x="5831" y="617"/>
                    <a:pt x="5687" y="680"/>
                    <a:pt x="5548" y="747"/>
                  </a:cubicBezTo>
                  <a:cubicBezTo>
                    <a:pt x="5489" y="770"/>
                    <a:pt x="5440" y="797"/>
                    <a:pt x="5386" y="828"/>
                  </a:cubicBezTo>
                  <a:cubicBezTo>
                    <a:pt x="5332" y="855"/>
                    <a:pt x="5291" y="878"/>
                    <a:pt x="5246" y="905"/>
                  </a:cubicBezTo>
                  <a:lnTo>
                    <a:pt x="5228" y="914"/>
                  </a:lnTo>
                  <a:cubicBezTo>
                    <a:pt x="5125" y="977"/>
                    <a:pt x="5021" y="1044"/>
                    <a:pt x="4909" y="1121"/>
                  </a:cubicBezTo>
                  <a:cubicBezTo>
                    <a:pt x="4792" y="1202"/>
                    <a:pt x="4675" y="1292"/>
                    <a:pt x="4589" y="1364"/>
                  </a:cubicBezTo>
                  <a:lnTo>
                    <a:pt x="4603" y="1355"/>
                  </a:lnTo>
                  <a:lnTo>
                    <a:pt x="4603" y="1355"/>
                  </a:lnTo>
                  <a:cubicBezTo>
                    <a:pt x="4504" y="1436"/>
                    <a:pt x="4410" y="1517"/>
                    <a:pt x="4320" y="1607"/>
                  </a:cubicBezTo>
                  <a:cubicBezTo>
                    <a:pt x="4275" y="1652"/>
                    <a:pt x="4230" y="1701"/>
                    <a:pt x="4185" y="1751"/>
                  </a:cubicBezTo>
                  <a:cubicBezTo>
                    <a:pt x="4144" y="1791"/>
                    <a:pt x="4108" y="1832"/>
                    <a:pt x="4077" y="1872"/>
                  </a:cubicBezTo>
                  <a:lnTo>
                    <a:pt x="4050" y="1904"/>
                  </a:lnTo>
                  <a:cubicBezTo>
                    <a:pt x="3964" y="1998"/>
                    <a:pt x="3892" y="2101"/>
                    <a:pt x="3825" y="2209"/>
                  </a:cubicBezTo>
                  <a:cubicBezTo>
                    <a:pt x="3762" y="2304"/>
                    <a:pt x="3699" y="2407"/>
                    <a:pt x="3636" y="2529"/>
                  </a:cubicBezTo>
                  <a:cubicBezTo>
                    <a:pt x="3573" y="2646"/>
                    <a:pt x="3510" y="2758"/>
                    <a:pt x="3451" y="2884"/>
                  </a:cubicBezTo>
                  <a:cubicBezTo>
                    <a:pt x="3397" y="2997"/>
                    <a:pt x="3352" y="3118"/>
                    <a:pt x="3303" y="3258"/>
                  </a:cubicBezTo>
                  <a:lnTo>
                    <a:pt x="3298" y="3271"/>
                  </a:lnTo>
                  <a:cubicBezTo>
                    <a:pt x="3253" y="3388"/>
                    <a:pt x="3213" y="3496"/>
                    <a:pt x="3177" y="3608"/>
                  </a:cubicBezTo>
                  <a:cubicBezTo>
                    <a:pt x="3159" y="3653"/>
                    <a:pt x="3145" y="3698"/>
                    <a:pt x="3132" y="3739"/>
                  </a:cubicBezTo>
                  <a:cubicBezTo>
                    <a:pt x="3114" y="3793"/>
                    <a:pt x="3096" y="3847"/>
                    <a:pt x="3073" y="3896"/>
                  </a:cubicBezTo>
                  <a:cubicBezTo>
                    <a:pt x="3033" y="4009"/>
                    <a:pt x="2997" y="4130"/>
                    <a:pt x="2947" y="4288"/>
                  </a:cubicBezTo>
                  <a:lnTo>
                    <a:pt x="2934" y="4342"/>
                  </a:lnTo>
                  <a:lnTo>
                    <a:pt x="2894" y="4477"/>
                  </a:lnTo>
                  <a:cubicBezTo>
                    <a:pt x="2880" y="4517"/>
                    <a:pt x="2867" y="4558"/>
                    <a:pt x="2853" y="4603"/>
                  </a:cubicBezTo>
                  <a:lnTo>
                    <a:pt x="2835" y="4657"/>
                  </a:lnTo>
                  <a:lnTo>
                    <a:pt x="2804" y="4760"/>
                  </a:lnTo>
                  <a:cubicBezTo>
                    <a:pt x="2777" y="4855"/>
                    <a:pt x="2745" y="4945"/>
                    <a:pt x="2718" y="5039"/>
                  </a:cubicBezTo>
                  <a:lnTo>
                    <a:pt x="2655" y="5223"/>
                  </a:lnTo>
                  <a:lnTo>
                    <a:pt x="2597" y="5412"/>
                  </a:lnTo>
                  <a:cubicBezTo>
                    <a:pt x="2579" y="5466"/>
                    <a:pt x="2561" y="5525"/>
                    <a:pt x="2538" y="5574"/>
                  </a:cubicBezTo>
                  <a:lnTo>
                    <a:pt x="2511" y="5655"/>
                  </a:lnTo>
                  <a:cubicBezTo>
                    <a:pt x="2484" y="5736"/>
                    <a:pt x="2457" y="5817"/>
                    <a:pt x="2430" y="5898"/>
                  </a:cubicBezTo>
                  <a:cubicBezTo>
                    <a:pt x="2403" y="5975"/>
                    <a:pt x="2367" y="6060"/>
                    <a:pt x="2336" y="6141"/>
                  </a:cubicBezTo>
                  <a:lnTo>
                    <a:pt x="2331" y="6155"/>
                  </a:lnTo>
                  <a:cubicBezTo>
                    <a:pt x="2286" y="6281"/>
                    <a:pt x="2246" y="6407"/>
                    <a:pt x="2201" y="6533"/>
                  </a:cubicBezTo>
                  <a:cubicBezTo>
                    <a:pt x="2169" y="6636"/>
                    <a:pt x="2138" y="6735"/>
                    <a:pt x="2102" y="6834"/>
                  </a:cubicBezTo>
                  <a:lnTo>
                    <a:pt x="2093" y="6861"/>
                  </a:lnTo>
                  <a:lnTo>
                    <a:pt x="2079" y="6888"/>
                  </a:lnTo>
                  <a:lnTo>
                    <a:pt x="2066" y="6937"/>
                  </a:lnTo>
                  <a:lnTo>
                    <a:pt x="2048" y="6973"/>
                  </a:lnTo>
                  <a:cubicBezTo>
                    <a:pt x="2007" y="7090"/>
                    <a:pt x="1962" y="7207"/>
                    <a:pt x="1917" y="7324"/>
                  </a:cubicBezTo>
                  <a:cubicBezTo>
                    <a:pt x="1836" y="7549"/>
                    <a:pt x="1760" y="7779"/>
                    <a:pt x="1683" y="8008"/>
                  </a:cubicBezTo>
                  <a:cubicBezTo>
                    <a:pt x="1652" y="8085"/>
                    <a:pt x="1625" y="8161"/>
                    <a:pt x="1593" y="8242"/>
                  </a:cubicBezTo>
                  <a:cubicBezTo>
                    <a:pt x="1557" y="8337"/>
                    <a:pt x="1521" y="8435"/>
                    <a:pt x="1490" y="8530"/>
                  </a:cubicBezTo>
                  <a:lnTo>
                    <a:pt x="1454" y="8642"/>
                  </a:lnTo>
                  <a:cubicBezTo>
                    <a:pt x="1436" y="8692"/>
                    <a:pt x="1422" y="8741"/>
                    <a:pt x="1404" y="8791"/>
                  </a:cubicBezTo>
                  <a:cubicBezTo>
                    <a:pt x="1373" y="8876"/>
                    <a:pt x="1346" y="8957"/>
                    <a:pt x="1315" y="9043"/>
                  </a:cubicBezTo>
                  <a:cubicBezTo>
                    <a:pt x="1265" y="9169"/>
                    <a:pt x="1216" y="9295"/>
                    <a:pt x="1162" y="9416"/>
                  </a:cubicBezTo>
                  <a:cubicBezTo>
                    <a:pt x="1108" y="9542"/>
                    <a:pt x="1072" y="9655"/>
                    <a:pt x="1027" y="9772"/>
                  </a:cubicBezTo>
                  <a:lnTo>
                    <a:pt x="1009" y="9826"/>
                  </a:lnTo>
                  <a:lnTo>
                    <a:pt x="1009" y="9821"/>
                  </a:lnTo>
                  <a:cubicBezTo>
                    <a:pt x="991" y="9866"/>
                    <a:pt x="977" y="9907"/>
                    <a:pt x="959" y="9952"/>
                  </a:cubicBezTo>
                  <a:lnTo>
                    <a:pt x="941" y="10010"/>
                  </a:lnTo>
                  <a:lnTo>
                    <a:pt x="910" y="10091"/>
                  </a:lnTo>
                  <a:lnTo>
                    <a:pt x="914" y="10082"/>
                  </a:lnTo>
                  <a:lnTo>
                    <a:pt x="901" y="10113"/>
                  </a:lnTo>
                  <a:lnTo>
                    <a:pt x="883" y="10172"/>
                  </a:lnTo>
                  <a:cubicBezTo>
                    <a:pt x="856" y="10235"/>
                    <a:pt x="833" y="10298"/>
                    <a:pt x="806" y="10361"/>
                  </a:cubicBezTo>
                  <a:cubicBezTo>
                    <a:pt x="788" y="10401"/>
                    <a:pt x="775" y="10446"/>
                    <a:pt x="757" y="10487"/>
                  </a:cubicBezTo>
                  <a:lnTo>
                    <a:pt x="730" y="10568"/>
                  </a:lnTo>
                  <a:lnTo>
                    <a:pt x="721" y="10586"/>
                  </a:lnTo>
                  <a:cubicBezTo>
                    <a:pt x="667" y="10721"/>
                    <a:pt x="613" y="10860"/>
                    <a:pt x="563" y="10995"/>
                  </a:cubicBezTo>
                  <a:lnTo>
                    <a:pt x="527" y="11094"/>
                  </a:lnTo>
                  <a:lnTo>
                    <a:pt x="523" y="11108"/>
                  </a:lnTo>
                  <a:lnTo>
                    <a:pt x="518" y="11121"/>
                  </a:lnTo>
                  <a:cubicBezTo>
                    <a:pt x="487" y="11198"/>
                    <a:pt x="460" y="11279"/>
                    <a:pt x="424" y="11355"/>
                  </a:cubicBezTo>
                  <a:lnTo>
                    <a:pt x="415" y="11378"/>
                  </a:lnTo>
                  <a:cubicBezTo>
                    <a:pt x="401" y="11414"/>
                    <a:pt x="383" y="11454"/>
                    <a:pt x="365" y="11490"/>
                  </a:cubicBezTo>
                  <a:lnTo>
                    <a:pt x="343" y="11535"/>
                  </a:lnTo>
                  <a:cubicBezTo>
                    <a:pt x="329" y="11567"/>
                    <a:pt x="316" y="11603"/>
                    <a:pt x="302" y="11634"/>
                  </a:cubicBezTo>
                  <a:cubicBezTo>
                    <a:pt x="266" y="11724"/>
                    <a:pt x="230" y="11809"/>
                    <a:pt x="194" y="11899"/>
                  </a:cubicBezTo>
                  <a:lnTo>
                    <a:pt x="176" y="11944"/>
                  </a:lnTo>
                  <a:cubicBezTo>
                    <a:pt x="163" y="11980"/>
                    <a:pt x="149" y="12016"/>
                    <a:pt x="136" y="12057"/>
                  </a:cubicBezTo>
                  <a:lnTo>
                    <a:pt x="118" y="12102"/>
                  </a:lnTo>
                  <a:lnTo>
                    <a:pt x="86" y="12192"/>
                  </a:lnTo>
                  <a:lnTo>
                    <a:pt x="86" y="12205"/>
                  </a:lnTo>
                  <a:lnTo>
                    <a:pt x="77" y="12214"/>
                  </a:lnTo>
                  <a:lnTo>
                    <a:pt x="77" y="12219"/>
                  </a:lnTo>
                  <a:lnTo>
                    <a:pt x="77" y="12223"/>
                  </a:lnTo>
                  <a:lnTo>
                    <a:pt x="73" y="12237"/>
                  </a:lnTo>
                  <a:cubicBezTo>
                    <a:pt x="64" y="12259"/>
                    <a:pt x="59" y="12277"/>
                    <a:pt x="50" y="12300"/>
                  </a:cubicBezTo>
                  <a:lnTo>
                    <a:pt x="32" y="12345"/>
                  </a:lnTo>
                  <a:lnTo>
                    <a:pt x="28" y="12358"/>
                  </a:lnTo>
                  <a:cubicBezTo>
                    <a:pt x="23" y="12372"/>
                    <a:pt x="19" y="12381"/>
                    <a:pt x="14" y="12394"/>
                  </a:cubicBezTo>
                  <a:cubicBezTo>
                    <a:pt x="1" y="12430"/>
                    <a:pt x="5" y="12466"/>
                    <a:pt x="28" y="12493"/>
                  </a:cubicBezTo>
                  <a:cubicBezTo>
                    <a:pt x="37" y="12511"/>
                    <a:pt x="55" y="12525"/>
                    <a:pt x="73" y="12534"/>
                  </a:cubicBezTo>
                  <a:lnTo>
                    <a:pt x="86" y="12543"/>
                  </a:lnTo>
                  <a:cubicBezTo>
                    <a:pt x="100" y="12552"/>
                    <a:pt x="113" y="12561"/>
                    <a:pt x="127" y="12565"/>
                  </a:cubicBezTo>
                  <a:cubicBezTo>
                    <a:pt x="145" y="12574"/>
                    <a:pt x="167" y="12579"/>
                    <a:pt x="190" y="12588"/>
                  </a:cubicBezTo>
                  <a:lnTo>
                    <a:pt x="208" y="12592"/>
                  </a:lnTo>
                  <a:lnTo>
                    <a:pt x="235" y="12601"/>
                  </a:lnTo>
                  <a:cubicBezTo>
                    <a:pt x="253" y="12606"/>
                    <a:pt x="271" y="12606"/>
                    <a:pt x="289" y="12606"/>
                  </a:cubicBezTo>
                  <a:lnTo>
                    <a:pt x="347" y="12606"/>
                  </a:lnTo>
                  <a:cubicBezTo>
                    <a:pt x="356" y="12606"/>
                    <a:pt x="370" y="12610"/>
                    <a:pt x="379" y="12610"/>
                  </a:cubicBezTo>
                  <a:cubicBezTo>
                    <a:pt x="392" y="12619"/>
                    <a:pt x="401" y="12619"/>
                    <a:pt x="415" y="12619"/>
                  </a:cubicBezTo>
                  <a:cubicBezTo>
                    <a:pt x="437" y="12619"/>
                    <a:pt x="455" y="12615"/>
                    <a:pt x="473" y="12601"/>
                  </a:cubicBezTo>
                  <a:cubicBezTo>
                    <a:pt x="487" y="12592"/>
                    <a:pt x="500" y="12583"/>
                    <a:pt x="509" y="12570"/>
                  </a:cubicBezTo>
                  <a:cubicBezTo>
                    <a:pt x="532" y="12547"/>
                    <a:pt x="545" y="12525"/>
                    <a:pt x="559" y="12502"/>
                  </a:cubicBezTo>
                  <a:cubicBezTo>
                    <a:pt x="572" y="12480"/>
                    <a:pt x="586" y="12462"/>
                    <a:pt x="595" y="12439"/>
                  </a:cubicBezTo>
                  <a:cubicBezTo>
                    <a:pt x="635" y="12367"/>
                    <a:pt x="671" y="12295"/>
                    <a:pt x="707" y="12219"/>
                  </a:cubicBezTo>
                  <a:lnTo>
                    <a:pt x="725" y="12178"/>
                  </a:lnTo>
                  <a:cubicBezTo>
                    <a:pt x="752" y="12129"/>
                    <a:pt x="784" y="12079"/>
                    <a:pt x="811" y="12025"/>
                  </a:cubicBezTo>
                  <a:lnTo>
                    <a:pt x="856" y="11935"/>
                  </a:lnTo>
                  <a:cubicBezTo>
                    <a:pt x="865" y="11940"/>
                    <a:pt x="878" y="11944"/>
                    <a:pt x="887" y="11944"/>
                  </a:cubicBezTo>
                  <a:cubicBezTo>
                    <a:pt x="919" y="11944"/>
                    <a:pt x="950" y="11926"/>
                    <a:pt x="968" y="11895"/>
                  </a:cubicBezTo>
                  <a:cubicBezTo>
                    <a:pt x="973" y="11877"/>
                    <a:pt x="982" y="11863"/>
                    <a:pt x="991" y="11845"/>
                  </a:cubicBezTo>
                  <a:lnTo>
                    <a:pt x="1013" y="11823"/>
                  </a:lnTo>
                  <a:cubicBezTo>
                    <a:pt x="1040" y="11782"/>
                    <a:pt x="1067" y="11742"/>
                    <a:pt x="1094" y="11701"/>
                  </a:cubicBezTo>
                  <a:cubicBezTo>
                    <a:pt x="1130" y="11648"/>
                    <a:pt x="1162" y="11594"/>
                    <a:pt x="1198" y="11540"/>
                  </a:cubicBezTo>
                  <a:cubicBezTo>
                    <a:pt x="1256" y="11436"/>
                    <a:pt x="1319" y="11333"/>
                    <a:pt x="1377" y="11229"/>
                  </a:cubicBezTo>
                  <a:cubicBezTo>
                    <a:pt x="1436" y="11130"/>
                    <a:pt x="1490" y="11027"/>
                    <a:pt x="1544" y="10928"/>
                  </a:cubicBezTo>
                  <a:lnTo>
                    <a:pt x="1652" y="10730"/>
                  </a:lnTo>
                  <a:lnTo>
                    <a:pt x="1724" y="10590"/>
                  </a:lnTo>
                  <a:lnTo>
                    <a:pt x="1949" y="10172"/>
                  </a:lnTo>
                  <a:lnTo>
                    <a:pt x="2061" y="9961"/>
                  </a:lnTo>
                  <a:cubicBezTo>
                    <a:pt x="2075" y="9938"/>
                    <a:pt x="2088" y="9916"/>
                    <a:pt x="2102" y="9889"/>
                  </a:cubicBezTo>
                  <a:cubicBezTo>
                    <a:pt x="2115" y="9866"/>
                    <a:pt x="2129" y="9844"/>
                    <a:pt x="2142" y="9817"/>
                  </a:cubicBezTo>
                  <a:cubicBezTo>
                    <a:pt x="2165" y="9772"/>
                    <a:pt x="2192" y="9727"/>
                    <a:pt x="2214" y="9682"/>
                  </a:cubicBezTo>
                  <a:lnTo>
                    <a:pt x="2264" y="9583"/>
                  </a:lnTo>
                  <a:cubicBezTo>
                    <a:pt x="2295" y="9520"/>
                    <a:pt x="2331" y="9457"/>
                    <a:pt x="2363" y="9394"/>
                  </a:cubicBezTo>
                  <a:lnTo>
                    <a:pt x="2394" y="9326"/>
                  </a:lnTo>
                  <a:cubicBezTo>
                    <a:pt x="2435" y="9250"/>
                    <a:pt x="2475" y="9173"/>
                    <a:pt x="2516" y="9097"/>
                  </a:cubicBezTo>
                  <a:lnTo>
                    <a:pt x="2565" y="9011"/>
                  </a:lnTo>
                  <a:cubicBezTo>
                    <a:pt x="2606" y="8939"/>
                    <a:pt x="2646" y="8867"/>
                    <a:pt x="2682" y="8791"/>
                  </a:cubicBezTo>
                  <a:lnTo>
                    <a:pt x="2741" y="8692"/>
                  </a:lnTo>
                  <a:cubicBezTo>
                    <a:pt x="2777" y="8620"/>
                    <a:pt x="2817" y="8548"/>
                    <a:pt x="2858" y="8476"/>
                  </a:cubicBezTo>
                  <a:cubicBezTo>
                    <a:pt x="2885" y="8422"/>
                    <a:pt x="2912" y="8368"/>
                    <a:pt x="2938" y="8314"/>
                  </a:cubicBezTo>
                  <a:lnTo>
                    <a:pt x="2965" y="8269"/>
                  </a:lnTo>
                  <a:cubicBezTo>
                    <a:pt x="2983" y="8229"/>
                    <a:pt x="3001" y="8193"/>
                    <a:pt x="3019" y="8157"/>
                  </a:cubicBezTo>
                  <a:cubicBezTo>
                    <a:pt x="3073" y="8062"/>
                    <a:pt x="3118" y="7963"/>
                    <a:pt x="3168" y="7869"/>
                  </a:cubicBezTo>
                  <a:cubicBezTo>
                    <a:pt x="3217" y="7770"/>
                    <a:pt x="3271" y="7666"/>
                    <a:pt x="3325" y="7567"/>
                  </a:cubicBezTo>
                  <a:cubicBezTo>
                    <a:pt x="3357" y="7509"/>
                    <a:pt x="3388" y="7446"/>
                    <a:pt x="3415" y="7387"/>
                  </a:cubicBezTo>
                  <a:cubicBezTo>
                    <a:pt x="3433" y="7347"/>
                    <a:pt x="3451" y="7311"/>
                    <a:pt x="3474" y="7275"/>
                  </a:cubicBezTo>
                  <a:cubicBezTo>
                    <a:pt x="3492" y="7239"/>
                    <a:pt x="3505" y="7212"/>
                    <a:pt x="3519" y="7180"/>
                  </a:cubicBezTo>
                  <a:lnTo>
                    <a:pt x="3555" y="7117"/>
                  </a:lnTo>
                  <a:cubicBezTo>
                    <a:pt x="3573" y="7077"/>
                    <a:pt x="3595" y="7032"/>
                    <a:pt x="3613" y="6991"/>
                  </a:cubicBezTo>
                  <a:lnTo>
                    <a:pt x="3631" y="6955"/>
                  </a:lnTo>
                  <a:cubicBezTo>
                    <a:pt x="3672" y="6870"/>
                    <a:pt x="3712" y="6780"/>
                    <a:pt x="3753" y="6690"/>
                  </a:cubicBezTo>
                  <a:lnTo>
                    <a:pt x="3780" y="6627"/>
                  </a:lnTo>
                  <a:lnTo>
                    <a:pt x="3816" y="6542"/>
                  </a:lnTo>
                  <a:cubicBezTo>
                    <a:pt x="3834" y="6492"/>
                    <a:pt x="3852" y="6447"/>
                    <a:pt x="3874" y="6398"/>
                  </a:cubicBezTo>
                  <a:lnTo>
                    <a:pt x="3879" y="6375"/>
                  </a:lnTo>
                  <a:lnTo>
                    <a:pt x="3906" y="6299"/>
                  </a:lnTo>
                  <a:lnTo>
                    <a:pt x="3946" y="6191"/>
                  </a:lnTo>
                  <a:cubicBezTo>
                    <a:pt x="3969" y="6141"/>
                    <a:pt x="3987" y="6087"/>
                    <a:pt x="4009" y="6038"/>
                  </a:cubicBezTo>
                  <a:cubicBezTo>
                    <a:pt x="4041" y="6029"/>
                    <a:pt x="4059" y="6002"/>
                    <a:pt x="4054" y="5970"/>
                  </a:cubicBezTo>
                  <a:lnTo>
                    <a:pt x="4054" y="5957"/>
                  </a:lnTo>
                  <a:lnTo>
                    <a:pt x="4054" y="5943"/>
                  </a:lnTo>
                  <a:cubicBezTo>
                    <a:pt x="4072" y="5898"/>
                    <a:pt x="4086" y="5858"/>
                    <a:pt x="4099" y="5813"/>
                  </a:cubicBezTo>
                  <a:cubicBezTo>
                    <a:pt x="4104" y="5799"/>
                    <a:pt x="4099" y="5790"/>
                    <a:pt x="4095" y="5777"/>
                  </a:cubicBezTo>
                  <a:cubicBezTo>
                    <a:pt x="4086" y="5768"/>
                    <a:pt x="4077" y="5759"/>
                    <a:pt x="4063" y="5754"/>
                  </a:cubicBezTo>
                  <a:lnTo>
                    <a:pt x="4041" y="5754"/>
                  </a:lnTo>
                  <a:cubicBezTo>
                    <a:pt x="4041" y="5727"/>
                    <a:pt x="4041" y="5700"/>
                    <a:pt x="4036" y="5669"/>
                  </a:cubicBezTo>
                  <a:cubicBezTo>
                    <a:pt x="4027" y="5615"/>
                    <a:pt x="4018" y="5556"/>
                    <a:pt x="4009" y="5502"/>
                  </a:cubicBezTo>
                  <a:lnTo>
                    <a:pt x="3996" y="5453"/>
                  </a:lnTo>
                  <a:cubicBezTo>
                    <a:pt x="3991" y="5426"/>
                    <a:pt x="3987" y="5403"/>
                    <a:pt x="3982" y="5376"/>
                  </a:cubicBezTo>
                  <a:cubicBezTo>
                    <a:pt x="3973" y="5327"/>
                    <a:pt x="3969" y="5282"/>
                    <a:pt x="3960" y="5232"/>
                  </a:cubicBezTo>
                  <a:cubicBezTo>
                    <a:pt x="3955" y="5174"/>
                    <a:pt x="3946" y="5120"/>
                    <a:pt x="3937" y="5066"/>
                  </a:cubicBezTo>
                  <a:cubicBezTo>
                    <a:pt x="3928" y="5012"/>
                    <a:pt x="3919" y="4958"/>
                    <a:pt x="3910" y="4904"/>
                  </a:cubicBezTo>
                  <a:lnTo>
                    <a:pt x="3901" y="4855"/>
                  </a:lnTo>
                  <a:cubicBezTo>
                    <a:pt x="3888" y="4778"/>
                    <a:pt x="3883" y="4697"/>
                    <a:pt x="3879" y="4621"/>
                  </a:cubicBezTo>
                  <a:cubicBezTo>
                    <a:pt x="3870" y="4526"/>
                    <a:pt x="3861" y="4436"/>
                    <a:pt x="3852" y="4346"/>
                  </a:cubicBezTo>
                  <a:cubicBezTo>
                    <a:pt x="3847" y="4306"/>
                    <a:pt x="3843" y="4261"/>
                    <a:pt x="3838" y="4216"/>
                  </a:cubicBezTo>
                  <a:cubicBezTo>
                    <a:pt x="3838" y="4175"/>
                    <a:pt x="3838" y="4126"/>
                    <a:pt x="3838" y="4081"/>
                  </a:cubicBezTo>
                  <a:cubicBezTo>
                    <a:pt x="3843" y="4031"/>
                    <a:pt x="3838" y="3986"/>
                    <a:pt x="3847" y="3941"/>
                  </a:cubicBezTo>
                  <a:lnTo>
                    <a:pt x="3847" y="3869"/>
                  </a:lnTo>
                  <a:lnTo>
                    <a:pt x="3852" y="3802"/>
                  </a:lnTo>
                  <a:cubicBezTo>
                    <a:pt x="3861" y="3739"/>
                    <a:pt x="3870" y="3680"/>
                    <a:pt x="3879" y="3617"/>
                  </a:cubicBezTo>
                  <a:lnTo>
                    <a:pt x="3888" y="3581"/>
                  </a:lnTo>
                  <a:cubicBezTo>
                    <a:pt x="3897" y="3528"/>
                    <a:pt x="3906" y="3469"/>
                    <a:pt x="3919" y="3415"/>
                  </a:cubicBezTo>
                  <a:cubicBezTo>
                    <a:pt x="3933" y="3366"/>
                    <a:pt x="3951" y="3298"/>
                    <a:pt x="3978" y="3231"/>
                  </a:cubicBezTo>
                  <a:lnTo>
                    <a:pt x="3996" y="3163"/>
                  </a:lnTo>
                  <a:cubicBezTo>
                    <a:pt x="4009" y="3123"/>
                    <a:pt x="4023" y="3082"/>
                    <a:pt x="4036" y="3042"/>
                  </a:cubicBezTo>
                  <a:cubicBezTo>
                    <a:pt x="4045" y="3019"/>
                    <a:pt x="4054" y="2997"/>
                    <a:pt x="4063" y="2974"/>
                  </a:cubicBezTo>
                  <a:lnTo>
                    <a:pt x="4086" y="2929"/>
                  </a:lnTo>
                  <a:lnTo>
                    <a:pt x="4104" y="2880"/>
                  </a:lnTo>
                  <a:lnTo>
                    <a:pt x="4122" y="2830"/>
                  </a:lnTo>
                  <a:lnTo>
                    <a:pt x="4126" y="2812"/>
                  </a:lnTo>
                  <a:cubicBezTo>
                    <a:pt x="4131" y="2803"/>
                    <a:pt x="4140" y="2794"/>
                    <a:pt x="4144" y="2781"/>
                  </a:cubicBezTo>
                  <a:cubicBezTo>
                    <a:pt x="4162" y="2749"/>
                    <a:pt x="4185" y="2713"/>
                    <a:pt x="4207" y="2682"/>
                  </a:cubicBezTo>
                  <a:cubicBezTo>
                    <a:pt x="4270" y="2596"/>
                    <a:pt x="4342" y="2515"/>
                    <a:pt x="4414" y="2439"/>
                  </a:cubicBezTo>
                  <a:cubicBezTo>
                    <a:pt x="4459" y="2398"/>
                    <a:pt x="4500" y="2353"/>
                    <a:pt x="4540" y="2313"/>
                  </a:cubicBezTo>
                  <a:cubicBezTo>
                    <a:pt x="4571" y="2286"/>
                    <a:pt x="4607" y="2259"/>
                    <a:pt x="4639" y="2227"/>
                  </a:cubicBezTo>
                  <a:lnTo>
                    <a:pt x="4657" y="2214"/>
                  </a:lnTo>
                  <a:cubicBezTo>
                    <a:pt x="4738" y="2151"/>
                    <a:pt x="4828" y="2088"/>
                    <a:pt x="4918" y="2029"/>
                  </a:cubicBezTo>
                  <a:cubicBezTo>
                    <a:pt x="4999" y="1980"/>
                    <a:pt x="5080" y="1935"/>
                    <a:pt x="5161" y="1890"/>
                  </a:cubicBezTo>
                  <a:lnTo>
                    <a:pt x="5206" y="1868"/>
                  </a:lnTo>
                  <a:cubicBezTo>
                    <a:pt x="5255" y="1841"/>
                    <a:pt x="5305" y="1809"/>
                    <a:pt x="5350" y="1782"/>
                  </a:cubicBezTo>
                  <a:lnTo>
                    <a:pt x="5372" y="1773"/>
                  </a:lnTo>
                  <a:cubicBezTo>
                    <a:pt x="5413" y="1746"/>
                    <a:pt x="5458" y="1719"/>
                    <a:pt x="5498" y="1697"/>
                  </a:cubicBezTo>
                  <a:lnTo>
                    <a:pt x="5570" y="1661"/>
                  </a:lnTo>
                  <a:lnTo>
                    <a:pt x="5656" y="1616"/>
                  </a:lnTo>
                  <a:lnTo>
                    <a:pt x="5683" y="1598"/>
                  </a:lnTo>
                  <a:cubicBezTo>
                    <a:pt x="5723" y="1575"/>
                    <a:pt x="5759" y="1557"/>
                    <a:pt x="5800" y="1535"/>
                  </a:cubicBezTo>
                  <a:cubicBezTo>
                    <a:pt x="5827" y="1521"/>
                    <a:pt x="5858" y="1508"/>
                    <a:pt x="5885" y="1494"/>
                  </a:cubicBezTo>
                  <a:lnTo>
                    <a:pt x="5939" y="1467"/>
                  </a:lnTo>
                  <a:lnTo>
                    <a:pt x="5975" y="1449"/>
                  </a:lnTo>
                  <a:cubicBezTo>
                    <a:pt x="6002" y="1436"/>
                    <a:pt x="6029" y="1422"/>
                    <a:pt x="6056" y="1409"/>
                  </a:cubicBezTo>
                  <a:cubicBezTo>
                    <a:pt x="6101" y="1391"/>
                    <a:pt x="6146" y="1373"/>
                    <a:pt x="6191" y="1355"/>
                  </a:cubicBezTo>
                  <a:cubicBezTo>
                    <a:pt x="6245" y="1328"/>
                    <a:pt x="6303" y="1305"/>
                    <a:pt x="6362" y="1283"/>
                  </a:cubicBezTo>
                  <a:cubicBezTo>
                    <a:pt x="6398" y="1265"/>
                    <a:pt x="6438" y="1251"/>
                    <a:pt x="6483" y="1233"/>
                  </a:cubicBezTo>
                  <a:lnTo>
                    <a:pt x="6578" y="1197"/>
                  </a:lnTo>
                  <a:lnTo>
                    <a:pt x="6645" y="1175"/>
                  </a:lnTo>
                  <a:lnTo>
                    <a:pt x="6731" y="1143"/>
                  </a:lnTo>
                  <a:cubicBezTo>
                    <a:pt x="6803" y="1116"/>
                    <a:pt x="6879" y="1085"/>
                    <a:pt x="6951" y="1062"/>
                  </a:cubicBezTo>
                  <a:lnTo>
                    <a:pt x="7019" y="1044"/>
                  </a:lnTo>
                  <a:cubicBezTo>
                    <a:pt x="7050" y="1035"/>
                    <a:pt x="7086" y="1022"/>
                    <a:pt x="7122" y="1013"/>
                  </a:cubicBezTo>
                  <a:lnTo>
                    <a:pt x="7253" y="968"/>
                  </a:lnTo>
                  <a:lnTo>
                    <a:pt x="7284" y="954"/>
                  </a:lnTo>
                  <a:cubicBezTo>
                    <a:pt x="7383" y="918"/>
                    <a:pt x="7487" y="882"/>
                    <a:pt x="7590" y="851"/>
                  </a:cubicBezTo>
                  <a:cubicBezTo>
                    <a:pt x="7626" y="842"/>
                    <a:pt x="7667" y="833"/>
                    <a:pt x="7707" y="824"/>
                  </a:cubicBezTo>
                  <a:cubicBezTo>
                    <a:pt x="7747" y="815"/>
                    <a:pt x="7783" y="806"/>
                    <a:pt x="7819" y="797"/>
                  </a:cubicBezTo>
                  <a:lnTo>
                    <a:pt x="7828" y="797"/>
                  </a:lnTo>
                  <a:lnTo>
                    <a:pt x="7918" y="779"/>
                  </a:lnTo>
                  <a:lnTo>
                    <a:pt x="8017" y="761"/>
                  </a:lnTo>
                  <a:lnTo>
                    <a:pt x="8035" y="761"/>
                  </a:lnTo>
                  <a:cubicBezTo>
                    <a:pt x="8089" y="752"/>
                    <a:pt x="8148" y="743"/>
                    <a:pt x="8202" y="729"/>
                  </a:cubicBezTo>
                  <a:lnTo>
                    <a:pt x="8283" y="711"/>
                  </a:lnTo>
                  <a:cubicBezTo>
                    <a:pt x="8323" y="702"/>
                    <a:pt x="8368" y="693"/>
                    <a:pt x="8409" y="684"/>
                  </a:cubicBezTo>
                  <a:lnTo>
                    <a:pt x="8431" y="680"/>
                  </a:lnTo>
                  <a:cubicBezTo>
                    <a:pt x="8449" y="680"/>
                    <a:pt x="8463" y="675"/>
                    <a:pt x="8481" y="675"/>
                  </a:cubicBezTo>
                  <a:cubicBezTo>
                    <a:pt x="8521" y="666"/>
                    <a:pt x="8571" y="657"/>
                    <a:pt x="8620" y="648"/>
                  </a:cubicBezTo>
                  <a:cubicBezTo>
                    <a:pt x="8643" y="639"/>
                    <a:pt x="8670" y="635"/>
                    <a:pt x="8697" y="630"/>
                  </a:cubicBezTo>
                  <a:lnTo>
                    <a:pt x="8778" y="617"/>
                  </a:lnTo>
                  <a:cubicBezTo>
                    <a:pt x="8850" y="599"/>
                    <a:pt x="8917" y="576"/>
                    <a:pt x="8985" y="554"/>
                  </a:cubicBezTo>
                  <a:lnTo>
                    <a:pt x="9048" y="531"/>
                  </a:lnTo>
                  <a:lnTo>
                    <a:pt x="9151" y="495"/>
                  </a:lnTo>
                  <a:lnTo>
                    <a:pt x="9178" y="486"/>
                  </a:lnTo>
                  <a:cubicBezTo>
                    <a:pt x="9205" y="477"/>
                    <a:pt x="9228" y="468"/>
                    <a:pt x="9255" y="455"/>
                  </a:cubicBezTo>
                  <a:cubicBezTo>
                    <a:pt x="9277" y="441"/>
                    <a:pt x="9331" y="414"/>
                    <a:pt x="9336" y="369"/>
                  </a:cubicBezTo>
                  <a:cubicBezTo>
                    <a:pt x="9340" y="320"/>
                    <a:pt x="9318" y="266"/>
                    <a:pt x="9286" y="230"/>
                  </a:cubicBezTo>
                  <a:cubicBezTo>
                    <a:pt x="9273" y="212"/>
                    <a:pt x="9259" y="199"/>
                    <a:pt x="9241" y="181"/>
                  </a:cubicBezTo>
                  <a:lnTo>
                    <a:pt x="9228" y="172"/>
                  </a:lnTo>
                  <a:lnTo>
                    <a:pt x="9219" y="158"/>
                  </a:lnTo>
                  <a:cubicBezTo>
                    <a:pt x="9210" y="136"/>
                    <a:pt x="9192" y="113"/>
                    <a:pt x="9165" y="109"/>
                  </a:cubicBezTo>
                  <a:lnTo>
                    <a:pt x="9151" y="109"/>
                  </a:lnTo>
                  <a:cubicBezTo>
                    <a:pt x="9129" y="109"/>
                    <a:pt x="9102" y="122"/>
                    <a:pt x="9084" y="136"/>
                  </a:cubicBezTo>
                  <a:cubicBezTo>
                    <a:pt x="9075" y="145"/>
                    <a:pt x="9061" y="154"/>
                    <a:pt x="9052" y="163"/>
                  </a:cubicBezTo>
                  <a:lnTo>
                    <a:pt x="9048" y="163"/>
                  </a:lnTo>
                  <a:cubicBezTo>
                    <a:pt x="9039" y="163"/>
                    <a:pt x="9030" y="163"/>
                    <a:pt x="9021" y="167"/>
                  </a:cubicBezTo>
                  <a:cubicBezTo>
                    <a:pt x="9012" y="167"/>
                    <a:pt x="9007" y="167"/>
                    <a:pt x="8998" y="172"/>
                  </a:cubicBezTo>
                  <a:lnTo>
                    <a:pt x="8940" y="181"/>
                  </a:lnTo>
                  <a:lnTo>
                    <a:pt x="8895" y="190"/>
                  </a:lnTo>
                  <a:cubicBezTo>
                    <a:pt x="8872" y="194"/>
                    <a:pt x="8850" y="194"/>
                    <a:pt x="8827" y="194"/>
                  </a:cubicBezTo>
                  <a:lnTo>
                    <a:pt x="8710" y="194"/>
                  </a:lnTo>
                  <a:cubicBezTo>
                    <a:pt x="8692" y="194"/>
                    <a:pt x="8679" y="194"/>
                    <a:pt x="8665" y="199"/>
                  </a:cubicBezTo>
                  <a:cubicBezTo>
                    <a:pt x="8652" y="203"/>
                    <a:pt x="8643" y="208"/>
                    <a:pt x="8629" y="212"/>
                  </a:cubicBezTo>
                  <a:cubicBezTo>
                    <a:pt x="8620" y="212"/>
                    <a:pt x="8611" y="217"/>
                    <a:pt x="8602" y="221"/>
                  </a:cubicBezTo>
                  <a:cubicBezTo>
                    <a:pt x="8589" y="230"/>
                    <a:pt x="8575" y="239"/>
                    <a:pt x="8566" y="253"/>
                  </a:cubicBezTo>
                  <a:lnTo>
                    <a:pt x="8535" y="279"/>
                  </a:lnTo>
                  <a:lnTo>
                    <a:pt x="8454" y="347"/>
                  </a:lnTo>
                  <a:cubicBezTo>
                    <a:pt x="8413" y="378"/>
                    <a:pt x="8368" y="410"/>
                    <a:pt x="8328" y="437"/>
                  </a:cubicBezTo>
                  <a:cubicBezTo>
                    <a:pt x="8314" y="450"/>
                    <a:pt x="8301" y="455"/>
                    <a:pt x="8287" y="464"/>
                  </a:cubicBezTo>
                  <a:lnTo>
                    <a:pt x="8238" y="477"/>
                  </a:lnTo>
                  <a:cubicBezTo>
                    <a:pt x="8193" y="486"/>
                    <a:pt x="8148" y="495"/>
                    <a:pt x="8103" y="504"/>
                  </a:cubicBezTo>
                  <a:lnTo>
                    <a:pt x="8040" y="504"/>
                  </a:lnTo>
                  <a:lnTo>
                    <a:pt x="8031" y="500"/>
                  </a:lnTo>
                  <a:lnTo>
                    <a:pt x="8013" y="491"/>
                  </a:lnTo>
                  <a:cubicBezTo>
                    <a:pt x="8004" y="486"/>
                    <a:pt x="7990" y="477"/>
                    <a:pt x="7981" y="473"/>
                  </a:cubicBezTo>
                  <a:cubicBezTo>
                    <a:pt x="7968" y="464"/>
                    <a:pt x="7954" y="455"/>
                    <a:pt x="7941" y="450"/>
                  </a:cubicBezTo>
                  <a:cubicBezTo>
                    <a:pt x="7932" y="446"/>
                    <a:pt x="7918" y="441"/>
                    <a:pt x="7909" y="432"/>
                  </a:cubicBezTo>
                  <a:cubicBezTo>
                    <a:pt x="7891" y="419"/>
                    <a:pt x="7878" y="405"/>
                    <a:pt x="7860" y="392"/>
                  </a:cubicBezTo>
                  <a:cubicBezTo>
                    <a:pt x="7846" y="374"/>
                    <a:pt x="7837" y="351"/>
                    <a:pt x="7824" y="333"/>
                  </a:cubicBezTo>
                  <a:cubicBezTo>
                    <a:pt x="7819" y="315"/>
                    <a:pt x="7815" y="297"/>
                    <a:pt x="7810" y="284"/>
                  </a:cubicBezTo>
                  <a:cubicBezTo>
                    <a:pt x="7810" y="266"/>
                    <a:pt x="7806" y="248"/>
                    <a:pt x="7801" y="235"/>
                  </a:cubicBezTo>
                  <a:lnTo>
                    <a:pt x="7797" y="199"/>
                  </a:lnTo>
                  <a:cubicBezTo>
                    <a:pt x="7797" y="185"/>
                    <a:pt x="7792" y="176"/>
                    <a:pt x="7792" y="163"/>
                  </a:cubicBezTo>
                  <a:cubicBezTo>
                    <a:pt x="7797" y="145"/>
                    <a:pt x="7792" y="127"/>
                    <a:pt x="7783" y="109"/>
                  </a:cubicBezTo>
                  <a:cubicBezTo>
                    <a:pt x="7801" y="95"/>
                    <a:pt x="7806" y="73"/>
                    <a:pt x="7801" y="50"/>
                  </a:cubicBezTo>
                  <a:cubicBezTo>
                    <a:pt x="7792" y="28"/>
                    <a:pt x="7770" y="10"/>
                    <a:pt x="7743" y="10"/>
                  </a:cubicBezTo>
                  <a:lnTo>
                    <a:pt x="77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5107775" y="2042400"/>
              <a:ext cx="124200" cy="282875"/>
            </a:xfrm>
            <a:custGeom>
              <a:rect b="b" l="l" r="r" t="t"/>
              <a:pathLst>
                <a:path extrusionOk="0" h="11315" w="4968">
                  <a:moveTo>
                    <a:pt x="4886" y="0"/>
                  </a:moveTo>
                  <a:cubicBezTo>
                    <a:pt x="4792" y="68"/>
                    <a:pt x="4688" y="122"/>
                    <a:pt x="4589" y="185"/>
                  </a:cubicBezTo>
                  <a:cubicBezTo>
                    <a:pt x="4495" y="243"/>
                    <a:pt x="4382" y="311"/>
                    <a:pt x="4283" y="383"/>
                  </a:cubicBezTo>
                  <a:cubicBezTo>
                    <a:pt x="4234" y="419"/>
                    <a:pt x="4184" y="455"/>
                    <a:pt x="4139" y="491"/>
                  </a:cubicBezTo>
                  <a:cubicBezTo>
                    <a:pt x="4090" y="527"/>
                    <a:pt x="4063" y="549"/>
                    <a:pt x="4022" y="576"/>
                  </a:cubicBezTo>
                  <a:cubicBezTo>
                    <a:pt x="3982" y="608"/>
                    <a:pt x="3941" y="639"/>
                    <a:pt x="3901" y="671"/>
                  </a:cubicBezTo>
                  <a:cubicBezTo>
                    <a:pt x="3860" y="702"/>
                    <a:pt x="3820" y="743"/>
                    <a:pt x="3775" y="774"/>
                  </a:cubicBezTo>
                  <a:cubicBezTo>
                    <a:pt x="3734" y="806"/>
                    <a:pt x="3689" y="842"/>
                    <a:pt x="3649" y="878"/>
                  </a:cubicBezTo>
                  <a:cubicBezTo>
                    <a:pt x="3608" y="909"/>
                    <a:pt x="3559" y="954"/>
                    <a:pt x="3518" y="994"/>
                  </a:cubicBezTo>
                  <a:cubicBezTo>
                    <a:pt x="3429" y="1084"/>
                    <a:pt x="3339" y="1179"/>
                    <a:pt x="3258" y="1278"/>
                  </a:cubicBezTo>
                  <a:cubicBezTo>
                    <a:pt x="3217" y="1327"/>
                    <a:pt x="3177" y="1377"/>
                    <a:pt x="3136" y="1426"/>
                  </a:cubicBezTo>
                  <a:cubicBezTo>
                    <a:pt x="3100" y="1476"/>
                    <a:pt x="3069" y="1521"/>
                    <a:pt x="3037" y="1570"/>
                  </a:cubicBezTo>
                  <a:cubicBezTo>
                    <a:pt x="3001" y="1615"/>
                    <a:pt x="2965" y="1665"/>
                    <a:pt x="2929" y="1714"/>
                  </a:cubicBezTo>
                  <a:cubicBezTo>
                    <a:pt x="2893" y="1764"/>
                    <a:pt x="2862" y="1813"/>
                    <a:pt x="2826" y="1863"/>
                  </a:cubicBezTo>
                  <a:cubicBezTo>
                    <a:pt x="2776" y="1935"/>
                    <a:pt x="2727" y="2011"/>
                    <a:pt x="2682" y="2088"/>
                  </a:cubicBezTo>
                  <a:cubicBezTo>
                    <a:pt x="2637" y="2164"/>
                    <a:pt x="2596" y="2236"/>
                    <a:pt x="2551" y="2313"/>
                  </a:cubicBezTo>
                  <a:cubicBezTo>
                    <a:pt x="2461" y="2475"/>
                    <a:pt x="2385" y="2641"/>
                    <a:pt x="2308" y="2807"/>
                  </a:cubicBezTo>
                  <a:lnTo>
                    <a:pt x="2322" y="2780"/>
                  </a:lnTo>
                  <a:lnTo>
                    <a:pt x="2322" y="2780"/>
                  </a:lnTo>
                  <a:cubicBezTo>
                    <a:pt x="2295" y="2839"/>
                    <a:pt x="2268" y="2902"/>
                    <a:pt x="2241" y="2960"/>
                  </a:cubicBezTo>
                  <a:cubicBezTo>
                    <a:pt x="2209" y="3023"/>
                    <a:pt x="2191" y="3073"/>
                    <a:pt x="2169" y="3131"/>
                  </a:cubicBezTo>
                  <a:cubicBezTo>
                    <a:pt x="2128" y="3239"/>
                    <a:pt x="2083" y="3347"/>
                    <a:pt x="2043" y="3455"/>
                  </a:cubicBezTo>
                  <a:cubicBezTo>
                    <a:pt x="2007" y="3563"/>
                    <a:pt x="1966" y="3680"/>
                    <a:pt x="1930" y="3793"/>
                  </a:cubicBezTo>
                  <a:cubicBezTo>
                    <a:pt x="1899" y="3905"/>
                    <a:pt x="1858" y="4018"/>
                    <a:pt x="1823" y="4130"/>
                  </a:cubicBezTo>
                  <a:cubicBezTo>
                    <a:pt x="1787" y="4242"/>
                    <a:pt x="1751" y="4364"/>
                    <a:pt x="1710" y="4481"/>
                  </a:cubicBezTo>
                  <a:cubicBezTo>
                    <a:pt x="1692" y="4539"/>
                    <a:pt x="1674" y="4602"/>
                    <a:pt x="1652" y="4661"/>
                  </a:cubicBezTo>
                  <a:cubicBezTo>
                    <a:pt x="1634" y="4719"/>
                    <a:pt x="1620" y="4769"/>
                    <a:pt x="1602" y="4818"/>
                  </a:cubicBezTo>
                  <a:cubicBezTo>
                    <a:pt x="1571" y="4917"/>
                    <a:pt x="1544" y="5016"/>
                    <a:pt x="1517" y="5115"/>
                  </a:cubicBezTo>
                  <a:cubicBezTo>
                    <a:pt x="1485" y="5223"/>
                    <a:pt x="1463" y="5336"/>
                    <a:pt x="1431" y="5444"/>
                  </a:cubicBezTo>
                  <a:cubicBezTo>
                    <a:pt x="1404" y="5552"/>
                    <a:pt x="1386" y="5655"/>
                    <a:pt x="1359" y="5759"/>
                  </a:cubicBezTo>
                  <a:cubicBezTo>
                    <a:pt x="1332" y="5866"/>
                    <a:pt x="1305" y="5983"/>
                    <a:pt x="1274" y="6096"/>
                  </a:cubicBezTo>
                  <a:cubicBezTo>
                    <a:pt x="1247" y="6195"/>
                    <a:pt x="1215" y="6298"/>
                    <a:pt x="1193" y="6397"/>
                  </a:cubicBezTo>
                  <a:cubicBezTo>
                    <a:pt x="1179" y="6460"/>
                    <a:pt x="1166" y="6523"/>
                    <a:pt x="1152" y="6582"/>
                  </a:cubicBezTo>
                  <a:cubicBezTo>
                    <a:pt x="1139" y="6645"/>
                    <a:pt x="1130" y="6703"/>
                    <a:pt x="1116" y="6762"/>
                  </a:cubicBezTo>
                  <a:cubicBezTo>
                    <a:pt x="1089" y="6879"/>
                    <a:pt x="1067" y="6996"/>
                    <a:pt x="1049" y="7113"/>
                  </a:cubicBezTo>
                  <a:cubicBezTo>
                    <a:pt x="1035" y="7176"/>
                    <a:pt x="1022" y="7239"/>
                    <a:pt x="1008" y="7297"/>
                  </a:cubicBezTo>
                  <a:cubicBezTo>
                    <a:pt x="995" y="7360"/>
                    <a:pt x="986" y="7410"/>
                    <a:pt x="972" y="7468"/>
                  </a:cubicBezTo>
                  <a:cubicBezTo>
                    <a:pt x="950" y="7567"/>
                    <a:pt x="927" y="7666"/>
                    <a:pt x="909" y="7769"/>
                  </a:cubicBezTo>
                  <a:cubicBezTo>
                    <a:pt x="887" y="7886"/>
                    <a:pt x="860" y="8003"/>
                    <a:pt x="833" y="8120"/>
                  </a:cubicBezTo>
                  <a:cubicBezTo>
                    <a:pt x="824" y="8165"/>
                    <a:pt x="815" y="8215"/>
                    <a:pt x="801" y="8260"/>
                  </a:cubicBezTo>
                  <a:lnTo>
                    <a:pt x="797" y="8255"/>
                  </a:lnTo>
                  <a:cubicBezTo>
                    <a:pt x="791" y="8254"/>
                    <a:pt x="785" y="8253"/>
                    <a:pt x="779" y="8253"/>
                  </a:cubicBezTo>
                  <a:cubicBezTo>
                    <a:pt x="744" y="8253"/>
                    <a:pt x="709" y="8274"/>
                    <a:pt x="698" y="8305"/>
                  </a:cubicBezTo>
                  <a:cubicBezTo>
                    <a:pt x="675" y="8368"/>
                    <a:pt x="662" y="8435"/>
                    <a:pt x="653" y="8503"/>
                  </a:cubicBezTo>
                  <a:cubicBezTo>
                    <a:pt x="639" y="8566"/>
                    <a:pt x="626" y="8629"/>
                    <a:pt x="617" y="8692"/>
                  </a:cubicBezTo>
                  <a:cubicBezTo>
                    <a:pt x="603" y="8755"/>
                    <a:pt x="590" y="8813"/>
                    <a:pt x="576" y="8876"/>
                  </a:cubicBezTo>
                  <a:cubicBezTo>
                    <a:pt x="563" y="8939"/>
                    <a:pt x="545" y="8993"/>
                    <a:pt x="531" y="9056"/>
                  </a:cubicBezTo>
                  <a:cubicBezTo>
                    <a:pt x="500" y="9168"/>
                    <a:pt x="468" y="9285"/>
                    <a:pt x="437" y="9402"/>
                  </a:cubicBezTo>
                  <a:cubicBezTo>
                    <a:pt x="401" y="9515"/>
                    <a:pt x="369" y="9636"/>
                    <a:pt x="338" y="9753"/>
                  </a:cubicBezTo>
                  <a:cubicBezTo>
                    <a:pt x="324" y="9816"/>
                    <a:pt x="306" y="9879"/>
                    <a:pt x="293" y="9942"/>
                  </a:cubicBezTo>
                  <a:cubicBezTo>
                    <a:pt x="293" y="9942"/>
                    <a:pt x="293" y="9942"/>
                    <a:pt x="293" y="9942"/>
                  </a:cubicBezTo>
                  <a:lnTo>
                    <a:pt x="293" y="9942"/>
                  </a:lnTo>
                  <a:cubicBezTo>
                    <a:pt x="293" y="9942"/>
                    <a:pt x="288" y="9947"/>
                    <a:pt x="288" y="9951"/>
                  </a:cubicBezTo>
                  <a:lnTo>
                    <a:pt x="293" y="9942"/>
                  </a:lnTo>
                  <a:lnTo>
                    <a:pt x="293" y="9942"/>
                  </a:lnTo>
                  <a:cubicBezTo>
                    <a:pt x="252" y="10037"/>
                    <a:pt x="221" y="10131"/>
                    <a:pt x="199" y="10230"/>
                  </a:cubicBezTo>
                  <a:cubicBezTo>
                    <a:pt x="176" y="10316"/>
                    <a:pt x="163" y="10401"/>
                    <a:pt x="145" y="10482"/>
                  </a:cubicBezTo>
                  <a:cubicBezTo>
                    <a:pt x="127" y="10563"/>
                    <a:pt x="104" y="10635"/>
                    <a:pt x="86" y="10716"/>
                  </a:cubicBezTo>
                  <a:lnTo>
                    <a:pt x="82" y="10734"/>
                  </a:lnTo>
                  <a:cubicBezTo>
                    <a:pt x="50" y="10842"/>
                    <a:pt x="28" y="10954"/>
                    <a:pt x="14" y="11062"/>
                  </a:cubicBezTo>
                  <a:cubicBezTo>
                    <a:pt x="1" y="11121"/>
                    <a:pt x="1" y="11179"/>
                    <a:pt x="23" y="11233"/>
                  </a:cubicBezTo>
                  <a:cubicBezTo>
                    <a:pt x="55" y="11283"/>
                    <a:pt x="109" y="11310"/>
                    <a:pt x="172" y="11310"/>
                  </a:cubicBezTo>
                  <a:lnTo>
                    <a:pt x="158" y="11310"/>
                  </a:lnTo>
                  <a:cubicBezTo>
                    <a:pt x="168" y="11313"/>
                    <a:pt x="177" y="11314"/>
                    <a:pt x="187" y="11314"/>
                  </a:cubicBezTo>
                  <a:cubicBezTo>
                    <a:pt x="204" y="11314"/>
                    <a:pt x="222" y="11310"/>
                    <a:pt x="239" y="11301"/>
                  </a:cubicBezTo>
                  <a:cubicBezTo>
                    <a:pt x="261" y="11292"/>
                    <a:pt x="279" y="11269"/>
                    <a:pt x="288" y="11247"/>
                  </a:cubicBezTo>
                  <a:cubicBezTo>
                    <a:pt x="302" y="11220"/>
                    <a:pt x="311" y="11193"/>
                    <a:pt x="320" y="11166"/>
                  </a:cubicBezTo>
                  <a:cubicBezTo>
                    <a:pt x="329" y="11134"/>
                    <a:pt x="338" y="11107"/>
                    <a:pt x="347" y="11076"/>
                  </a:cubicBezTo>
                  <a:cubicBezTo>
                    <a:pt x="374" y="10986"/>
                    <a:pt x="396" y="10891"/>
                    <a:pt x="419" y="10797"/>
                  </a:cubicBezTo>
                  <a:cubicBezTo>
                    <a:pt x="450" y="10689"/>
                    <a:pt x="473" y="10581"/>
                    <a:pt x="500" y="10473"/>
                  </a:cubicBezTo>
                  <a:cubicBezTo>
                    <a:pt x="531" y="10365"/>
                    <a:pt x="558" y="10257"/>
                    <a:pt x="585" y="10149"/>
                  </a:cubicBezTo>
                  <a:cubicBezTo>
                    <a:pt x="644" y="9933"/>
                    <a:pt x="689" y="9717"/>
                    <a:pt x="738" y="9497"/>
                  </a:cubicBezTo>
                  <a:cubicBezTo>
                    <a:pt x="770" y="9384"/>
                    <a:pt x="797" y="9272"/>
                    <a:pt x="828" y="9159"/>
                  </a:cubicBezTo>
                  <a:cubicBezTo>
                    <a:pt x="864" y="9043"/>
                    <a:pt x="887" y="8939"/>
                    <a:pt x="918" y="8831"/>
                  </a:cubicBezTo>
                  <a:cubicBezTo>
                    <a:pt x="950" y="8719"/>
                    <a:pt x="972" y="8620"/>
                    <a:pt x="999" y="8516"/>
                  </a:cubicBezTo>
                  <a:cubicBezTo>
                    <a:pt x="1022" y="8408"/>
                    <a:pt x="1049" y="8305"/>
                    <a:pt x="1071" y="8197"/>
                  </a:cubicBezTo>
                  <a:cubicBezTo>
                    <a:pt x="1094" y="8080"/>
                    <a:pt x="1121" y="7963"/>
                    <a:pt x="1143" y="7846"/>
                  </a:cubicBezTo>
                  <a:cubicBezTo>
                    <a:pt x="1161" y="7747"/>
                    <a:pt x="1188" y="7648"/>
                    <a:pt x="1211" y="7544"/>
                  </a:cubicBezTo>
                  <a:cubicBezTo>
                    <a:pt x="1220" y="7490"/>
                    <a:pt x="1233" y="7432"/>
                    <a:pt x="1247" y="7378"/>
                  </a:cubicBezTo>
                  <a:cubicBezTo>
                    <a:pt x="1256" y="7320"/>
                    <a:pt x="1274" y="7252"/>
                    <a:pt x="1283" y="7194"/>
                  </a:cubicBezTo>
                  <a:cubicBezTo>
                    <a:pt x="1305" y="7077"/>
                    <a:pt x="1328" y="6960"/>
                    <a:pt x="1350" y="6843"/>
                  </a:cubicBezTo>
                  <a:cubicBezTo>
                    <a:pt x="1364" y="6780"/>
                    <a:pt x="1377" y="6721"/>
                    <a:pt x="1391" y="6663"/>
                  </a:cubicBezTo>
                  <a:cubicBezTo>
                    <a:pt x="1404" y="6604"/>
                    <a:pt x="1413" y="6537"/>
                    <a:pt x="1431" y="6478"/>
                  </a:cubicBezTo>
                  <a:cubicBezTo>
                    <a:pt x="1454" y="6375"/>
                    <a:pt x="1481" y="6276"/>
                    <a:pt x="1508" y="6177"/>
                  </a:cubicBezTo>
                  <a:cubicBezTo>
                    <a:pt x="1539" y="6064"/>
                    <a:pt x="1566" y="5952"/>
                    <a:pt x="1593" y="5839"/>
                  </a:cubicBezTo>
                  <a:cubicBezTo>
                    <a:pt x="1625" y="5727"/>
                    <a:pt x="1643" y="5624"/>
                    <a:pt x="1670" y="5520"/>
                  </a:cubicBezTo>
                  <a:cubicBezTo>
                    <a:pt x="1701" y="5417"/>
                    <a:pt x="1728" y="5304"/>
                    <a:pt x="1751" y="5196"/>
                  </a:cubicBezTo>
                  <a:cubicBezTo>
                    <a:pt x="1778" y="5088"/>
                    <a:pt x="1809" y="4998"/>
                    <a:pt x="1841" y="4899"/>
                  </a:cubicBezTo>
                  <a:cubicBezTo>
                    <a:pt x="1912" y="4665"/>
                    <a:pt x="1984" y="4436"/>
                    <a:pt x="2056" y="4206"/>
                  </a:cubicBezTo>
                  <a:cubicBezTo>
                    <a:pt x="2092" y="4094"/>
                    <a:pt x="2133" y="3982"/>
                    <a:pt x="2169" y="3869"/>
                  </a:cubicBezTo>
                  <a:cubicBezTo>
                    <a:pt x="2205" y="3757"/>
                    <a:pt x="2241" y="3644"/>
                    <a:pt x="2281" y="3532"/>
                  </a:cubicBezTo>
                  <a:cubicBezTo>
                    <a:pt x="2317" y="3419"/>
                    <a:pt x="2358" y="3329"/>
                    <a:pt x="2398" y="3226"/>
                  </a:cubicBezTo>
                  <a:cubicBezTo>
                    <a:pt x="2439" y="3122"/>
                    <a:pt x="2475" y="3041"/>
                    <a:pt x="2515" y="2947"/>
                  </a:cubicBezTo>
                  <a:cubicBezTo>
                    <a:pt x="2547" y="2884"/>
                    <a:pt x="2578" y="2816"/>
                    <a:pt x="2610" y="2749"/>
                  </a:cubicBezTo>
                  <a:lnTo>
                    <a:pt x="2610" y="2749"/>
                  </a:lnTo>
                  <a:lnTo>
                    <a:pt x="2605" y="2758"/>
                  </a:lnTo>
                  <a:cubicBezTo>
                    <a:pt x="2614" y="2740"/>
                    <a:pt x="2623" y="2717"/>
                    <a:pt x="2632" y="2699"/>
                  </a:cubicBezTo>
                  <a:cubicBezTo>
                    <a:pt x="2655" y="2650"/>
                    <a:pt x="2677" y="2600"/>
                    <a:pt x="2704" y="2551"/>
                  </a:cubicBezTo>
                  <a:cubicBezTo>
                    <a:pt x="2727" y="2502"/>
                    <a:pt x="2758" y="2443"/>
                    <a:pt x="2790" y="2389"/>
                  </a:cubicBezTo>
                  <a:cubicBezTo>
                    <a:pt x="2844" y="2286"/>
                    <a:pt x="2911" y="2182"/>
                    <a:pt x="2974" y="2079"/>
                  </a:cubicBezTo>
                  <a:cubicBezTo>
                    <a:pt x="3042" y="1980"/>
                    <a:pt x="3105" y="1876"/>
                    <a:pt x="3177" y="1777"/>
                  </a:cubicBezTo>
                  <a:cubicBezTo>
                    <a:pt x="3249" y="1678"/>
                    <a:pt x="3312" y="1575"/>
                    <a:pt x="3384" y="1480"/>
                  </a:cubicBezTo>
                  <a:cubicBezTo>
                    <a:pt x="3447" y="1399"/>
                    <a:pt x="3505" y="1323"/>
                    <a:pt x="3572" y="1242"/>
                  </a:cubicBezTo>
                  <a:cubicBezTo>
                    <a:pt x="3649" y="1152"/>
                    <a:pt x="3730" y="1066"/>
                    <a:pt x="3815" y="985"/>
                  </a:cubicBezTo>
                  <a:cubicBezTo>
                    <a:pt x="3856" y="949"/>
                    <a:pt x="3892" y="914"/>
                    <a:pt x="3932" y="878"/>
                  </a:cubicBezTo>
                  <a:cubicBezTo>
                    <a:pt x="3973" y="842"/>
                    <a:pt x="4013" y="801"/>
                    <a:pt x="4054" y="765"/>
                  </a:cubicBezTo>
                  <a:cubicBezTo>
                    <a:pt x="4126" y="698"/>
                    <a:pt x="4202" y="635"/>
                    <a:pt x="4274" y="572"/>
                  </a:cubicBezTo>
                  <a:lnTo>
                    <a:pt x="4409" y="459"/>
                  </a:lnTo>
                  <a:cubicBezTo>
                    <a:pt x="4454" y="419"/>
                    <a:pt x="4504" y="383"/>
                    <a:pt x="4553" y="347"/>
                  </a:cubicBezTo>
                  <a:cubicBezTo>
                    <a:pt x="4594" y="320"/>
                    <a:pt x="4630" y="288"/>
                    <a:pt x="4670" y="261"/>
                  </a:cubicBezTo>
                  <a:lnTo>
                    <a:pt x="4670" y="261"/>
                  </a:lnTo>
                  <a:lnTo>
                    <a:pt x="4661" y="270"/>
                  </a:lnTo>
                  <a:lnTo>
                    <a:pt x="4702" y="243"/>
                  </a:lnTo>
                  <a:cubicBezTo>
                    <a:pt x="4778" y="189"/>
                    <a:pt x="4859" y="144"/>
                    <a:pt x="4931" y="95"/>
                  </a:cubicBezTo>
                  <a:cubicBezTo>
                    <a:pt x="4954" y="81"/>
                    <a:pt x="4967" y="54"/>
                    <a:pt x="4954" y="27"/>
                  </a:cubicBezTo>
                  <a:cubicBezTo>
                    <a:pt x="4945" y="14"/>
                    <a:pt x="4927" y="0"/>
                    <a:pt x="4909" y="0"/>
                  </a:cubicBezTo>
                  <a:cubicBezTo>
                    <a:pt x="4904" y="0"/>
                    <a:pt x="4895" y="5"/>
                    <a:pt x="4891" y="5"/>
                  </a:cubicBezTo>
                  <a:lnTo>
                    <a:pt x="488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5123625" y="2158225"/>
              <a:ext cx="28825" cy="106600"/>
            </a:xfrm>
            <a:custGeom>
              <a:rect b="b" l="l" r="r" t="t"/>
              <a:pathLst>
                <a:path extrusionOk="0" h="4264" w="1153">
                  <a:moveTo>
                    <a:pt x="1103" y="1"/>
                  </a:moveTo>
                  <a:cubicBezTo>
                    <a:pt x="1081" y="1"/>
                    <a:pt x="1063" y="14"/>
                    <a:pt x="1058" y="37"/>
                  </a:cubicBezTo>
                  <a:lnTo>
                    <a:pt x="1058" y="28"/>
                  </a:lnTo>
                  <a:cubicBezTo>
                    <a:pt x="1040" y="100"/>
                    <a:pt x="1018" y="167"/>
                    <a:pt x="995" y="239"/>
                  </a:cubicBezTo>
                  <a:cubicBezTo>
                    <a:pt x="973" y="307"/>
                    <a:pt x="955" y="370"/>
                    <a:pt x="932" y="433"/>
                  </a:cubicBezTo>
                  <a:cubicBezTo>
                    <a:pt x="892" y="554"/>
                    <a:pt x="851" y="671"/>
                    <a:pt x="806" y="793"/>
                  </a:cubicBezTo>
                  <a:cubicBezTo>
                    <a:pt x="788" y="851"/>
                    <a:pt x="766" y="910"/>
                    <a:pt x="748" y="973"/>
                  </a:cubicBezTo>
                  <a:cubicBezTo>
                    <a:pt x="730" y="1031"/>
                    <a:pt x="712" y="1085"/>
                    <a:pt x="694" y="1139"/>
                  </a:cubicBezTo>
                  <a:cubicBezTo>
                    <a:pt x="680" y="1197"/>
                    <a:pt x="667" y="1242"/>
                    <a:pt x="653" y="1296"/>
                  </a:cubicBezTo>
                  <a:cubicBezTo>
                    <a:pt x="640" y="1350"/>
                    <a:pt x="617" y="1409"/>
                    <a:pt x="604" y="1467"/>
                  </a:cubicBezTo>
                  <a:cubicBezTo>
                    <a:pt x="563" y="1607"/>
                    <a:pt x="532" y="1746"/>
                    <a:pt x="496" y="1890"/>
                  </a:cubicBezTo>
                  <a:cubicBezTo>
                    <a:pt x="482" y="1958"/>
                    <a:pt x="464" y="2025"/>
                    <a:pt x="455" y="2093"/>
                  </a:cubicBezTo>
                  <a:cubicBezTo>
                    <a:pt x="437" y="2174"/>
                    <a:pt x="424" y="2255"/>
                    <a:pt x="410" y="2340"/>
                  </a:cubicBezTo>
                  <a:cubicBezTo>
                    <a:pt x="410" y="2342"/>
                    <a:pt x="410" y="2343"/>
                    <a:pt x="410" y="2345"/>
                  </a:cubicBezTo>
                  <a:cubicBezTo>
                    <a:pt x="392" y="2444"/>
                    <a:pt x="370" y="2543"/>
                    <a:pt x="352" y="2642"/>
                  </a:cubicBezTo>
                  <a:cubicBezTo>
                    <a:pt x="343" y="2696"/>
                    <a:pt x="334" y="2754"/>
                    <a:pt x="320" y="2808"/>
                  </a:cubicBezTo>
                  <a:cubicBezTo>
                    <a:pt x="307" y="2866"/>
                    <a:pt x="293" y="2920"/>
                    <a:pt x="280" y="2983"/>
                  </a:cubicBezTo>
                  <a:cubicBezTo>
                    <a:pt x="266" y="3042"/>
                    <a:pt x="253" y="3100"/>
                    <a:pt x="239" y="3159"/>
                  </a:cubicBezTo>
                  <a:cubicBezTo>
                    <a:pt x="230" y="3217"/>
                    <a:pt x="217" y="3280"/>
                    <a:pt x="203" y="3339"/>
                  </a:cubicBezTo>
                  <a:cubicBezTo>
                    <a:pt x="172" y="3465"/>
                    <a:pt x="140" y="3591"/>
                    <a:pt x="113" y="3717"/>
                  </a:cubicBezTo>
                  <a:cubicBezTo>
                    <a:pt x="95" y="3802"/>
                    <a:pt x="77" y="3888"/>
                    <a:pt x="59" y="3973"/>
                  </a:cubicBezTo>
                  <a:cubicBezTo>
                    <a:pt x="50" y="4014"/>
                    <a:pt x="41" y="4054"/>
                    <a:pt x="32" y="4095"/>
                  </a:cubicBezTo>
                  <a:cubicBezTo>
                    <a:pt x="28" y="4135"/>
                    <a:pt x="19" y="4180"/>
                    <a:pt x="10" y="4221"/>
                  </a:cubicBezTo>
                  <a:cubicBezTo>
                    <a:pt x="1" y="4239"/>
                    <a:pt x="10" y="4257"/>
                    <a:pt x="28" y="4261"/>
                  </a:cubicBezTo>
                  <a:cubicBezTo>
                    <a:pt x="32" y="4263"/>
                    <a:pt x="36" y="4264"/>
                    <a:pt x="40" y="4264"/>
                  </a:cubicBezTo>
                  <a:cubicBezTo>
                    <a:pt x="53" y="4264"/>
                    <a:pt x="65" y="4254"/>
                    <a:pt x="68" y="4243"/>
                  </a:cubicBezTo>
                  <a:cubicBezTo>
                    <a:pt x="82" y="4180"/>
                    <a:pt x="95" y="4117"/>
                    <a:pt x="109" y="4054"/>
                  </a:cubicBezTo>
                  <a:cubicBezTo>
                    <a:pt x="122" y="3996"/>
                    <a:pt x="136" y="3933"/>
                    <a:pt x="154" y="3874"/>
                  </a:cubicBezTo>
                  <a:cubicBezTo>
                    <a:pt x="167" y="3811"/>
                    <a:pt x="185" y="3753"/>
                    <a:pt x="203" y="3690"/>
                  </a:cubicBezTo>
                  <a:cubicBezTo>
                    <a:pt x="221" y="3631"/>
                    <a:pt x="239" y="3568"/>
                    <a:pt x="257" y="3505"/>
                  </a:cubicBezTo>
                  <a:cubicBezTo>
                    <a:pt x="271" y="3447"/>
                    <a:pt x="289" y="3384"/>
                    <a:pt x="307" y="3325"/>
                  </a:cubicBezTo>
                  <a:cubicBezTo>
                    <a:pt x="320" y="3262"/>
                    <a:pt x="338" y="3204"/>
                    <a:pt x="356" y="3141"/>
                  </a:cubicBezTo>
                  <a:cubicBezTo>
                    <a:pt x="374" y="3082"/>
                    <a:pt x="388" y="3024"/>
                    <a:pt x="401" y="2965"/>
                  </a:cubicBezTo>
                  <a:cubicBezTo>
                    <a:pt x="419" y="2907"/>
                    <a:pt x="433" y="2853"/>
                    <a:pt x="451" y="2799"/>
                  </a:cubicBezTo>
                  <a:cubicBezTo>
                    <a:pt x="464" y="2741"/>
                    <a:pt x="478" y="2691"/>
                    <a:pt x="491" y="2637"/>
                  </a:cubicBezTo>
                  <a:cubicBezTo>
                    <a:pt x="500" y="2583"/>
                    <a:pt x="514" y="2543"/>
                    <a:pt x="523" y="2493"/>
                  </a:cubicBezTo>
                  <a:cubicBezTo>
                    <a:pt x="550" y="2381"/>
                    <a:pt x="572" y="2264"/>
                    <a:pt x="590" y="2151"/>
                  </a:cubicBezTo>
                  <a:cubicBezTo>
                    <a:pt x="613" y="2048"/>
                    <a:pt x="640" y="1949"/>
                    <a:pt x="662" y="1845"/>
                  </a:cubicBezTo>
                  <a:cubicBezTo>
                    <a:pt x="689" y="1746"/>
                    <a:pt x="712" y="1629"/>
                    <a:pt x="739" y="1526"/>
                  </a:cubicBezTo>
                  <a:cubicBezTo>
                    <a:pt x="752" y="1467"/>
                    <a:pt x="770" y="1413"/>
                    <a:pt x="784" y="1355"/>
                  </a:cubicBezTo>
                  <a:cubicBezTo>
                    <a:pt x="797" y="1301"/>
                    <a:pt x="811" y="1247"/>
                    <a:pt x="824" y="1193"/>
                  </a:cubicBezTo>
                  <a:cubicBezTo>
                    <a:pt x="851" y="1081"/>
                    <a:pt x="878" y="964"/>
                    <a:pt x="919" y="851"/>
                  </a:cubicBezTo>
                  <a:cubicBezTo>
                    <a:pt x="937" y="788"/>
                    <a:pt x="955" y="730"/>
                    <a:pt x="973" y="671"/>
                  </a:cubicBezTo>
                  <a:cubicBezTo>
                    <a:pt x="991" y="608"/>
                    <a:pt x="1013" y="550"/>
                    <a:pt x="1031" y="487"/>
                  </a:cubicBezTo>
                  <a:cubicBezTo>
                    <a:pt x="1067" y="361"/>
                    <a:pt x="1099" y="230"/>
                    <a:pt x="1135" y="104"/>
                  </a:cubicBezTo>
                  <a:lnTo>
                    <a:pt x="1148" y="59"/>
                  </a:lnTo>
                  <a:cubicBezTo>
                    <a:pt x="1153" y="32"/>
                    <a:pt x="1139" y="10"/>
                    <a:pt x="11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5152550" y="2141275"/>
              <a:ext cx="6075" cy="13425"/>
            </a:xfrm>
            <a:custGeom>
              <a:rect b="b" l="l" r="r" t="t"/>
              <a:pathLst>
                <a:path extrusionOk="0" h="537" w="243">
                  <a:moveTo>
                    <a:pt x="211" y="1"/>
                  </a:moveTo>
                  <a:cubicBezTo>
                    <a:pt x="210" y="1"/>
                    <a:pt x="209" y="2"/>
                    <a:pt x="207" y="4"/>
                  </a:cubicBezTo>
                  <a:cubicBezTo>
                    <a:pt x="193" y="4"/>
                    <a:pt x="184" y="13"/>
                    <a:pt x="180" y="27"/>
                  </a:cubicBezTo>
                  <a:lnTo>
                    <a:pt x="180" y="22"/>
                  </a:lnTo>
                  <a:cubicBezTo>
                    <a:pt x="148" y="103"/>
                    <a:pt x="117" y="180"/>
                    <a:pt x="85" y="260"/>
                  </a:cubicBezTo>
                  <a:cubicBezTo>
                    <a:pt x="72" y="296"/>
                    <a:pt x="59" y="337"/>
                    <a:pt x="45" y="373"/>
                  </a:cubicBezTo>
                  <a:cubicBezTo>
                    <a:pt x="32" y="413"/>
                    <a:pt x="18" y="454"/>
                    <a:pt x="9" y="494"/>
                  </a:cubicBezTo>
                  <a:cubicBezTo>
                    <a:pt x="0" y="512"/>
                    <a:pt x="9" y="530"/>
                    <a:pt x="27" y="535"/>
                  </a:cubicBezTo>
                  <a:cubicBezTo>
                    <a:pt x="30" y="536"/>
                    <a:pt x="33" y="536"/>
                    <a:pt x="36" y="536"/>
                  </a:cubicBezTo>
                  <a:cubicBezTo>
                    <a:pt x="51" y="536"/>
                    <a:pt x="64" y="527"/>
                    <a:pt x="67" y="512"/>
                  </a:cubicBezTo>
                  <a:cubicBezTo>
                    <a:pt x="76" y="476"/>
                    <a:pt x="90" y="440"/>
                    <a:pt x="103" y="400"/>
                  </a:cubicBezTo>
                  <a:cubicBezTo>
                    <a:pt x="117" y="364"/>
                    <a:pt x="130" y="319"/>
                    <a:pt x="144" y="278"/>
                  </a:cubicBezTo>
                  <a:cubicBezTo>
                    <a:pt x="175" y="202"/>
                    <a:pt x="207" y="121"/>
                    <a:pt x="238" y="40"/>
                  </a:cubicBezTo>
                  <a:cubicBezTo>
                    <a:pt x="243" y="27"/>
                    <a:pt x="234" y="9"/>
                    <a:pt x="216" y="4"/>
                  </a:cubicBezTo>
                  <a:cubicBezTo>
                    <a:pt x="214" y="2"/>
                    <a:pt x="213" y="1"/>
                    <a:pt x="2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5224850" y="2058250"/>
              <a:ext cx="44225" cy="276175"/>
            </a:xfrm>
            <a:custGeom>
              <a:rect b="b" l="l" r="r" t="t"/>
              <a:pathLst>
                <a:path extrusionOk="0" h="11047" w="1769">
                  <a:moveTo>
                    <a:pt x="1413" y="1"/>
                  </a:moveTo>
                  <a:cubicBezTo>
                    <a:pt x="1409" y="1"/>
                    <a:pt x="1400" y="5"/>
                    <a:pt x="1391" y="10"/>
                  </a:cubicBezTo>
                  <a:lnTo>
                    <a:pt x="1395" y="5"/>
                  </a:lnTo>
                  <a:lnTo>
                    <a:pt x="1395" y="5"/>
                  </a:lnTo>
                  <a:lnTo>
                    <a:pt x="1341" y="32"/>
                  </a:lnTo>
                  <a:cubicBezTo>
                    <a:pt x="1314" y="46"/>
                    <a:pt x="1292" y="59"/>
                    <a:pt x="1265" y="77"/>
                  </a:cubicBezTo>
                  <a:cubicBezTo>
                    <a:pt x="1229" y="104"/>
                    <a:pt x="1193" y="136"/>
                    <a:pt x="1152" y="158"/>
                  </a:cubicBezTo>
                  <a:cubicBezTo>
                    <a:pt x="1098" y="185"/>
                    <a:pt x="1049" y="212"/>
                    <a:pt x="999" y="248"/>
                  </a:cubicBezTo>
                  <a:cubicBezTo>
                    <a:pt x="950" y="280"/>
                    <a:pt x="914" y="311"/>
                    <a:pt x="869" y="347"/>
                  </a:cubicBezTo>
                  <a:cubicBezTo>
                    <a:pt x="819" y="387"/>
                    <a:pt x="770" y="437"/>
                    <a:pt x="729" y="486"/>
                  </a:cubicBezTo>
                  <a:cubicBezTo>
                    <a:pt x="689" y="531"/>
                    <a:pt x="657" y="581"/>
                    <a:pt x="617" y="626"/>
                  </a:cubicBezTo>
                  <a:cubicBezTo>
                    <a:pt x="576" y="675"/>
                    <a:pt x="531" y="720"/>
                    <a:pt x="491" y="770"/>
                  </a:cubicBezTo>
                  <a:cubicBezTo>
                    <a:pt x="459" y="810"/>
                    <a:pt x="428" y="851"/>
                    <a:pt x="405" y="896"/>
                  </a:cubicBezTo>
                  <a:cubicBezTo>
                    <a:pt x="370" y="954"/>
                    <a:pt x="338" y="1004"/>
                    <a:pt x="311" y="1058"/>
                  </a:cubicBezTo>
                  <a:cubicBezTo>
                    <a:pt x="280" y="1112"/>
                    <a:pt x="257" y="1170"/>
                    <a:pt x="235" y="1224"/>
                  </a:cubicBezTo>
                  <a:cubicBezTo>
                    <a:pt x="190" y="1328"/>
                    <a:pt x="154" y="1436"/>
                    <a:pt x="127" y="1539"/>
                  </a:cubicBezTo>
                  <a:cubicBezTo>
                    <a:pt x="91" y="1661"/>
                    <a:pt x="68" y="1782"/>
                    <a:pt x="46" y="1904"/>
                  </a:cubicBezTo>
                  <a:cubicBezTo>
                    <a:pt x="28" y="2020"/>
                    <a:pt x="14" y="2137"/>
                    <a:pt x="5" y="2254"/>
                  </a:cubicBezTo>
                  <a:cubicBezTo>
                    <a:pt x="1" y="2376"/>
                    <a:pt x="5" y="2502"/>
                    <a:pt x="10" y="2628"/>
                  </a:cubicBezTo>
                  <a:cubicBezTo>
                    <a:pt x="14" y="2749"/>
                    <a:pt x="23" y="2862"/>
                    <a:pt x="32" y="2983"/>
                  </a:cubicBezTo>
                  <a:cubicBezTo>
                    <a:pt x="41" y="3100"/>
                    <a:pt x="55" y="3208"/>
                    <a:pt x="68" y="3316"/>
                  </a:cubicBezTo>
                  <a:cubicBezTo>
                    <a:pt x="77" y="3424"/>
                    <a:pt x="91" y="3541"/>
                    <a:pt x="104" y="3649"/>
                  </a:cubicBezTo>
                  <a:cubicBezTo>
                    <a:pt x="122" y="3761"/>
                    <a:pt x="136" y="3878"/>
                    <a:pt x="149" y="3991"/>
                  </a:cubicBezTo>
                  <a:cubicBezTo>
                    <a:pt x="163" y="4108"/>
                    <a:pt x="176" y="4220"/>
                    <a:pt x="190" y="4337"/>
                  </a:cubicBezTo>
                  <a:cubicBezTo>
                    <a:pt x="208" y="4450"/>
                    <a:pt x="217" y="4562"/>
                    <a:pt x="230" y="4675"/>
                  </a:cubicBezTo>
                  <a:cubicBezTo>
                    <a:pt x="248" y="4787"/>
                    <a:pt x="275" y="4909"/>
                    <a:pt x="293" y="5026"/>
                  </a:cubicBezTo>
                  <a:cubicBezTo>
                    <a:pt x="316" y="5143"/>
                    <a:pt x="334" y="5246"/>
                    <a:pt x="352" y="5354"/>
                  </a:cubicBezTo>
                  <a:cubicBezTo>
                    <a:pt x="370" y="5475"/>
                    <a:pt x="392" y="5592"/>
                    <a:pt x="414" y="5714"/>
                  </a:cubicBezTo>
                  <a:cubicBezTo>
                    <a:pt x="428" y="5772"/>
                    <a:pt x="441" y="5831"/>
                    <a:pt x="459" y="5889"/>
                  </a:cubicBezTo>
                  <a:cubicBezTo>
                    <a:pt x="473" y="5952"/>
                    <a:pt x="486" y="6002"/>
                    <a:pt x="500" y="6060"/>
                  </a:cubicBezTo>
                  <a:cubicBezTo>
                    <a:pt x="527" y="6177"/>
                    <a:pt x="558" y="6290"/>
                    <a:pt x="576" y="6407"/>
                  </a:cubicBezTo>
                  <a:cubicBezTo>
                    <a:pt x="599" y="6524"/>
                    <a:pt x="621" y="6641"/>
                    <a:pt x="648" y="6758"/>
                  </a:cubicBezTo>
                  <a:cubicBezTo>
                    <a:pt x="675" y="6874"/>
                    <a:pt x="707" y="6991"/>
                    <a:pt x="729" y="7108"/>
                  </a:cubicBezTo>
                  <a:cubicBezTo>
                    <a:pt x="743" y="7162"/>
                    <a:pt x="752" y="7221"/>
                    <a:pt x="761" y="7275"/>
                  </a:cubicBezTo>
                  <a:cubicBezTo>
                    <a:pt x="770" y="7333"/>
                    <a:pt x="783" y="7387"/>
                    <a:pt x="792" y="7446"/>
                  </a:cubicBezTo>
                  <a:cubicBezTo>
                    <a:pt x="815" y="7558"/>
                    <a:pt x="828" y="7675"/>
                    <a:pt x="851" y="7792"/>
                  </a:cubicBezTo>
                  <a:cubicBezTo>
                    <a:pt x="878" y="7909"/>
                    <a:pt x="900" y="8022"/>
                    <a:pt x="923" y="8134"/>
                  </a:cubicBezTo>
                  <a:cubicBezTo>
                    <a:pt x="936" y="8188"/>
                    <a:pt x="945" y="8242"/>
                    <a:pt x="954" y="8292"/>
                  </a:cubicBezTo>
                  <a:lnTo>
                    <a:pt x="936" y="8292"/>
                  </a:lnTo>
                  <a:cubicBezTo>
                    <a:pt x="887" y="8301"/>
                    <a:pt x="855" y="8341"/>
                    <a:pt x="860" y="8391"/>
                  </a:cubicBezTo>
                  <a:cubicBezTo>
                    <a:pt x="864" y="8418"/>
                    <a:pt x="869" y="8444"/>
                    <a:pt x="873" y="8471"/>
                  </a:cubicBezTo>
                  <a:cubicBezTo>
                    <a:pt x="882" y="8498"/>
                    <a:pt x="887" y="8525"/>
                    <a:pt x="896" y="8557"/>
                  </a:cubicBezTo>
                  <a:cubicBezTo>
                    <a:pt x="909" y="8620"/>
                    <a:pt x="923" y="8683"/>
                    <a:pt x="936" y="8746"/>
                  </a:cubicBezTo>
                  <a:cubicBezTo>
                    <a:pt x="950" y="8791"/>
                    <a:pt x="959" y="8836"/>
                    <a:pt x="968" y="8881"/>
                  </a:cubicBezTo>
                  <a:lnTo>
                    <a:pt x="977" y="8930"/>
                  </a:lnTo>
                  <a:cubicBezTo>
                    <a:pt x="986" y="9011"/>
                    <a:pt x="1004" y="9088"/>
                    <a:pt x="1017" y="9164"/>
                  </a:cubicBezTo>
                  <a:cubicBezTo>
                    <a:pt x="1026" y="9218"/>
                    <a:pt x="1040" y="9268"/>
                    <a:pt x="1053" y="9322"/>
                  </a:cubicBezTo>
                  <a:cubicBezTo>
                    <a:pt x="1035" y="9344"/>
                    <a:pt x="1031" y="9376"/>
                    <a:pt x="1035" y="9407"/>
                  </a:cubicBezTo>
                  <a:cubicBezTo>
                    <a:pt x="1040" y="9439"/>
                    <a:pt x="1044" y="9475"/>
                    <a:pt x="1049" y="9506"/>
                  </a:cubicBezTo>
                  <a:cubicBezTo>
                    <a:pt x="1058" y="9551"/>
                    <a:pt x="1067" y="9592"/>
                    <a:pt x="1080" y="9637"/>
                  </a:cubicBezTo>
                  <a:lnTo>
                    <a:pt x="1085" y="9646"/>
                  </a:lnTo>
                  <a:lnTo>
                    <a:pt x="1107" y="9736"/>
                  </a:lnTo>
                  <a:cubicBezTo>
                    <a:pt x="1139" y="9871"/>
                    <a:pt x="1170" y="10006"/>
                    <a:pt x="1211" y="10140"/>
                  </a:cubicBezTo>
                  <a:cubicBezTo>
                    <a:pt x="1229" y="10203"/>
                    <a:pt x="1247" y="10266"/>
                    <a:pt x="1269" y="10329"/>
                  </a:cubicBezTo>
                  <a:cubicBezTo>
                    <a:pt x="1287" y="10388"/>
                    <a:pt x="1310" y="10451"/>
                    <a:pt x="1332" y="10514"/>
                  </a:cubicBezTo>
                  <a:cubicBezTo>
                    <a:pt x="1373" y="10640"/>
                    <a:pt x="1409" y="10766"/>
                    <a:pt x="1449" y="10892"/>
                  </a:cubicBezTo>
                  <a:lnTo>
                    <a:pt x="1463" y="10923"/>
                  </a:lnTo>
                  <a:cubicBezTo>
                    <a:pt x="1463" y="10932"/>
                    <a:pt x="1467" y="10941"/>
                    <a:pt x="1472" y="10950"/>
                  </a:cubicBezTo>
                  <a:cubicBezTo>
                    <a:pt x="1476" y="10959"/>
                    <a:pt x="1476" y="10959"/>
                    <a:pt x="1476" y="10964"/>
                  </a:cubicBezTo>
                  <a:lnTo>
                    <a:pt x="1499" y="11000"/>
                  </a:lnTo>
                  <a:cubicBezTo>
                    <a:pt x="1508" y="11013"/>
                    <a:pt x="1526" y="11027"/>
                    <a:pt x="1539" y="11036"/>
                  </a:cubicBezTo>
                  <a:cubicBezTo>
                    <a:pt x="1552" y="11042"/>
                    <a:pt x="1565" y="11046"/>
                    <a:pt x="1579" y="11046"/>
                  </a:cubicBezTo>
                  <a:cubicBezTo>
                    <a:pt x="1583" y="11046"/>
                    <a:pt x="1588" y="11046"/>
                    <a:pt x="1593" y="11045"/>
                  </a:cubicBezTo>
                  <a:cubicBezTo>
                    <a:pt x="1602" y="11045"/>
                    <a:pt x="1607" y="11045"/>
                    <a:pt x="1616" y="11040"/>
                  </a:cubicBezTo>
                  <a:lnTo>
                    <a:pt x="1665" y="11031"/>
                  </a:lnTo>
                  <a:cubicBezTo>
                    <a:pt x="1706" y="11022"/>
                    <a:pt x="1742" y="11000"/>
                    <a:pt x="1760" y="10964"/>
                  </a:cubicBezTo>
                  <a:cubicBezTo>
                    <a:pt x="1769" y="10946"/>
                    <a:pt x="1769" y="10923"/>
                    <a:pt x="1764" y="10905"/>
                  </a:cubicBezTo>
                  <a:lnTo>
                    <a:pt x="1764" y="10887"/>
                  </a:lnTo>
                  <a:cubicBezTo>
                    <a:pt x="1764" y="10869"/>
                    <a:pt x="1764" y="10851"/>
                    <a:pt x="1760" y="10833"/>
                  </a:cubicBezTo>
                  <a:cubicBezTo>
                    <a:pt x="1751" y="10811"/>
                    <a:pt x="1751" y="10784"/>
                    <a:pt x="1742" y="10766"/>
                  </a:cubicBezTo>
                  <a:cubicBezTo>
                    <a:pt x="1710" y="10635"/>
                    <a:pt x="1688" y="10509"/>
                    <a:pt x="1652" y="10383"/>
                  </a:cubicBezTo>
                  <a:cubicBezTo>
                    <a:pt x="1638" y="10338"/>
                    <a:pt x="1629" y="10293"/>
                    <a:pt x="1620" y="10248"/>
                  </a:cubicBezTo>
                  <a:lnTo>
                    <a:pt x="1584" y="10118"/>
                  </a:lnTo>
                  <a:cubicBezTo>
                    <a:pt x="1562" y="10006"/>
                    <a:pt x="1535" y="9898"/>
                    <a:pt x="1512" y="9790"/>
                  </a:cubicBezTo>
                  <a:cubicBezTo>
                    <a:pt x="1490" y="9677"/>
                    <a:pt x="1467" y="9560"/>
                    <a:pt x="1445" y="9443"/>
                  </a:cubicBezTo>
                  <a:cubicBezTo>
                    <a:pt x="1422" y="9331"/>
                    <a:pt x="1404" y="9218"/>
                    <a:pt x="1377" y="9110"/>
                  </a:cubicBezTo>
                  <a:cubicBezTo>
                    <a:pt x="1350" y="8993"/>
                    <a:pt x="1328" y="8872"/>
                    <a:pt x="1301" y="8750"/>
                  </a:cubicBezTo>
                  <a:cubicBezTo>
                    <a:pt x="1274" y="8642"/>
                    <a:pt x="1256" y="8530"/>
                    <a:pt x="1233" y="8422"/>
                  </a:cubicBezTo>
                  <a:cubicBezTo>
                    <a:pt x="1193" y="8188"/>
                    <a:pt x="1139" y="7954"/>
                    <a:pt x="1094" y="7720"/>
                  </a:cubicBezTo>
                  <a:cubicBezTo>
                    <a:pt x="1071" y="7608"/>
                    <a:pt x="1053" y="7491"/>
                    <a:pt x="1035" y="7374"/>
                  </a:cubicBezTo>
                  <a:cubicBezTo>
                    <a:pt x="1017" y="7261"/>
                    <a:pt x="995" y="7149"/>
                    <a:pt x="972" y="7032"/>
                  </a:cubicBezTo>
                  <a:cubicBezTo>
                    <a:pt x="945" y="6919"/>
                    <a:pt x="914" y="6807"/>
                    <a:pt x="891" y="6695"/>
                  </a:cubicBezTo>
                  <a:cubicBezTo>
                    <a:pt x="882" y="6641"/>
                    <a:pt x="869" y="6582"/>
                    <a:pt x="860" y="6524"/>
                  </a:cubicBezTo>
                  <a:cubicBezTo>
                    <a:pt x="846" y="6465"/>
                    <a:pt x="833" y="6398"/>
                    <a:pt x="819" y="6335"/>
                  </a:cubicBezTo>
                  <a:cubicBezTo>
                    <a:pt x="797" y="6222"/>
                    <a:pt x="770" y="6105"/>
                    <a:pt x="743" y="5993"/>
                  </a:cubicBezTo>
                  <a:cubicBezTo>
                    <a:pt x="716" y="5880"/>
                    <a:pt x="680" y="5759"/>
                    <a:pt x="657" y="5637"/>
                  </a:cubicBezTo>
                  <a:cubicBezTo>
                    <a:pt x="617" y="5412"/>
                    <a:pt x="576" y="5187"/>
                    <a:pt x="540" y="4963"/>
                  </a:cubicBezTo>
                  <a:cubicBezTo>
                    <a:pt x="518" y="4846"/>
                    <a:pt x="491" y="4733"/>
                    <a:pt x="477" y="4616"/>
                  </a:cubicBezTo>
                  <a:cubicBezTo>
                    <a:pt x="468" y="4558"/>
                    <a:pt x="464" y="4499"/>
                    <a:pt x="455" y="4441"/>
                  </a:cubicBezTo>
                  <a:cubicBezTo>
                    <a:pt x="450" y="4382"/>
                    <a:pt x="441" y="4328"/>
                    <a:pt x="437" y="4270"/>
                  </a:cubicBezTo>
                  <a:cubicBezTo>
                    <a:pt x="405" y="4040"/>
                    <a:pt x="379" y="3806"/>
                    <a:pt x="347" y="3577"/>
                  </a:cubicBezTo>
                  <a:cubicBezTo>
                    <a:pt x="334" y="3478"/>
                    <a:pt x="325" y="3384"/>
                    <a:pt x="316" y="3285"/>
                  </a:cubicBezTo>
                  <a:cubicBezTo>
                    <a:pt x="302" y="3186"/>
                    <a:pt x="293" y="3087"/>
                    <a:pt x="284" y="2988"/>
                  </a:cubicBezTo>
                  <a:cubicBezTo>
                    <a:pt x="266" y="2777"/>
                    <a:pt x="253" y="2561"/>
                    <a:pt x="253" y="2350"/>
                  </a:cubicBezTo>
                  <a:lnTo>
                    <a:pt x="253" y="2350"/>
                  </a:lnTo>
                  <a:cubicBezTo>
                    <a:pt x="253" y="2297"/>
                    <a:pt x="253" y="2249"/>
                    <a:pt x="257" y="2196"/>
                  </a:cubicBezTo>
                  <a:cubicBezTo>
                    <a:pt x="262" y="2128"/>
                    <a:pt x="271" y="2061"/>
                    <a:pt x="284" y="1993"/>
                  </a:cubicBezTo>
                  <a:cubicBezTo>
                    <a:pt x="293" y="1926"/>
                    <a:pt x="307" y="1850"/>
                    <a:pt x="320" y="1782"/>
                  </a:cubicBezTo>
                  <a:cubicBezTo>
                    <a:pt x="325" y="1755"/>
                    <a:pt x="329" y="1724"/>
                    <a:pt x="334" y="1697"/>
                  </a:cubicBezTo>
                  <a:cubicBezTo>
                    <a:pt x="338" y="1670"/>
                    <a:pt x="347" y="1634"/>
                    <a:pt x="356" y="1602"/>
                  </a:cubicBezTo>
                  <a:cubicBezTo>
                    <a:pt x="387" y="1494"/>
                    <a:pt x="423" y="1386"/>
                    <a:pt x="464" y="1278"/>
                  </a:cubicBezTo>
                  <a:cubicBezTo>
                    <a:pt x="504" y="1175"/>
                    <a:pt x="554" y="1076"/>
                    <a:pt x="608" y="977"/>
                  </a:cubicBezTo>
                  <a:cubicBezTo>
                    <a:pt x="639" y="932"/>
                    <a:pt x="671" y="882"/>
                    <a:pt x="707" y="842"/>
                  </a:cubicBezTo>
                  <a:cubicBezTo>
                    <a:pt x="729" y="815"/>
                    <a:pt x="747" y="792"/>
                    <a:pt x="765" y="765"/>
                  </a:cubicBezTo>
                  <a:cubicBezTo>
                    <a:pt x="788" y="738"/>
                    <a:pt x="806" y="716"/>
                    <a:pt x="824" y="689"/>
                  </a:cubicBezTo>
                  <a:cubicBezTo>
                    <a:pt x="860" y="639"/>
                    <a:pt x="891" y="590"/>
                    <a:pt x="932" y="545"/>
                  </a:cubicBezTo>
                  <a:cubicBezTo>
                    <a:pt x="972" y="495"/>
                    <a:pt x="1013" y="459"/>
                    <a:pt x="1053" y="414"/>
                  </a:cubicBezTo>
                  <a:cubicBezTo>
                    <a:pt x="1107" y="365"/>
                    <a:pt x="1161" y="320"/>
                    <a:pt x="1220" y="280"/>
                  </a:cubicBezTo>
                  <a:cubicBezTo>
                    <a:pt x="1278" y="235"/>
                    <a:pt x="1323" y="185"/>
                    <a:pt x="1382" y="145"/>
                  </a:cubicBezTo>
                  <a:lnTo>
                    <a:pt x="1440" y="118"/>
                  </a:lnTo>
                  <a:cubicBezTo>
                    <a:pt x="1472" y="104"/>
                    <a:pt x="1485" y="73"/>
                    <a:pt x="1472" y="41"/>
                  </a:cubicBezTo>
                  <a:cubicBezTo>
                    <a:pt x="1463" y="19"/>
                    <a:pt x="1440" y="1"/>
                    <a:pt x="14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5220125" y="2073550"/>
              <a:ext cx="29600" cy="196600"/>
            </a:xfrm>
            <a:custGeom>
              <a:rect b="b" l="l" r="r" t="t"/>
              <a:pathLst>
                <a:path extrusionOk="0" h="7864" w="1184">
                  <a:moveTo>
                    <a:pt x="797" y="0"/>
                  </a:moveTo>
                  <a:cubicBezTo>
                    <a:pt x="788" y="0"/>
                    <a:pt x="779" y="5"/>
                    <a:pt x="770" y="14"/>
                  </a:cubicBezTo>
                  <a:lnTo>
                    <a:pt x="761" y="5"/>
                  </a:lnTo>
                  <a:lnTo>
                    <a:pt x="738" y="23"/>
                  </a:lnTo>
                  <a:cubicBezTo>
                    <a:pt x="720" y="23"/>
                    <a:pt x="707" y="27"/>
                    <a:pt x="693" y="36"/>
                  </a:cubicBezTo>
                  <a:cubicBezTo>
                    <a:pt x="680" y="45"/>
                    <a:pt x="671" y="54"/>
                    <a:pt x="662" y="68"/>
                  </a:cubicBezTo>
                  <a:lnTo>
                    <a:pt x="630" y="113"/>
                  </a:lnTo>
                  <a:cubicBezTo>
                    <a:pt x="612" y="140"/>
                    <a:pt x="590" y="171"/>
                    <a:pt x="568" y="203"/>
                  </a:cubicBezTo>
                  <a:lnTo>
                    <a:pt x="550" y="203"/>
                  </a:lnTo>
                  <a:cubicBezTo>
                    <a:pt x="536" y="203"/>
                    <a:pt x="518" y="212"/>
                    <a:pt x="509" y="225"/>
                  </a:cubicBezTo>
                  <a:cubicBezTo>
                    <a:pt x="496" y="239"/>
                    <a:pt x="487" y="252"/>
                    <a:pt x="478" y="270"/>
                  </a:cubicBezTo>
                  <a:cubicBezTo>
                    <a:pt x="469" y="288"/>
                    <a:pt x="455" y="306"/>
                    <a:pt x="442" y="324"/>
                  </a:cubicBezTo>
                  <a:cubicBezTo>
                    <a:pt x="419" y="360"/>
                    <a:pt x="397" y="396"/>
                    <a:pt x="370" y="437"/>
                  </a:cubicBezTo>
                  <a:cubicBezTo>
                    <a:pt x="320" y="513"/>
                    <a:pt x="280" y="594"/>
                    <a:pt x="244" y="680"/>
                  </a:cubicBezTo>
                  <a:cubicBezTo>
                    <a:pt x="226" y="729"/>
                    <a:pt x="208" y="779"/>
                    <a:pt x="190" y="828"/>
                  </a:cubicBezTo>
                  <a:cubicBezTo>
                    <a:pt x="172" y="878"/>
                    <a:pt x="163" y="914"/>
                    <a:pt x="149" y="954"/>
                  </a:cubicBezTo>
                  <a:cubicBezTo>
                    <a:pt x="140" y="981"/>
                    <a:pt x="131" y="1004"/>
                    <a:pt x="127" y="1031"/>
                  </a:cubicBezTo>
                  <a:cubicBezTo>
                    <a:pt x="122" y="1053"/>
                    <a:pt x="113" y="1076"/>
                    <a:pt x="109" y="1103"/>
                  </a:cubicBezTo>
                  <a:cubicBezTo>
                    <a:pt x="104" y="1125"/>
                    <a:pt x="104" y="1139"/>
                    <a:pt x="100" y="1157"/>
                  </a:cubicBezTo>
                  <a:cubicBezTo>
                    <a:pt x="91" y="1170"/>
                    <a:pt x="82" y="1184"/>
                    <a:pt x="77" y="1197"/>
                  </a:cubicBezTo>
                  <a:cubicBezTo>
                    <a:pt x="68" y="1229"/>
                    <a:pt x="64" y="1256"/>
                    <a:pt x="59" y="1287"/>
                  </a:cubicBezTo>
                  <a:cubicBezTo>
                    <a:pt x="55" y="1332"/>
                    <a:pt x="46" y="1381"/>
                    <a:pt x="41" y="1431"/>
                  </a:cubicBezTo>
                  <a:cubicBezTo>
                    <a:pt x="37" y="1498"/>
                    <a:pt x="32" y="1566"/>
                    <a:pt x="32" y="1638"/>
                  </a:cubicBezTo>
                  <a:cubicBezTo>
                    <a:pt x="14" y="1647"/>
                    <a:pt x="5" y="1665"/>
                    <a:pt x="5" y="1683"/>
                  </a:cubicBezTo>
                  <a:cubicBezTo>
                    <a:pt x="1" y="1737"/>
                    <a:pt x="5" y="1795"/>
                    <a:pt x="1" y="1849"/>
                  </a:cubicBezTo>
                  <a:cubicBezTo>
                    <a:pt x="1" y="1917"/>
                    <a:pt x="1" y="1984"/>
                    <a:pt x="5" y="2047"/>
                  </a:cubicBezTo>
                  <a:cubicBezTo>
                    <a:pt x="10" y="2115"/>
                    <a:pt x="10" y="2178"/>
                    <a:pt x="14" y="2241"/>
                  </a:cubicBezTo>
                  <a:cubicBezTo>
                    <a:pt x="19" y="2308"/>
                    <a:pt x="23" y="2371"/>
                    <a:pt x="32" y="2439"/>
                  </a:cubicBezTo>
                  <a:cubicBezTo>
                    <a:pt x="32" y="2457"/>
                    <a:pt x="37" y="2479"/>
                    <a:pt x="37" y="2502"/>
                  </a:cubicBezTo>
                  <a:lnTo>
                    <a:pt x="55" y="2614"/>
                  </a:lnTo>
                  <a:cubicBezTo>
                    <a:pt x="59" y="2646"/>
                    <a:pt x="68" y="2677"/>
                    <a:pt x="73" y="2709"/>
                  </a:cubicBezTo>
                  <a:cubicBezTo>
                    <a:pt x="77" y="2727"/>
                    <a:pt x="77" y="2749"/>
                    <a:pt x="82" y="2767"/>
                  </a:cubicBezTo>
                  <a:lnTo>
                    <a:pt x="82" y="2772"/>
                  </a:lnTo>
                  <a:cubicBezTo>
                    <a:pt x="86" y="2817"/>
                    <a:pt x="91" y="2857"/>
                    <a:pt x="95" y="2898"/>
                  </a:cubicBezTo>
                  <a:cubicBezTo>
                    <a:pt x="95" y="2916"/>
                    <a:pt x="100" y="2934"/>
                    <a:pt x="104" y="2951"/>
                  </a:cubicBezTo>
                  <a:cubicBezTo>
                    <a:pt x="109" y="3014"/>
                    <a:pt x="118" y="3077"/>
                    <a:pt x="127" y="3140"/>
                  </a:cubicBezTo>
                  <a:cubicBezTo>
                    <a:pt x="145" y="3262"/>
                    <a:pt x="163" y="3383"/>
                    <a:pt x="185" y="3500"/>
                  </a:cubicBezTo>
                  <a:cubicBezTo>
                    <a:pt x="190" y="3550"/>
                    <a:pt x="203" y="3599"/>
                    <a:pt x="212" y="3649"/>
                  </a:cubicBezTo>
                  <a:cubicBezTo>
                    <a:pt x="212" y="3658"/>
                    <a:pt x="217" y="3667"/>
                    <a:pt x="217" y="3676"/>
                  </a:cubicBezTo>
                  <a:cubicBezTo>
                    <a:pt x="226" y="3743"/>
                    <a:pt x="239" y="3806"/>
                    <a:pt x="253" y="3869"/>
                  </a:cubicBezTo>
                  <a:cubicBezTo>
                    <a:pt x="266" y="3919"/>
                    <a:pt x="275" y="3968"/>
                    <a:pt x="289" y="4018"/>
                  </a:cubicBezTo>
                  <a:cubicBezTo>
                    <a:pt x="275" y="4045"/>
                    <a:pt x="271" y="4076"/>
                    <a:pt x="275" y="4108"/>
                  </a:cubicBezTo>
                  <a:cubicBezTo>
                    <a:pt x="275" y="4135"/>
                    <a:pt x="275" y="4162"/>
                    <a:pt x="284" y="4189"/>
                  </a:cubicBezTo>
                  <a:cubicBezTo>
                    <a:pt x="289" y="4211"/>
                    <a:pt x="289" y="4247"/>
                    <a:pt x="293" y="4279"/>
                  </a:cubicBezTo>
                  <a:cubicBezTo>
                    <a:pt x="302" y="4337"/>
                    <a:pt x="316" y="4396"/>
                    <a:pt x="325" y="4454"/>
                  </a:cubicBezTo>
                  <a:cubicBezTo>
                    <a:pt x="338" y="4513"/>
                    <a:pt x="347" y="4558"/>
                    <a:pt x="361" y="4607"/>
                  </a:cubicBezTo>
                  <a:cubicBezTo>
                    <a:pt x="370" y="4638"/>
                    <a:pt x="379" y="4670"/>
                    <a:pt x="388" y="4701"/>
                  </a:cubicBezTo>
                  <a:cubicBezTo>
                    <a:pt x="392" y="4715"/>
                    <a:pt x="397" y="4728"/>
                    <a:pt x="397" y="4742"/>
                  </a:cubicBezTo>
                  <a:cubicBezTo>
                    <a:pt x="401" y="4760"/>
                    <a:pt x="410" y="4782"/>
                    <a:pt x="424" y="4796"/>
                  </a:cubicBezTo>
                  <a:cubicBezTo>
                    <a:pt x="433" y="4809"/>
                    <a:pt x="442" y="4814"/>
                    <a:pt x="451" y="4823"/>
                  </a:cubicBezTo>
                  <a:lnTo>
                    <a:pt x="482" y="4935"/>
                  </a:lnTo>
                  <a:lnTo>
                    <a:pt x="500" y="5039"/>
                  </a:lnTo>
                  <a:cubicBezTo>
                    <a:pt x="505" y="5079"/>
                    <a:pt x="514" y="5120"/>
                    <a:pt x="523" y="5156"/>
                  </a:cubicBezTo>
                  <a:cubicBezTo>
                    <a:pt x="527" y="5178"/>
                    <a:pt x="536" y="5201"/>
                    <a:pt x="541" y="5223"/>
                  </a:cubicBezTo>
                  <a:cubicBezTo>
                    <a:pt x="545" y="5232"/>
                    <a:pt x="545" y="5241"/>
                    <a:pt x="550" y="5255"/>
                  </a:cubicBezTo>
                  <a:cubicBezTo>
                    <a:pt x="550" y="5264"/>
                    <a:pt x="550" y="5268"/>
                    <a:pt x="550" y="5277"/>
                  </a:cubicBezTo>
                  <a:cubicBezTo>
                    <a:pt x="554" y="5309"/>
                    <a:pt x="559" y="5340"/>
                    <a:pt x="563" y="5372"/>
                  </a:cubicBezTo>
                  <a:cubicBezTo>
                    <a:pt x="572" y="5430"/>
                    <a:pt x="581" y="5484"/>
                    <a:pt x="590" y="5543"/>
                  </a:cubicBezTo>
                  <a:cubicBezTo>
                    <a:pt x="599" y="5597"/>
                    <a:pt x="612" y="5664"/>
                    <a:pt x="626" y="5727"/>
                  </a:cubicBezTo>
                  <a:lnTo>
                    <a:pt x="644" y="5808"/>
                  </a:lnTo>
                  <a:cubicBezTo>
                    <a:pt x="653" y="5840"/>
                    <a:pt x="657" y="5871"/>
                    <a:pt x="671" y="5903"/>
                  </a:cubicBezTo>
                  <a:cubicBezTo>
                    <a:pt x="675" y="5916"/>
                    <a:pt x="684" y="5930"/>
                    <a:pt x="693" y="5939"/>
                  </a:cubicBezTo>
                  <a:cubicBezTo>
                    <a:pt x="707" y="6015"/>
                    <a:pt x="716" y="6087"/>
                    <a:pt x="729" y="6164"/>
                  </a:cubicBezTo>
                  <a:cubicBezTo>
                    <a:pt x="738" y="6213"/>
                    <a:pt x="747" y="6267"/>
                    <a:pt x="756" y="6316"/>
                  </a:cubicBezTo>
                  <a:lnTo>
                    <a:pt x="756" y="6325"/>
                  </a:lnTo>
                  <a:cubicBezTo>
                    <a:pt x="761" y="6348"/>
                    <a:pt x="761" y="6375"/>
                    <a:pt x="765" y="6397"/>
                  </a:cubicBezTo>
                  <a:cubicBezTo>
                    <a:pt x="774" y="6460"/>
                    <a:pt x="783" y="6528"/>
                    <a:pt x="797" y="6591"/>
                  </a:cubicBezTo>
                  <a:cubicBezTo>
                    <a:pt x="810" y="6703"/>
                    <a:pt x="833" y="6816"/>
                    <a:pt x="855" y="6928"/>
                  </a:cubicBezTo>
                  <a:cubicBezTo>
                    <a:pt x="882" y="7050"/>
                    <a:pt x="905" y="7171"/>
                    <a:pt x="932" y="7297"/>
                  </a:cubicBezTo>
                  <a:cubicBezTo>
                    <a:pt x="932" y="7302"/>
                    <a:pt x="932" y="7306"/>
                    <a:pt x="936" y="7315"/>
                  </a:cubicBezTo>
                  <a:cubicBezTo>
                    <a:pt x="945" y="7378"/>
                    <a:pt x="954" y="7441"/>
                    <a:pt x="963" y="7504"/>
                  </a:cubicBezTo>
                  <a:cubicBezTo>
                    <a:pt x="972" y="7554"/>
                    <a:pt x="977" y="7603"/>
                    <a:pt x="986" y="7653"/>
                  </a:cubicBezTo>
                  <a:cubicBezTo>
                    <a:pt x="990" y="7680"/>
                    <a:pt x="990" y="7702"/>
                    <a:pt x="995" y="7729"/>
                  </a:cubicBezTo>
                  <a:cubicBezTo>
                    <a:pt x="995" y="7738"/>
                    <a:pt x="999" y="7752"/>
                    <a:pt x="1004" y="7765"/>
                  </a:cubicBezTo>
                  <a:cubicBezTo>
                    <a:pt x="1004" y="7774"/>
                    <a:pt x="1004" y="7779"/>
                    <a:pt x="1008" y="7788"/>
                  </a:cubicBezTo>
                  <a:lnTo>
                    <a:pt x="1013" y="7806"/>
                  </a:lnTo>
                  <a:cubicBezTo>
                    <a:pt x="1017" y="7815"/>
                    <a:pt x="1022" y="7823"/>
                    <a:pt x="1031" y="7832"/>
                  </a:cubicBezTo>
                  <a:cubicBezTo>
                    <a:pt x="1049" y="7855"/>
                    <a:pt x="1076" y="7864"/>
                    <a:pt x="1098" y="7864"/>
                  </a:cubicBezTo>
                  <a:cubicBezTo>
                    <a:pt x="1116" y="7859"/>
                    <a:pt x="1134" y="7850"/>
                    <a:pt x="1148" y="7837"/>
                  </a:cubicBezTo>
                  <a:lnTo>
                    <a:pt x="1157" y="7837"/>
                  </a:lnTo>
                  <a:cubicBezTo>
                    <a:pt x="1175" y="7832"/>
                    <a:pt x="1184" y="7815"/>
                    <a:pt x="1179" y="7801"/>
                  </a:cubicBezTo>
                  <a:cubicBezTo>
                    <a:pt x="1179" y="7792"/>
                    <a:pt x="1175" y="7779"/>
                    <a:pt x="1175" y="7770"/>
                  </a:cubicBezTo>
                  <a:cubicBezTo>
                    <a:pt x="1175" y="7756"/>
                    <a:pt x="1175" y="7747"/>
                    <a:pt x="1175" y="7734"/>
                  </a:cubicBezTo>
                  <a:cubicBezTo>
                    <a:pt x="1170" y="7693"/>
                    <a:pt x="1166" y="7648"/>
                    <a:pt x="1157" y="7608"/>
                  </a:cubicBezTo>
                  <a:cubicBezTo>
                    <a:pt x="1152" y="7572"/>
                    <a:pt x="1143" y="7531"/>
                    <a:pt x="1134" y="7495"/>
                  </a:cubicBezTo>
                  <a:lnTo>
                    <a:pt x="1134" y="7491"/>
                  </a:lnTo>
                  <a:cubicBezTo>
                    <a:pt x="1148" y="7473"/>
                    <a:pt x="1152" y="7455"/>
                    <a:pt x="1152" y="7432"/>
                  </a:cubicBezTo>
                  <a:cubicBezTo>
                    <a:pt x="1143" y="7360"/>
                    <a:pt x="1134" y="7284"/>
                    <a:pt x="1116" y="7212"/>
                  </a:cubicBezTo>
                  <a:cubicBezTo>
                    <a:pt x="1107" y="7144"/>
                    <a:pt x="1089" y="7077"/>
                    <a:pt x="1076" y="7009"/>
                  </a:cubicBezTo>
                  <a:cubicBezTo>
                    <a:pt x="1058" y="6919"/>
                    <a:pt x="1035" y="6834"/>
                    <a:pt x="1022" y="6744"/>
                  </a:cubicBezTo>
                  <a:cubicBezTo>
                    <a:pt x="1022" y="6739"/>
                    <a:pt x="1022" y="6730"/>
                    <a:pt x="1022" y="6726"/>
                  </a:cubicBezTo>
                  <a:cubicBezTo>
                    <a:pt x="1022" y="6708"/>
                    <a:pt x="1022" y="6685"/>
                    <a:pt x="1017" y="6667"/>
                  </a:cubicBezTo>
                  <a:cubicBezTo>
                    <a:pt x="1013" y="6631"/>
                    <a:pt x="1008" y="6600"/>
                    <a:pt x="1004" y="6564"/>
                  </a:cubicBezTo>
                  <a:cubicBezTo>
                    <a:pt x="999" y="6532"/>
                    <a:pt x="990" y="6483"/>
                    <a:pt x="986" y="6442"/>
                  </a:cubicBezTo>
                  <a:cubicBezTo>
                    <a:pt x="977" y="6379"/>
                    <a:pt x="963" y="6312"/>
                    <a:pt x="954" y="6249"/>
                  </a:cubicBezTo>
                  <a:cubicBezTo>
                    <a:pt x="932" y="6119"/>
                    <a:pt x="896" y="5988"/>
                    <a:pt x="869" y="5858"/>
                  </a:cubicBezTo>
                  <a:cubicBezTo>
                    <a:pt x="855" y="5795"/>
                    <a:pt x="837" y="5732"/>
                    <a:pt x="824" y="5669"/>
                  </a:cubicBezTo>
                  <a:lnTo>
                    <a:pt x="815" y="5610"/>
                  </a:lnTo>
                  <a:cubicBezTo>
                    <a:pt x="815" y="5606"/>
                    <a:pt x="815" y="5597"/>
                    <a:pt x="810" y="5588"/>
                  </a:cubicBezTo>
                  <a:cubicBezTo>
                    <a:pt x="806" y="5556"/>
                    <a:pt x="801" y="5525"/>
                    <a:pt x="792" y="5493"/>
                  </a:cubicBezTo>
                  <a:cubicBezTo>
                    <a:pt x="792" y="5484"/>
                    <a:pt x="783" y="5471"/>
                    <a:pt x="783" y="5457"/>
                  </a:cubicBezTo>
                  <a:cubicBezTo>
                    <a:pt x="756" y="5327"/>
                    <a:pt x="734" y="5192"/>
                    <a:pt x="698" y="5057"/>
                  </a:cubicBezTo>
                  <a:cubicBezTo>
                    <a:pt x="693" y="5034"/>
                    <a:pt x="689" y="5012"/>
                    <a:pt x="684" y="4989"/>
                  </a:cubicBezTo>
                  <a:cubicBezTo>
                    <a:pt x="662" y="4886"/>
                    <a:pt x="639" y="4782"/>
                    <a:pt x="608" y="4679"/>
                  </a:cubicBezTo>
                  <a:cubicBezTo>
                    <a:pt x="603" y="4665"/>
                    <a:pt x="599" y="4656"/>
                    <a:pt x="585" y="4647"/>
                  </a:cubicBezTo>
                  <a:cubicBezTo>
                    <a:pt x="576" y="4611"/>
                    <a:pt x="568" y="4575"/>
                    <a:pt x="559" y="4535"/>
                  </a:cubicBezTo>
                  <a:cubicBezTo>
                    <a:pt x="545" y="4481"/>
                    <a:pt x="536" y="4418"/>
                    <a:pt x="523" y="4355"/>
                  </a:cubicBezTo>
                  <a:cubicBezTo>
                    <a:pt x="514" y="4319"/>
                    <a:pt x="505" y="4279"/>
                    <a:pt x="496" y="4243"/>
                  </a:cubicBezTo>
                  <a:cubicBezTo>
                    <a:pt x="496" y="4238"/>
                    <a:pt x="496" y="4234"/>
                    <a:pt x="496" y="4229"/>
                  </a:cubicBezTo>
                  <a:cubicBezTo>
                    <a:pt x="496" y="4184"/>
                    <a:pt x="487" y="4144"/>
                    <a:pt x="478" y="4099"/>
                  </a:cubicBezTo>
                  <a:lnTo>
                    <a:pt x="460" y="4022"/>
                  </a:lnTo>
                  <a:lnTo>
                    <a:pt x="428" y="3883"/>
                  </a:lnTo>
                  <a:cubicBezTo>
                    <a:pt x="419" y="3829"/>
                    <a:pt x="406" y="3766"/>
                    <a:pt x="397" y="3707"/>
                  </a:cubicBezTo>
                  <a:lnTo>
                    <a:pt x="374" y="3568"/>
                  </a:lnTo>
                  <a:cubicBezTo>
                    <a:pt x="374" y="3554"/>
                    <a:pt x="370" y="3545"/>
                    <a:pt x="370" y="3532"/>
                  </a:cubicBezTo>
                  <a:cubicBezTo>
                    <a:pt x="365" y="3523"/>
                    <a:pt x="365" y="3505"/>
                    <a:pt x="361" y="3491"/>
                  </a:cubicBezTo>
                  <a:cubicBezTo>
                    <a:pt x="356" y="3428"/>
                    <a:pt x="343" y="3370"/>
                    <a:pt x="334" y="3307"/>
                  </a:cubicBezTo>
                  <a:cubicBezTo>
                    <a:pt x="329" y="3266"/>
                    <a:pt x="325" y="3230"/>
                    <a:pt x="316" y="3194"/>
                  </a:cubicBezTo>
                  <a:cubicBezTo>
                    <a:pt x="334" y="3190"/>
                    <a:pt x="347" y="3181"/>
                    <a:pt x="356" y="3167"/>
                  </a:cubicBezTo>
                  <a:cubicBezTo>
                    <a:pt x="365" y="3158"/>
                    <a:pt x="370" y="3149"/>
                    <a:pt x="374" y="3145"/>
                  </a:cubicBezTo>
                  <a:cubicBezTo>
                    <a:pt x="379" y="3122"/>
                    <a:pt x="383" y="3100"/>
                    <a:pt x="383" y="3082"/>
                  </a:cubicBezTo>
                  <a:cubicBezTo>
                    <a:pt x="383" y="3064"/>
                    <a:pt x="383" y="3041"/>
                    <a:pt x="379" y="3023"/>
                  </a:cubicBezTo>
                  <a:cubicBezTo>
                    <a:pt x="379" y="2992"/>
                    <a:pt x="374" y="2960"/>
                    <a:pt x="374" y="2929"/>
                  </a:cubicBezTo>
                  <a:cubicBezTo>
                    <a:pt x="370" y="2875"/>
                    <a:pt x="365" y="2812"/>
                    <a:pt x="361" y="2754"/>
                  </a:cubicBezTo>
                  <a:cubicBezTo>
                    <a:pt x="352" y="2637"/>
                    <a:pt x="343" y="2520"/>
                    <a:pt x="338" y="2403"/>
                  </a:cubicBezTo>
                  <a:cubicBezTo>
                    <a:pt x="329" y="2290"/>
                    <a:pt x="325" y="2164"/>
                    <a:pt x="320" y="2047"/>
                  </a:cubicBezTo>
                  <a:cubicBezTo>
                    <a:pt x="311" y="1926"/>
                    <a:pt x="311" y="1822"/>
                    <a:pt x="311" y="1705"/>
                  </a:cubicBezTo>
                  <a:lnTo>
                    <a:pt x="311" y="1669"/>
                  </a:lnTo>
                  <a:cubicBezTo>
                    <a:pt x="311" y="1656"/>
                    <a:pt x="311" y="1642"/>
                    <a:pt x="311" y="1624"/>
                  </a:cubicBezTo>
                  <a:lnTo>
                    <a:pt x="311" y="1440"/>
                  </a:lnTo>
                  <a:lnTo>
                    <a:pt x="311" y="1336"/>
                  </a:lnTo>
                  <a:lnTo>
                    <a:pt x="311" y="1247"/>
                  </a:lnTo>
                  <a:cubicBezTo>
                    <a:pt x="307" y="1224"/>
                    <a:pt x="293" y="1202"/>
                    <a:pt x="266" y="1193"/>
                  </a:cubicBezTo>
                  <a:cubicBezTo>
                    <a:pt x="275" y="1152"/>
                    <a:pt x="289" y="1112"/>
                    <a:pt x="298" y="1076"/>
                  </a:cubicBezTo>
                  <a:lnTo>
                    <a:pt x="307" y="1053"/>
                  </a:lnTo>
                  <a:cubicBezTo>
                    <a:pt x="311" y="1035"/>
                    <a:pt x="316" y="1013"/>
                    <a:pt x="325" y="995"/>
                  </a:cubicBezTo>
                  <a:cubicBezTo>
                    <a:pt x="329" y="981"/>
                    <a:pt x="334" y="963"/>
                    <a:pt x="343" y="950"/>
                  </a:cubicBezTo>
                  <a:cubicBezTo>
                    <a:pt x="343" y="941"/>
                    <a:pt x="347" y="936"/>
                    <a:pt x="347" y="927"/>
                  </a:cubicBezTo>
                  <a:cubicBezTo>
                    <a:pt x="356" y="914"/>
                    <a:pt x="361" y="896"/>
                    <a:pt x="365" y="878"/>
                  </a:cubicBezTo>
                  <a:cubicBezTo>
                    <a:pt x="392" y="819"/>
                    <a:pt x="419" y="761"/>
                    <a:pt x="446" y="698"/>
                  </a:cubicBezTo>
                  <a:cubicBezTo>
                    <a:pt x="460" y="666"/>
                    <a:pt x="473" y="635"/>
                    <a:pt x="482" y="603"/>
                  </a:cubicBezTo>
                  <a:cubicBezTo>
                    <a:pt x="487" y="590"/>
                    <a:pt x="491" y="572"/>
                    <a:pt x="496" y="549"/>
                  </a:cubicBezTo>
                  <a:cubicBezTo>
                    <a:pt x="496" y="536"/>
                    <a:pt x="500" y="527"/>
                    <a:pt x="500" y="513"/>
                  </a:cubicBezTo>
                  <a:lnTo>
                    <a:pt x="505" y="504"/>
                  </a:lnTo>
                  <a:lnTo>
                    <a:pt x="514" y="495"/>
                  </a:lnTo>
                  <a:cubicBezTo>
                    <a:pt x="532" y="473"/>
                    <a:pt x="550" y="446"/>
                    <a:pt x="572" y="423"/>
                  </a:cubicBezTo>
                  <a:lnTo>
                    <a:pt x="644" y="324"/>
                  </a:lnTo>
                  <a:lnTo>
                    <a:pt x="680" y="275"/>
                  </a:lnTo>
                  <a:lnTo>
                    <a:pt x="716" y="225"/>
                  </a:lnTo>
                  <a:cubicBezTo>
                    <a:pt x="734" y="207"/>
                    <a:pt x="747" y="189"/>
                    <a:pt x="761" y="171"/>
                  </a:cubicBezTo>
                  <a:cubicBezTo>
                    <a:pt x="774" y="153"/>
                    <a:pt x="779" y="149"/>
                    <a:pt x="788" y="135"/>
                  </a:cubicBezTo>
                  <a:cubicBezTo>
                    <a:pt x="792" y="131"/>
                    <a:pt x="797" y="126"/>
                    <a:pt x="801" y="122"/>
                  </a:cubicBezTo>
                  <a:lnTo>
                    <a:pt x="828" y="95"/>
                  </a:lnTo>
                  <a:cubicBezTo>
                    <a:pt x="855" y="77"/>
                    <a:pt x="860" y="45"/>
                    <a:pt x="842" y="23"/>
                  </a:cubicBezTo>
                  <a:cubicBezTo>
                    <a:pt x="833" y="9"/>
                    <a:pt x="815" y="0"/>
                    <a:pt x="7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5513775" y="2025975"/>
              <a:ext cx="117550" cy="83125"/>
            </a:xfrm>
            <a:custGeom>
              <a:rect b="b" l="l" r="r" t="t"/>
              <a:pathLst>
                <a:path extrusionOk="0" h="3325" w="4702">
                  <a:moveTo>
                    <a:pt x="2754" y="0"/>
                  </a:moveTo>
                  <a:cubicBezTo>
                    <a:pt x="2731" y="0"/>
                    <a:pt x="2709" y="5"/>
                    <a:pt x="2686" y="14"/>
                  </a:cubicBezTo>
                  <a:cubicBezTo>
                    <a:pt x="2628" y="41"/>
                    <a:pt x="2578" y="86"/>
                    <a:pt x="2547" y="135"/>
                  </a:cubicBezTo>
                  <a:cubicBezTo>
                    <a:pt x="2524" y="167"/>
                    <a:pt x="2506" y="203"/>
                    <a:pt x="2493" y="239"/>
                  </a:cubicBezTo>
                  <a:cubicBezTo>
                    <a:pt x="2484" y="257"/>
                    <a:pt x="2475" y="279"/>
                    <a:pt x="2466" y="293"/>
                  </a:cubicBezTo>
                  <a:cubicBezTo>
                    <a:pt x="2416" y="392"/>
                    <a:pt x="2376" y="495"/>
                    <a:pt x="2335" y="599"/>
                  </a:cubicBezTo>
                  <a:lnTo>
                    <a:pt x="2308" y="671"/>
                  </a:lnTo>
                  <a:cubicBezTo>
                    <a:pt x="2290" y="720"/>
                    <a:pt x="2272" y="774"/>
                    <a:pt x="2254" y="824"/>
                  </a:cubicBezTo>
                  <a:cubicBezTo>
                    <a:pt x="2241" y="869"/>
                    <a:pt x="2232" y="918"/>
                    <a:pt x="2218" y="963"/>
                  </a:cubicBezTo>
                  <a:lnTo>
                    <a:pt x="2205" y="1022"/>
                  </a:lnTo>
                  <a:cubicBezTo>
                    <a:pt x="2187" y="1085"/>
                    <a:pt x="2164" y="1152"/>
                    <a:pt x="2142" y="1215"/>
                  </a:cubicBezTo>
                  <a:lnTo>
                    <a:pt x="2133" y="1229"/>
                  </a:lnTo>
                  <a:cubicBezTo>
                    <a:pt x="2124" y="1256"/>
                    <a:pt x="2115" y="1283"/>
                    <a:pt x="2101" y="1314"/>
                  </a:cubicBezTo>
                  <a:cubicBezTo>
                    <a:pt x="2088" y="1346"/>
                    <a:pt x="2070" y="1386"/>
                    <a:pt x="2052" y="1418"/>
                  </a:cubicBezTo>
                  <a:lnTo>
                    <a:pt x="2047" y="1431"/>
                  </a:lnTo>
                  <a:cubicBezTo>
                    <a:pt x="2011" y="1499"/>
                    <a:pt x="1980" y="1566"/>
                    <a:pt x="1948" y="1633"/>
                  </a:cubicBezTo>
                  <a:cubicBezTo>
                    <a:pt x="1917" y="1705"/>
                    <a:pt x="1885" y="1759"/>
                    <a:pt x="1854" y="1818"/>
                  </a:cubicBezTo>
                  <a:lnTo>
                    <a:pt x="1836" y="1845"/>
                  </a:lnTo>
                  <a:cubicBezTo>
                    <a:pt x="1822" y="1876"/>
                    <a:pt x="1800" y="1903"/>
                    <a:pt x="1782" y="1930"/>
                  </a:cubicBezTo>
                  <a:cubicBezTo>
                    <a:pt x="1755" y="1962"/>
                    <a:pt x="1728" y="1998"/>
                    <a:pt x="1696" y="2029"/>
                  </a:cubicBezTo>
                  <a:cubicBezTo>
                    <a:pt x="1647" y="2074"/>
                    <a:pt x="1598" y="2115"/>
                    <a:pt x="1539" y="2146"/>
                  </a:cubicBezTo>
                  <a:cubicBezTo>
                    <a:pt x="1526" y="2155"/>
                    <a:pt x="1512" y="2160"/>
                    <a:pt x="1499" y="2164"/>
                  </a:cubicBezTo>
                  <a:cubicBezTo>
                    <a:pt x="1481" y="2169"/>
                    <a:pt x="1463" y="2169"/>
                    <a:pt x="1445" y="2169"/>
                  </a:cubicBezTo>
                  <a:cubicBezTo>
                    <a:pt x="1413" y="2173"/>
                    <a:pt x="1386" y="2178"/>
                    <a:pt x="1359" y="2182"/>
                  </a:cubicBezTo>
                  <a:cubicBezTo>
                    <a:pt x="1328" y="2196"/>
                    <a:pt x="1296" y="2209"/>
                    <a:pt x="1269" y="2227"/>
                  </a:cubicBezTo>
                  <a:cubicBezTo>
                    <a:pt x="1238" y="2250"/>
                    <a:pt x="1211" y="2272"/>
                    <a:pt x="1184" y="2304"/>
                  </a:cubicBezTo>
                  <a:cubicBezTo>
                    <a:pt x="1161" y="2322"/>
                    <a:pt x="1143" y="2349"/>
                    <a:pt x="1125" y="2371"/>
                  </a:cubicBezTo>
                  <a:cubicBezTo>
                    <a:pt x="1112" y="2394"/>
                    <a:pt x="1094" y="2416"/>
                    <a:pt x="1076" y="2439"/>
                  </a:cubicBezTo>
                  <a:cubicBezTo>
                    <a:pt x="1040" y="2479"/>
                    <a:pt x="1004" y="2520"/>
                    <a:pt x="968" y="2560"/>
                  </a:cubicBezTo>
                  <a:lnTo>
                    <a:pt x="927" y="2596"/>
                  </a:lnTo>
                  <a:cubicBezTo>
                    <a:pt x="887" y="2637"/>
                    <a:pt x="846" y="2677"/>
                    <a:pt x="801" y="2713"/>
                  </a:cubicBezTo>
                  <a:cubicBezTo>
                    <a:pt x="761" y="2749"/>
                    <a:pt x="702" y="2799"/>
                    <a:pt x="648" y="2839"/>
                  </a:cubicBezTo>
                  <a:lnTo>
                    <a:pt x="617" y="2862"/>
                  </a:lnTo>
                  <a:cubicBezTo>
                    <a:pt x="554" y="2916"/>
                    <a:pt x="491" y="2970"/>
                    <a:pt x="419" y="3019"/>
                  </a:cubicBezTo>
                  <a:cubicBezTo>
                    <a:pt x="369" y="3055"/>
                    <a:pt x="315" y="3087"/>
                    <a:pt x="239" y="3132"/>
                  </a:cubicBezTo>
                  <a:cubicBezTo>
                    <a:pt x="185" y="3163"/>
                    <a:pt x="122" y="3190"/>
                    <a:pt x="63" y="3217"/>
                  </a:cubicBezTo>
                  <a:cubicBezTo>
                    <a:pt x="54" y="3222"/>
                    <a:pt x="46" y="3230"/>
                    <a:pt x="41" y="3239"/>
                  </a:cubicBezTo>
                  <a:cubicBezTo>
                    <a:pt x="19" y="3239"/>
                    <a:pt x="1" y="3257"/>
                    <a:pt x="1" y="3280"/>
                  </a:cubicBezTo>
                  <a:cubicBezTo>
                    <a:pt x="5" y="3302"/>
                    <a:pt x="19" y="3316"/>
                    <a:pt x="41" y="3316"/>
                  </a:cubicBezTo>
                  <a:cubicBezTo>
                    <a:pt x="54" y="3320"/>
                    <a:pt x="68" y="3325"/>
                    <a:pt x="86" y="3325"/>
                  </a:cubicBezTo>
                  <a:cubicBezTo>
                    <a:pt x="90" y="3325"/>
                    <a:pt x="95" y="3325"/>
                    <a:pt x="104" y="3320"/>
                  </a:cubicBezTo>
                  <a:cubicBezTo>
                    <a:pt x="131" y="3311"/>
                    <a:pt x="158" y="3302"/>
                    <a:pt x="185" y="3289"/>
                  </a:cubicBezTo>
                  <a:cubicBezTo>
                    <a:pt x="243" y="3280"/>
                    <a:pt x="306" y="3271"/>
                    <a:pt x="369" y="3266"/>
                  </a:cubicBezTo>
                  <a:cubicBezTo>
                    <a:pt x="419" y="3257"/>
                    <a:pt x="468" y="3253"/>
                    <a:pt x="513" y="3244"/>
                  </a:cubicBezTo>
                  <a:cubicBezTo>
                    <a:pt x="567" y="3230"/>
                    <a:pt x="621" y="3217"/>
                    <a:pt x="675" y="3204"/>
                  </a:cubicBezTo>
                  <a:cubicBezTo>
                    <a:pt x="788" y="3177"/>
                    <a:pt x="900" y="3145"/>
                    <a:pt x="1013" y="3109"/>
                  </a:cubicBezTo>
                  <a:cubicBezTo>
                    <a:pt x="1125" y="3073"/>
                    <a:pt x="1233" y="3028"/>
                    <a:pt x="1355" y="2979"/>
                  </a:cubicBezTo>
                  <a:cubicBezTo>
                    <a:pt x="1395" y="2961"/>
                    <a:pt x="1436" y="2943"/>
                    <a:pt x="1472" y="2925"/>
                  </a:cubicBezTo>
                  <a:lnTo>
                    <a:pt x="1512" y="2907"/>
                  </a:lnTo>
                  <a:lnTo>
                    <a:pt x="1602" y="2866"/>
                  </a:lnTo>
                  <a:lnTo>
                    <a:pt x="1687" y="2826"/>
                  </a:lnTo>
                  <a:lnTo>
                    <a:pt x="1705" y="2817"/>
                  </a:lnTo>
                  <a:cubicBezTo>
                    <a:pt x="1755" y="2794"/>
                    <a:pt x="1804" y="2776"/>
                    <a:pt x="1849" y="2749"/>
                  </a:cubicBezTo>
                  <a:lnTo>
                    <a:pt x="1903" y="2718"/>
                  </a:lnTo>
                  <a:lnTo>
                    <a:pt x="1926" y="2709"/>
                  </a:lnTo>
                  <a:lnTo>
                    <a:pt x="2029" y="2664"/>
                  </a:lnTo>
                  <a:lnTo>
                    <a:pt x="2061" y="2650"/>
                  </a:lnTo>
                  <a:cubicBezTo>
                    <a:pt x="2079" y="2641"/>
                    <a:pt x="2101" y="2632"/>
                    <a:pt x="2124" y="2619"/>
                  </a:cubicBezTo>
                  <a:lnTo>
                    <a:pt x="2160" y="2605"/>
                  </a:lnTo>
                  <a:lnTo>
                    <a:pt x="2218" y="2578"/>
                  </a:lnTo>
                  <a:lnTo>
                    <a:pt x="2245" y="2565"/>
                  </a:lnTo>
                  <a:lnTo>
                    <a:pt x="2367" y="2506"/>
                  </a:lnTo>
                  <a:lnTo>
                    <a:pt x="2443" y="2466"/>
                  </a:lnTo>
                  <a:cubicBezTo>
                    <a:pt x="2565" y="2407"/>
                    <a:pt x="2686" y="2340"/>
                    <a:pt x="2799" y="2277"/>
                  </a:cubicBezTo>
                  <a:cubicBezTo>
                    <a:pt x="2893" y="2218"/>
                    <a:pt x="2983" y="2164"/>
                    <a:pt x="3064" y="2106"/>
                  </a:cubicBezTo>
                  <a:lnTo>
                    <a:pt x="3195" y="2016"/>
                  </a:lnTo>
                  <a:lnTo>
                    <a:pt x="3244" y="1980"/>
                  </a:lnTo>
                  <a:lnTo>
                    <a:pt x="3253" y="1971"/>
                  </a:lnTo>
                  <a:cubicBezTo>
                    <a:pt x="3284" y="1953"/>
                    <a:pt x="3307" y="1926"/>
                    <a:pt x="3329" y="1899"/>
                  </a:cubicBezTo>
                  <a:cubicBezTo>
                    <a:pt x="3338" y="1885"/>
                    <a:pt x="3343" y="1867"/>
                    <a:pt x="3338" y="1849"/>
                  </a:cubicBezTo>
                  <a:lnTo>
                    <a:pt x="3370" y="1822"/>
                  </a:lnTo>
                  <a:cubicBezTo>
                    <a:pt x="3460" y="1737"/>
                    <a:pt x="3550" y="1651"/>
                    <a:pt x="3635" y="1566"/>
                  </a:cubicBezTo>
                  <a:lnTo>
                    <a:pt x="3649" y="1553"/>
                  </a:lnTo>
                  <a:lnTo>
                    <a:pt x="3685" y="1521"/>
                  </a:lnTo>
                  <a:cubicBezTo>
                    <a:pt x="3770" y="1436"/>
                    <a:pt x="3860" y="1346"/>
                    <a:pt x="3937" y="1251"/>
                  </a:cubicBezTo>
                  <a:cubicBezTo>
                    <a:pt x="3950" y="1238"/>
                    <a:pt x="3964" y="1224"/>
                    <a:pt x="3977" y="1211"/>
                  </a:cubicBezTo>
                  <a:cubicBezTo>
                    <a:pt x="3995" y="1184"/>
                    <a:pt x="4009" y="1157"/>
                    <a:pt x="4022" y="1130"/>
                  </a:cubicBezTo>
                  <a:lnTo>
                    <a:pt x="4045" y="1103"/>
                  </a:lnTo>
                  <a:lnTo>
                    <a:pt x="4063" y="1080"/>
                  </a:lnTo>
                  <a:cubicBezTo>
                    <a:pt x="4153" y="977"/>
                    <a:pt x="4225" y="891"/>
                    <a:pt x="4288" y="810"/>
                  </a:cubicBezTo>
                  <a:cubicBezTo>
                    <a:pt x="4355" y="729"/>
                    <a:pt x="4432" y="626"/>
                    <a:pt x="4504" y="522"/>
                  </a:cubicBezTo>
                  <a:cubicBezTo>
                    <a:pt x="4535" y="477"/>
                    <a:pt x="4567" y="428"/>
                    <a:pt x="4598" y="378"/>
                  </a:cubicBezTo>
                  <a:lnTo>
                    <a:pt x="4607" y="365"/>
                  </a:lnTo>
                  <a:cubicBezTo>
                    <a:pt x="4621" y="342"/>
                    <a:pt x="4634" y="315"/>
                    <a:pt x="4652" y="293"/>
                  </a:cubicBezTo>
                  <a:cubicBezTo>
                    <a:pt x="4666" y="279"/>
                    <a:pt x="4675" y="266"/>
                    <a:pt x="4684" y="248"/>
                  </a:cubicBezTo>
                  <a:cubicBezTo>
                    <a:pt x="4697" y="225"/>
                    <a:pt x="4702" y="194"/>
                    <a:pt x="4702" y="167"/>
                  </a:cubicBezTo>
                  <a:cubicBezTo>
                    <a:pt x="4697" y="153"/>
                    <a:pt x="4697" y="140"/>
                    <a:pt x="4693" y="131"/>
                  </a:cubicBezTo>
                  <a:cubicBezTo>
                    <a:pt x="4684" y="113"/>
                    <a:pt x="4670" y="95"/>
                    <a:pt x="4657" y="81"/>
                  </a:cubicBezTo>
                  <a:cubicBezTo>
                    <a:pt x="4643" y="72"/>
                    <a:pt x="4630" y="63"/>
                    <a:pt x="4612" y="59"/>
                  </a:cubicBezTo>
                  <a:cubicBezTo>
                    <a:pt x="4603" y="54"/>
                    <a:pt x="4594" y="50"/>
                    <a:pt x="4585" y="50"/>
                  </a:cubicBezTo>
                  <a:cubicBezTo>
                    <a:pt x="4571" y="45"/>
                    <a:pt x="4558" y="45"/>
                    <a:pt x="4540" y="41"/>
                  </a:cubicBezTo>
                  <a:lnTo>
                    <a:pt x="4441" y="41"/>
                  </a:lnTo>
                  <a:cubicBezTo>
                    <a:pt x="4355" y="45"/>
                    <a:pt x="4270" y="54"/>
                    <a:pt x="4184" y="72"/>
                  </a:cubicBezTo>
                  <a:lnTo>
                    <a:pt x="4099" y="86"/>
                  </a:lnTo>
                  <a:cubicBezTo>
                    <a:pt x="4067" y="90"/>
                    <a:pt x="4036" y="95"/>
                    <a:pt x="4000" y="99"/>
                  </a:cubicBezTo>
                  <a:cubicBezTo>
                    <a:pt x="3964" y="104"/>
                    <a:pt x="3923" y="108"/>
                    <a:pt x="3887" y="108"/>
                  </a:cubicBezTo>
                  <a:lnTo>
                    <a:pt x="3838" y="108"/>
                  </a:lnTo>
                  <a:cubicBezTo>
                    <a:pt x="3775" y="108"/>
                    <a:pt x="3712" y="108"/>
                    <a:pt x="3649" y="113"/>
                  </a:cubicBezTo>
                  <a:cubicBezTo>
                    <a:pt x="3536" y="104"/>
                    <a:pt x="3428" y="95"/>
                    <a:pt x="3316" y="77"/>
                  </a:cubicBezTo>
                  <a:cubicBezTo>
                    <a:pt x="3284" y="72"/>
                    <a:pt x="3249" y="63"/>
                    <a:pt x="3213" y="59"/>
                  </a:cubicBezTo>
                  <a:lnTo>
                    <a:pt x="3150" y="45"/>
                  </a:lnTo>
                  <a:cubicBezTo>
                    <a:pt x="3109" y="41"/>
                    <a:pt x="3073" y="36"/>
                    <a:pt x="3033" y="27"/>
                  </a:cubicBezTo>
                  <a:lnTo>
                    <a:pt x="2992" y="23"/>
                  </a:lnTo>
                  <a:lnTo>
                    <a:pt x="2970" y="18"/>
                  </a:lnTo>
                  <a:cubicBezTo>
                    <a:pt x="2934" y="14"/>
                    <a:pt x="2898" y="9"/>
                    <a:pt x="2862" y="5"/>
                  </a:cubicBezTo>
                  <a:lnTo>
                    <a:pt x="2844" y="5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5297850" y="1714325"/>
              <a:ext cx="467650" cy="460475"/>
            </a:xfrm>
            <a:custGeom>
              <a:rect b="b" l="l" r="r" t="t"/>
              <a:pathLst>
                <a:path extrusionOk="0" h="18419" w="18706">
                  <a:moveTo>
                    <a:pt x="16218" y="1"/>
                  </a:moveTo>
                  <a:cubicBezTo>
                    <a:pt x="16191" y="1"/>
                    <a:pt x="16164" y="10"/>
                    <a:pt x="16141" y="19"/>
                  </a:cubicBezTo>
                  <a:lnTo>
                    <a:pt x="16150" y="41"/>
                  </a:lnTo>
                  <a:cubicBezTo>
                    <a:pt x="16101" y="68"/>
                    <a:pt x="16096" y="127"/>
                    <a:pt x="16092" y="167"/>
                  </a:cubicBezTo>
                  <a:lnTo>
                    <a:pt x="16092" y="190"/>
                  </a:lnTo>
                  <a:cubicBezTo>
                    <a:pt x="16092" y="217"/>
                    <a:pt x="16087" y="244"/>
                    <a:pt x="16087" y="275"/>
                  </a:cubicBezTo>
                  <a:cubicBezTo>
                    <a:pt x="16078" y="311"/>
                    <a:pt x="16069" y="347"/>
                    <a:pt x="16060" y="388"/>
                  </a:cubicBezTo>
                  <a:cubicBezTo>
                    <a:pt x="16060" y="397"/>
                    <a:pt x="16060" y="406"/>
                    <a:pt x="16060" y="419"/>
                  </a:cubicBezTo>
                  <a:cubicBezTo>
                    <a:pt x="16038" y="428"/>
                    <a:pt x="16015" y="442"/>
                    <a:pt x="16006" y="464"/>
                  </a:cubicBezTo>
                  <a:cubicBezTo>
                    <a:pt x="15988" y="487"/>
                    <a:pt x="15988" y="514"/>
                    <a:pt x="15993" y="541"/>
                  </a:cubicBezTo>
                  <a:cubicBezTo>
                    <a:pt x="15997" y="550"/>
                    <a:pt x="16002" y="563"/>
                    <a:pt x="16011" y="572"/>
                  </a:cubicBezTo>
                  <a:lnTo>
                    <a:pt x="16006" y="581"/>
                  </a:lnTo>
                  <a:lnTo>
                    <a:pt x="16002" y="595"/>
                  </a:lnTo>
                  <a:cubicBezTo>
                    <a:pt x="15984" y="649"/>
                    <a:pt x="15961" y="698"/>
                    <a:pt x="15934" y="743"/>
                  </a:cubicBezTo>
                  <a:cubicBezTo>
                    <a:pt x="15898" y="815"/>
                    <a:pt x="15853" y="878"/>
                    <a:pt x="15804" y="937"/>
                  </a:cubicBezTo>
                  <a:cubicBezTo>
                    <a:pt x="15768" y="977"/>
                    <a:pt x="15727" y="1009"/>
                    <a:pt x="15691" y="1045"/>
                  </a:cubicBezTo>
                  <a:cubicBezTo>
                    <a:pt x="15651" y="1080"/>
                    <a:pt x="15619" y="1103"/>
                    <a:pt x="15588" y="1134"/>
                  </a:cubicBezTo>
                  <a:lnTo>
                    <a:pt x="15579" y="1148"/>
                  </a:lnTo>
                  <a:cubicBezTo>
                    <a:pt x="15543" y="1179"/>
                    <a:pt x="15511" y="1211"/>
                    <a:pt x="15480" y="1242"/>
                  </a:cubicBezTo>
                  <a:lnTo>
                    <a:pt x="15444" y="1269"/>
                  </a:lnTo>
                  <a:cubicBezTo>
                    <a:pt x="15421" y="1292"/>
                    <a:pt x="15399" y="1314"/>
                    <a:pt x="15376" y="1337"/>
                  </a:cubicBezTo>
                  <a:cubicBezTo>
                    <a:pt x="15331" y="1377"/>
                    <a:pt x="15286" y="1418"/>
                    <a:pt x="15246" y="1463"/>
                  </a:cubicBezTo>
                  <a:lnTo>
                    <a:pt x="15142" y="1557"/>
                  </a:lnTo>
                  <a:cubicBezTo>
                    <a:pt x="15098" y="1598"/>
                    <a:pt x="15057" y="1643"/>
                    <a:pt x="15017" y="1688"/>
                  </a:cubicBezTo>
                  <a:lnTo>
                    <a:pt x="14976" y="1737"/>
                  </a:lnTo>
                  <a:lnTo>
                    <a:pt x="14931" y="1787"/>
                  </a:lnTo>
                  <a:lnTo>
                    <a:pt x="14900" y="1823"/>
                  </a:lnTo>
                  <a:lnTo>
                    <a:pt x="14850" y="1877"/>
                  </a:lnTo>
                  <a:lnTo>
                    <a:pt x="14801" y="1926"/>
                  </a:lnTo>
                  <a:lnTo>
                    <a:pt x="14760" y="1971"/>
                  </a:lnTo>
                  <a:cubicBezTo>
                    <a:pt x="14720" y="2012"/>
                    <a:pt x="14684" y="2052"/>
                    <a:pt x="14648" y="2097"/>
                  </a:cubicBezTo>
                  <a:cubicBezTo>
                    <a:pt x="14621" y="2124"/>
                    <a:pt x="14598" y="2151"/>
                    <a:pt x="14580" y="2183"/>
                  </a:cubicBezTo>
                  <a:lnTo>
                    <a:pt x="14558" y="2219"/>
                  </a:lnTo>
                  <a:lnTo>
                    <a:pt x="14544" y="2241"/>
                  </a:lnTo>
                  <a:cubicBezTo>
                    <a:pt x="14522" y="2273"/>
                    <a:pt x="14499" y="2309"/>
                    <a:pt x="14477" y="2345"/>
                  </a:cubicBezTo>
                  <a:cubicBezTo>
                    <a:pt x="14450" y="2399"/>
                    <a:pt x="14423" y="2453"/>
                    <a:pt x="14405" y="2511"/>
                  </a:cubicBezTo>
                  <a:cubicBezTo>
                    <a:pt x="14387" y="2570"/>
                    <a:pt x="14373" y="2633"/>
                    <a:pt x="14369" y="2695"/>
                  </a:cubicBezTo>
                  <a:cubicBezTo>
                    <a:pt x="14364" y="2718"/>
                    <a:pt x="14360" y="2745"/>
                    <a:pt x="14364" y="2772"/>
                  </a:cubicBezTo>
                  <a:cubicBezTo>
                    <a:pt x="14364" y="2812"/>
                    <a:pt x="14364" y="2853"/>
                    <a:pt x="14373" y="2889"/>
                  </a:cubicBezTo>
                  <a:cubicBezTo>
                    <a:pt x="14387" y="2947"/>
                    <a:pt x="14405" y="3006"/>
                    <a:pt x="14423" y="3064"/>
                  </a:cubicBezTo>
                  <a:cubicBezTo>
                    <a:pt x="14441" y="3114"/>
                    <a:pt x="14459" y="3163"/>
                    <a:pt x="14481" y="3213"/>
                  </a:cubicBezTo>
                  <a:lnTo>
                    <a:pt x="14490" y="3226"/>
                  </a:lnTo>
                  <a:cubicBezTo>
                    <a:pt x="14499" y="3249"/>
                    <a:pt x="14508" y="3267"/>
                    <a:pt x="14517" y="3285"/>
                  </a:cubicBezTo>
                  <a:cubicBezTo>
                    <a:pt x="14526" y="3303"/>
                    <a:pt x="14535" y="3325"/>
                    <a:pt x="14540" y="3343"/>
                  </a:cubicBezTo>
                  <a:lnTo>
                    <a:pt x="14553" y="3370"/>
                  </a:lnTo>
                  <a:cubicBezTo>
                    <a:pt x="14576" y="3433"/>
                    <a:pt x="14598" y="3492"/>
                    <a:pt x="14625" y="3550"/>
                  </a:cubicBezTo>
                  <a:lnTo>
                    <a:pt x="14634" y="3568"/>
                  </a:lnTo>
                  <a:cubicBezTo>
                    <a:pt x="14675" y="3672"/>
                    <a:pt x="14720" y="3780"/>
                    <a:pt x="14756" y="3888"/>
                  </a:cubicBezTo>
                  <a:cubicBezTo>
                    <a:pt x="14765" y="3919"/>
                    <a:pt x="14774" y="3951"/>
                    <a:pt x="14783" y="3982"/>
                  </a:cubicBezTo>
                  <a:cubicBezTo>
                    <a:pt x="14792" y="4014"/>
                    <a:pt x="14805" y="4063"/>
                    <a:pt x="14819" y="4099"/>
                  </a:cubicBezTo>
                  <a:cubicBezTo>
                    <a:pt x="14841" y="4176"/>
                    <a:pt x="14859" y="4248"/>
                    <a:pt x="14873" y="4324"/>
                  </a:cubicBezTo>
                  <a:cubicBezTo>
                    <a:pt x="14882" y="4382"/>
                    <a:pt x="14891" y="4432"/>
                    <a:pt x="14895" y="4486"/>
                  </a:cubicBezTo>
                  <a:lnTo>
                    <a:pt x="14904" y="4544"/>
                  </a:lnTo>
                  <a:cubicBezTo>
                    <a:pt x="14913" y="4616"/>
                    <a:pt x="14922" y="4693"/>
                    <a:pt x="14927" y="4769"/>
                  </a:cubicBezTo>
                  <a:cubicBezTo>
                    <a:pt x="14931" y="4846"/>
                    <a:pt x="14927" y="4922"/>
                    <a:pt x="14927" y="4994"/>
                  </a:cubicBezTo>
                  <a:lnTo>
                    <a:pt x="14927" y="5044"/>
                  </a:lnTo>
                  <a:cubicBezTo>
                    <a:pt x="14927" y="5066"/>
                    <a:pt x="14931" y="5089"/>
                    <a:pt x="14940" y="5111"/>
                  </a:cubicBezTo>
                  <a:cubicBezTo>
                    <a:pt x="14931" y="5170"/>
                    <a:pt x="14922" y="5233"/>
                    <a:pt x="14909" y="5296"/>
                  </a:cubicBezTo>
                  <a:cubicBezTo>
                    <a:pt x="14895" y="5363"/>
                    <a:pt x="14873" y="5431"/>
                    <a:pt x="14841" y="5494"/>
                  </a:cubicBezTo>
                  <a:cubicBezTo>
                    <a:pt x="14814" y="5543"/>
                    <a:pt x="14783" y="5588"/>
                    <a:pt x="14751" y="5633"/>
                  </a:cubicBezTo>
                  <a:cubicBezTo>
                    <a:pt x="14711" y="5678"/>
                    <a:pt x="14670" y="5723"/>
                    <a:pt x="14630" y="5768"/>
                  </a:cubicBezTo>
                  <a:cubicBezTo>
                    <a:pt x="14598" y="5800"/>
                    <a:pt x="14567" y="5831"/>
                    <a:pt x="14531" y="5858"/>
                  </a:cubicBezTo>
                  <a:lnTo>
                    <a:pt x="14504" y="5885"/>
                  </a:lnTo>
                  <a:cubicBezTo>
                    <a:pt x="14450" y="5930"/>
                    <a:pt x="14396" y="5970"/>
                    <a:pt x="14342" y="6011"/>
                  </a:cubicBezTo>
                  <a:lnTo>
                    <a:pt x="14292" y="6042"/>
                  </a:lnTo>
                  <a:cubicBezTo>
                    <a:pt x="14247" y="6069"/>
                    <a:pt x="14207" y="6096"/>
                    <a:pt x="14162" y="6132"/>
                  </a:cubicBezTo>
                  <a:lnTo>
                    <a:pt x="14144" y="6137"/>
                  </a:lnTo>
                  <a:cubicBezTo>
                    <a:pt x="14126" y="6137"/>
                    <a:pt x="14112" y="6141"/>
                    <a:pt x="14094" y="6150"/>
                  </a:cubicBezTo>
                  <a:cubicBezTo>
                    <a:pt x="14085" y="6155"/>
                    <a:pt x="14076" y="6159"/>
                    <a:pt x="14063" y="6164"/>
                  </a:cubicBezTo>
                  <a:cubicBezTo>
                    <a:pt x="14054" y="6173"/>
                    <a:pt x="14031" y="6182"/>
                    <a:pt x="14013" y="6191"/>
                  </a:cubicBezTo>
                  <a:cubicBezTo>
                    <a:pt x="13982" y="6204"/>
                    <a:pt x="13950" y="6213"/>
                    <a:pt x="13923" y="6222"/>
                  </a:cubicBezTo>
                  <a:lnTo>
                    <a:pt x="13901" y="6231"/>
                  </a:lnTo>
                  <a:cubicBezTo>
                    <a:pt x="13829" y="6249"/>
                    <a:pt x="13761" y="6267"/>
                    <a:pt x="13694" y="6294"/>
                  </a:cubicBezTo>
                  <a:cubicBezTo>
                    <a:pt x="13617" y="6326"/>
                    <a:pt x="13545" y="6357"/>
                    <a:pt x="13478" y="6398"/>
                  </a:cubicBezTo>
                  <a:lnTo>
                    <a:pt x="13438" y="6416"/>
                  </a:lnTo>
                  <a:lnTo>
                    <a:pt x="13415" y="6429"/>
                  </a:lnTo>
                  <a:cubicBezTo>
                    <a:pt x="13384" y="6438"/>
                    <a:pt x="13348" y="6447"/>
                    <a:pt x="13312" y="6456"/>
                  </a:cubicBezTo>
                  <a:cubicBezTo>
                    <a:pt x="13195" y="6492"/>
                    <a:pt x="13073" y="6528"/>
                    <a:pt x="12952" y="6555"/>
                  </a:cubicBezTo>
                  <a:lnTo>
                    <a:pt x="12925" y="6560"/>
                  </a:lnTo>
                  <a:cubicBezTo>
                    <a:pt x="12898" y="6564"/>
                    <a:pt x="12875" y="6573"/>
                    <a:pt x="12848" y="6582"/>
                  </a:cubicBezTo>
                  <a:cubicBezTo>
                    <a:pt x="12835" y="6582"/>
                    <a:pt x="12821" y="6591"/>
                    <a:pt x="12812" y="6605"/>
                  </a:cubicBezTo>
                  <a:lnTo>
                    <a:pt x="12772" y="6605"/>
                  </a:lnTo>
                  <a:cubicBezTo>
                    <a:pt x="12754" y="6591"/>
                    <a:pt x="12736" y="6582"/>
                    <a:pt x="12718" y="6582"/>
                  </a:cubicBezTo>
                  <a:cubicBezTo>
                    <a:pt x="12709" y="6582"/>
                    <a:pt x="12695" y="6587"/>
                    <a:pt x="12686" y="6591"/>
                  </a:cubicBezTo>
                  <a:cubicBezTo>
                    <a:pt x="12668" y="6600"/>
                    <a:pt x="12655" y="6614"/>
                    <a:pt x="12646" y="6632"/>
                  </a:cubicBezTo>
                  <a:cubicBezTo>
                    <a:pt x="12641" y="6650"/>
                    <a:pt x="12641" y="6672"/>
                    <a:pt x="12646" y="6690"/>
                  </a:cubicBezTo>
                  <a:lnTo>
                    <a:pt x="12686" y="6803"/>
                  </a:lnTo>
                  <a:cubicBezTo>
                    <a:pt x="12700" y="6834"/>
                    <a:pt x="12713" y="6866"/>
                    <a:pt x="12722" y="6897"/>
                  </a:cubicBezTo>
                  <a:cubicBezTo>
                    <a:pt x="12745" y="6965"/>
                    <a:pt x="12772" y="7032"/>
                    <a:pt x="12794" y="7104"/>
                  </a:cubicBezTo>
                  <a:cubicBezTo>
                    <a:pt x="12817" y="7181"/>
                    <a:pt x="12839" y="7262"/>
                    <a:pt x="12862" y="7343"/>
                  </a:cubicBezTo>
                  <a:lnTo>
                    <a:pt x="12884" y="7428"/>
                  </a:lnTo>
                  <a:cubicBezTo>
                    <a:pt x="12911" y="7527"/>
                    <a:pt x="12934" y="7626"/>
                    <a:pt x="12956" y="7725"/>
                  </a:cubicBezTo>
                  <a:cubicBezTo>
                    <a:pt x="12965" y="7788"/>
                    <a:pt x="12983" y="7851"/>
                    <a:pt x="13001" y="7914"/>
                  </a:cubicBezTo>
                  <a:cubicBezTo>
                    <a:pt x="13015" y="7972"/>
                    <a:pt x="13024" y="8022"/>
                    <a:pt x="13037" y="8076"/>
                  </a:cubicBezTo>
                  <a:cubicBezTo>
                    <a:pt x="13051" y="8134"/>
                    <a:pt x="13064" y="8193"/>
                    <a:pt x="13069" y="8256"/>
                  </a:cubicBezTo>
                  <a:lnTo>
                    <a:pt x="13073" y="8301"/>
                  </a:lnTo>
                  <a:cubicBezTo>
                    <a:pt x="13078" y="8346"/>
                    <a:pt x="13087" y="8391"/>
                    <a:pt x="13091" y="8436"/>
                  </a:cubicBezTo>
                  <a:lnTo>
                    <a:pt x="13109" y="8530"/>
                  </a:lnTo>
                  <a:cubicBezTo>
                    <a:pt x="13114" y="8557"/>
                    <a:pt x="13118" y="8584"/>
                    <a:pt x="13123" y="8611"/>
                  </a:cubicBezTo>
                  <a:cubicBezTo>
                    <a:pt x="13136" y="8670"/>
                    <a:pt x="13141" y="8728"/>
                    <a:pt x="13145" y="8791"/>
                  </a:cubicBezTo>
                  <a:lnTo>
                    <a:pt x="13150" y="8836"/>
                  </a:lnTo>
                  <a:cubicBezTo>
                    <a:pt x="13150" y="8868"/>
                    <a:pt x="13154" y="8899"/>
                    <a:pt x="13159" y="8931"/>
                  </a:cubicBezTo>
                  <a:cubicBezTo>
                    <a:pt x="13159" y="8985"/>
                    <a:pt x="13159" y="9043"/>
                    <a:pt x="13163" y="9097"/>
                  </a:cubicBezTo>
                  <a:lnTo>
                    <a:pt x="13163" y="9183"/>
                  </a:lnTo>
                  <a:lnTo>
                    <a:pt x="13163" y="9183"/>
                  </a:lnTo>
                  <a:cubicBezTo>
                    <a:pt x="13168" y="9322"/>
                    <a:pt x="13168" y="9434"/>
                    <a:pt x="13159" y="9538"/>
                  </a:cubicBezTo>
                  <a:lnTo>
                    <a:pt x="13150" y="9659"/>
                  </a:lnTo>
                  <a:lnTo>
                    <a:pt x="13132" y="9916"/>
                  </a:lnTo>
                  <a:cubicBezTo>
                    <a:pt x="13127" y="9974"/>
                    <a:pt x="13127" y="10033"/>
                    <a:pt x="13123" y="10096"/>
                  </a:cubicBezTo>
                  <a:cubicBezTo>
                    <a:pt x="13118" y="10154"/>
                    <a:pt x="13114" y="10213"/>
                    <a:pt x="13109" y="10276"/>
                  </a:cubicBezTo>
                  <a:cubicBezTo>
                    <a:pt x="13105" y="10334"/>
                    <a:pt x="13100" y="10402"/>
                    <a:pt x="13091" y="10460"/>
                  </a:cubicBezTo>
                  <a:cubicBezTo>
                    <a:pt x="13091" y="10483"/>
                    <a:pt x="13087" y="10501"/>
                    <a:pt x="13087" y="10523"/>
                  </a:cubicBezTo>
                  <a:cubicBezTo>
                    <a:pt x="13082" y="10546"/>
                    <a:pt x="13078" y="10564"/>
                    <a:pt x="13078" y="10586"/>
                  </a:cubicBezTo>
                  <a:cubicBezTo>
                    <a:pt x="13073" y="10609"/>
                    <a:pt x="13055" y="10613"/>
                    <a:pt x="13046" y="10631"/>
                  </a:cubicBezTo>
                  <a:cubicBezTo>
                    <a:pt x="13037" y="10640"/>
                    <a:pt x="13033" y="10654"/>
                    <a:pt x="13024" y="10667"/>
                  </a:cubicBezTo>
                  <a:cubicBezTo>
                    <a:pt x="13010" y="10717"/>
                    <a:pt x="13042" y="10766"/>
                    <a:pt x="13096" y="10766"/>
                  </a:cubicBezTo>
                  <a:cubicBezTo>
                    <a:pt x="13105" y="10766"/>
                    <a:pt x="13114" y="10766"/>
                    <a:pt x="13123" y="10762"/>
                  </a:cubicBezTo>
                  <a:cubicBezTo>
                    <a:pt x="13141" y="10780"/>
                    <a:pt x="13163" y="10789"/>
                    <a:pt x="13190" y="10793"/>
                  </a:cubicBezTo>
                  <a:lnTo>
                    <a:pt x="13213" y="10793"/>
                  </a:lnTo>
                  <a:cubicBezTo>
                    <a:pt x="13231" y="10793"/>
                    <a:pt x="13244" y="10798"/>
                    <a:pt x="13258" y="10798"/>
                  </a:cubicBezTo>
                  <a:cubicBezTo>
                    <a:pt x="13294" y="10798"/>
                    <a:pt x="13330" y="10793"/>
                    <a:pt x="13361" y="10793"/>
                  </a:cubicBezTo>
                  <a:lnTo>
                    <a:pt x="13402" y="10789"/>
                  </a:lnTo>
                  <a:lnTo>
                    <a:pt x="13433" y="10780"/>
                  </a:lnTo>
                  <a:cubicBezTo>
                    <a:pt x="13465" y="10775"/>
                    <a:pt x="13501" y="10771"/>
                    <a:pt x="13532" y="10766"/>
                  </a:cubicBezTo>
                  <a:lnTo>
                    <a:pt x="13568" y="10762"/>
                  </a:lnTo>
                  <a:cubicBezTo>
                    <a:pt x="13613" y="10757"/>
                    <a:pt x="13653" y="10753"/>
                    <a:pt x="13694" y="10753"/>
                  </a:cubicBezTo>
                  <a:lnTo>
                    <a:pt x="13730" y="10753"/>
                  </a:lnTo>
                  <a:cubicBezTo>
                    <a:pt x="13824" y="10753"/>
                    <a:pt x="13923" y="10766"/>
                    <a:pt x="14018" y="10780"/>
                  </a:cubicBezTo>
                  <a:lnTo>
                    <a:pt x="14045" y="10784"/>
                  </a:lnTo>
                  <a:lnTo>
                    <a:pt x="14085" y="10784"/>
                  </a:lnTo>
                  <a:cubicBezTo>
                    <a:pt x="14139" y="10784"/>
                    <a:pt x="14189" y="10766"/>
                    <a:pt x="14229" y="10735"/>
                  </a:cubicBezTo>
                  <a:cubicBezTo>
                    <a:pt x="14252" y="10712"/>
                    <a:pt x="14270" y="10685"/>
                    <a:pt x="14288" y="10658"/>
                  </a:cubicBezTo>
                  <a:cubicBezTo>
                    <a:pt x="14337" y="10582"/>
                    <a:pt x="14378" y="10496"/>
                    <a:pt x="14400" y="10411"/>
                  </a:cubicBezTo>
                  <a:cubicBezTo>
                    <a:pt x="14436" y="10285"/>
                    <a:pt x="14472" y="10159"/>
                    <a:pt x="14508" y="10037"/>
                  </a:cubicBezTo>
                  <a:lnTo>
                    <a:pt x="14517" y="10015"/>
                  </a:lnTo>
                  <a:cubicBezTo>
                    <a:pt x="14535" y="9961"/>
                    <a:pt x="14549" y="9907"/>
                    <a:pt x="14567" y="9857"/>
                  </a:cubicBezTo>
                  <a:cubicBezTo>
                    <a:pt x="14580" y="9821"/>
                    <a:pt x="14594" y="9785"/>
                    <a:pt x="14612" y="9754"/>
                  </a:cubicBezTo>
                  <a:lnTo>
                    <a:pt x="14634" y="9691"/>
                  </a:lnTo>
                  <a:lnTo>
                    <a:pt x="14670" y="9605"/>
                  </a:lnTo>
                  <a:cubicBezTo>
                    <a:pt x="14702" y="9524"/>
                    <a:pt x="14733" y="9443"/>
                    <a:pt x="14760" y="9362"/>
                  </a:cubicBezTo>
                  <a:cubicBezTo>
                    <a:pt x="14832" y="9178"/>
                    <a:pt x="14891" y="8980"/>
                    <a:pt x="14949" y="8796"/>
                  </a:cubicBezTo>
                  <a:lnTo>
                    <a:pt x="14954" y="8773"/>
                  </a:lnTo>
                  <a:lnTo>
                    <a:pt x="15021" y="8553"/>
                  </a:lnTo>
                  <a:cubicBezTo>
                    <a:pt x="15062" y="8418"/>
                    <a:pt x="15102" y="8283"/>
                    <a:pt x="15142" y="8148"/>
                  </a:cubicBezTo>
                  <a:cubicBezTo>
                    <a:pt x="15165" y="8080"/>
                    <a:pt x="15187" y="8008"/>
                    <a:pt x="15205" y="7936"/>
                  </a:cubicBezTo>
                  <a:lnTo>
                    <a:pt x="15241" y="7815"/>
                  </a:lnTo>
                  <a:cubicBezTo>
                    <a:pt x="15250" y="7779"/>
                    <a:pt x="15264" y="7747"/>
                    <a:pt x="15273" y="7711"/>
                  </a:cubicBezTo>
                  <a:lnTo>
                    <a:pt x="15295" y="7644"/>
                  </a:lnTo>
                  <a:cubicBezTo>
                    <a:pt x="15309" y="7599"/>
                    <a:pt x="15322" y="7554"/>
                    <a:pt x="15336" y="7509"/>
                  </a:cubicBezTo>
                  <a:lnTo>
                    <a:pt x="15345" y="7478"/>
                  </a:lnTo>
                  <a:cubicBezTo>
                    <a:pt x="15385" y="7334"/>
                    <a:pt x="15430" y="7185"/>
                    <a:pt x="15466" y="7037"/>
                  </a:cubicBezTo>
                  <a:cubicBezTo>
                    <a:pt x="15484" y="6969"/>
                    <a:pt x="15502" y="6902"/>
                    <a:pt x="15520" y="6834"/>
                  </a:cubicBezTo>
                  <a:cubicBezTo>
                    <a:pt x="15525" y="6798"/>
                    <a:pt x="15534" y="6767"/>
                    <a:pt x="15543" y="6731"/>
                  </a:cubicBezTo>
                  <a:cubicBezTo>
                    <a:pt x="15556" y="6681"/>
                    <a:pt x="15565" y="6636"/>
                    <a:pt x="15579" y="6591"/>
                  </a:cubicBezTo>
                  <a:lnTo>
                    <a:pt x="15579" y="6591"/>
                  </a:lnTo>
                  <a:lnTo>
                    <a:pt x="15570" y="6618"/>
                  </a:lnTo>
                  <a:cubicBezTo>
                    <a:pt x="15579" y="6582"/>
                    <a:pt x="15588" y="6546"/>
                    <a:pt x="15597" y="6510"/>
                  </a:cubicBezTo>
                  <a:lnTo>
                    <a:pt x="15610" y="6447"/>
                  </a:lnTo>
                  <a:lnTo>
                    <a:pt x="15628" y="6380"/>
                  </a:lnTo>
                  <a:cubicBezTo>
                    <a:pt x="15646" y="6294"/>
                    <a:pt x="15664" y="6209"/>
                    <a:pt x="15682" y="6119"/>
                  </a:cubicBezTo>
                  <a:lnTo>
                    <a:pt x="15691" y="6069"/>
                  </a:lnTo>
                  <a:cubicBezTo>
                    <a:pt x="15709" y="5984"/>
                    <a:pt x="15727" y="5894"/>
                    <a:pt x="15745" y="5809"/>
                  </a:cubicBezTo>
                  <a:lnTo>
                    <a:pt x="15763" y="5737"/>
                  </a:lnTo>
                  <a:cubicBezTo>
                    <a:pt x="15777" y="5687"/>
                    <a:pt x="15786" y="5642"/>
                    <a:pt x="15799" y="5597"/>
                  </a:cubicBezTo>
                  <a:cubicBezTo>
                    <a:pt x="15808" y="5552"/>
                    <a:pt x="15817" y="5498"/>
                    <a:pt x="15831" y="5449"/>
                  </a:cubicBezTo>
                  <a:lnTo>
                    <a:pt x="15853" y="5332"/>
                  </a:lnTo>
                  <a:cubicBezTo>
                    <a:pt x="15867" y="5278"/>
                    <a:pt x="15880" y="5219"/>
                    <a:pt x="15898" y="5165"/>
                  </a:cubicBezTo>
                  <a:cubicBezTo>
                    <a:pt x="15907" y="5125"/>
                    <a:pt x="15916" y="5089"/>
                    <a:pt x="15925" y="5053"/>
                  </a:cubicBezTo>
                  <a:lnTo>
                    <a:pt x="15939" y="5003"/>
                  </a:lnTo>
                  <a:cubicBezTo>
                    <a:pt x="15961" y="4904"/>
                    <a:pt x="15979" y="4801"/>
                    <a:pt x="15997" y="4706"/>
                  </a:cubicBezTo>
                  <a:lnTo>
                    <a:pt x="16015" y="4616"/>
                  </a:lnTo>
                  <a:lnTo>
                    <a:pt x="16038" y="4499"/>
                  </a:lnTo>
                  <a:cubicBezTo>
                    <a:pt x="16056" y="4414"/>
                    <a:pt x="16069" y="4328"/>
                    <a:pt x="16083" y="4248"/>
                  </a:cubicBezTo>
                  <a:lnTo>
                    <a:pt x="16110" y="4068"/>
                  </a:lnTo>
                  <a:lnTo>
                    <a:pt x="16137" y="3883"/>
                  </a:lnTo>
                  <a:cubicBezTo>
                    <a:pt x="16168" y="3793"/>
                    <a:pt x="16195" y="3703"/>
                    <a:pt x="16222" y="3613"/>
                  </a:cubicBezTo>
                  <a:cubicBezTo>
                    <a:pt x="16236" y="3564"/>
                    <a:pt x="16254" y="3514"/>
                    <a:pt x="16267" y="3469"/>
                  </a:cubicBezTo>
                  <a:cubicBezTo>
                    <a:pt x="16285" y="3411"/>
                    <a:pt x="16308" y="3348"/>
                    <a:pt x="16321" y="3289"/>
                  </a:cubicBezTo>
                  <a:cubicBezTo>
                    <a:pt x="16362" y="3154"/>
                    <a:pt x="16393" y="3037"/>
                    <a:pt x="16416" y="2929"/>
                  </a:cubicBezTo>
                  <a:lnTo>
                    <a:pt x="16429" y="2875"/>
                  </a:lnTo>
                  <a:cubicBezTo>
                    <a:pt x="16438" y="2835"/>
                    <a:pt x="16447" y="2799"/>
                    <a:pt x="16456" y="2763"/>
                  </a:cubicBezTo>
                  <a:lnTo>
                    <a:pt x="16465" y="2736"/>
                  </a:lnTo>
                  <a:lnTo>
                    <a:pt x="16470" y="2709"/>
                  </a:lnTo>
                  <a:lnTo>
                    <a:pt x="16479" y="2664"/>
                  </a:lnTo>
                  <a:lnTo>
                    <a:pt x="16492" y="2615"/>
                  </a:lnTo>
                  <a:cubicBezTo>
                    <a:pt x="16515" y="2507"/>
                    <a:pt x="16546" y="2403"/>
                    <a:pt x="16587" y="2300"/>
                  </a:cubicBezTo>
                  <a:lnTo>
                    <a:pt x="16623" y="2201"/>
                  </a:lnTo>
                  <a:cubicBezTo>
                    <a:pt x="16645" y="2129"/>
                    <a:pt x="16672" y="2061"/>
                    <a:pt x="16699" y="1994"/>
                  </a:cubicBezTo>
                  <a:cubicBezTo>
                    <a:pt x="16717" y="1940"/>
                    <a:pt x="16744" y="1886"/>
                    <a:pt x="16766" y="1832"/>
                  </a:cubicBezTo>
                  <a:cubicBezTo>
                    <a:pt x="16780" y="1796"/>
                    <a:pt x="16798" y="1755"/>
                    <a:pt x="16811" y="1719"/>
                  </a:cubicBezTo>
                  <a:cubicBezTo>
                    <a:pt x="16829" y="1683"/>
                    <a:pt x="16843" y="1652"/>
                    <a:pt x="16861" y="1616"/>
                  </a:cubicBezTo>
                  <a:lnTo>
                    <a:pt x="16888" y="1553"/>
                  </a:lnTo>
                  <a:cubicBezTo>
                    <a:pt x="16901" y="1530"/>
                    <a:pt x="16910" y="1503"/>
                    <a:pt x="16924" y="1476"/>
                  </a:cubicBezTo>
                  <a:cubicBezTo>
                    <a:pt x="16951" y="1427"/>
                    <a:pt x="16978" y="1391"/>
                    <a:pt x="17005" y="1350"/>
                  </a:cubicBezTo>
                  <a:lnTo>
                    <a:pt x="17032" y="1310"/>
                  </a:lnTo>
                  <a:cubicBezTo>
                    <a:pt x="17072" y="1355"/>
                    <a:pt x="17104" y="1395"/>
                    <a:pt x="17135" y="1431"/>
                  </a:cubicBezTo>
                  <a:lnTo>
                    <a:pt x="17149" y="1449"/>
                  </a:lnTo>
                  <a:cubicBezTo>
                    <a:pt x="17176" y="1485"/>
                    <a:pt x="17194" y="1512"/>
                    <a:pt x="17216" y="1544"/>
                  </a:cubicBezTo>
                  <a:cubicBezTo>
                    <a:pt x="17243" y="1584"/>
                    <a:pt x="17266" y="1629"/>
                    <a:pt x="17293" y="1670"/>
                  </a:cubicBezTo>
                  <a:cubicBezTo>
                    <a:pt x="17333" y="1755"/>
                    <a:pt x="17378" y="1841"/>
                    <a:pt x="17419" y="1931"/>
                  </a:cubicBezTo>
                  <a:cubicBezTo>
                    <a:pt x="17473" y="2070"/>
                    <a:pt x="17513" y="2205"/>
                    <a:pt x="17545" y="2349"/>
                  </a:cubicBezTo>
                  <a:cubicBezTo>
                    <a:pt x="17572" y="2462"/>
                    <a:pt x="17594" y="2588"/>
                    <a:pt x="17612" y="2736"/>
                  </a:cubicBezTo>
                  <a:lnTo>
                    <a:pt x="17621" y="2785"/>
                  </a:lnTo>
                  <a:cubicBezTo>
                    <a:pt x="17639" y="2934"/>
                    <a:pt x="17657" y="3091"/>
                    <a:pt x="17666" y="3249"/>
                  </a:cubicBezTo>
                  <a:cubicBezTo>
                    <a:pt x="17666" y="3285"/>
                    <a:pt x="17666" y="3321"/>
                    <a:pt x="17671" y="3357"/>
                  </a:cubicBezTo>
                  <a:cubicBezTo>
                    <a:pt x="17675" y="3411"/>
                    <a:pt x="17675" y="3456"/>
                    <a:pt x="17680" y="3505"/>
                  </a:cubicBezTo>
                  <a:cubicBezTo>
                    <a:pt x="17680" y="3586"/>
                    <a:pt x="17684" y="3672"/>
                    <a:pt x="17680" y="3757"/>
                  </a:cubicBezTo>
                  <a:cubicBezTo>
                    <a:pt x="17680" y="3811"/>
                    <a:pt x="17680" y="3865"/>
                    <a:pt x="17680" y="3919"/>
                  </a:cubicBezTo>
                  <a:lnTo>
                    <a:pt x="17675" y="4005"/>
                  </a:lnTo>
                  <a:cubicBezTo>
                    <a:pt x="17675" y="4090"/>
                    <a:pt x="17666" y="4176"/>
                    <a:pt x="17662" y="4252"/>
                  </a:cubicBezTo>
                  <a:cubicBezTo>
                    <a:pt x="17653" y="4436"/>
                    <a:pt x="17639" y="4594"/>
                    <a:pt x="17626" y="4738"/>
                  </a:cubicBezTo>
                  <a:cubicBezTo>
                    <a:pt x="17590" y="5026"/>
                    <a:pt x="17558" y="5318"/>
                    <a:pt x="17527" y="5606"/>
                  </a:cubicBezTo>
                  <a:cubicBezTo>
                    <a:pt x="17513" y="5692"/>
                    <a:pt x="17504" y="5782"/>
                    <a:pt x="17491" y="5872"/>
                  </a:cubicBezTo>
                  <a:cubicBezTo>
                    <a:pt x="17486" y="5943"/>
                    <a:pt x="17477" y="6020"/>
                    <a:pt x="17464" y="6096"/>
                  </a:cubicBezTo>
                  <a:lnTo>
                    <a:pt x="17455" y="6164"/>
                  </a:lnTo>
                  <a:cubicBezTo>
                    <a:pt x="17437" y="6285"/>
                    <a:pt x="17419" y="6407"/>
                    <a:pt x="17405" y="6524"/>
                  </a:cubicBezTo>
                  <a:lnTo>
                    <a:pt x="17405" y="6542"/>
                  </a:lnTo>
                  <a:cubicBezTo>
                    <a:pt x="17401" y="6573"/>
                    <a:pt x="17396" y="6600"/>
                    <a:pt x="17392" y="6632"/>
                  </a:cubicBezTo>
                  <a:lnTo>
                    <a:pt x="17401" y="6600"/>
                  </a:lnTo>
                  <a:lnTo>
                    <a:pt x="17392" y="6641"/>
                  </a:lnTo>
                  <a:lnTo>
                    <a:pt x="17383" y="6686"/>
                  </a:lnTo>
                  <a:lnTo>
                    <a:pt x="17378" y="6731"/>
                  </a:lnTo>
                  <a:lnTo>
                    <a:pt x="17369" y="6776"/>
                  </a:lnTo>
                  <a:lnTo>
                    <a:pt x="17369" y="6803"/>
                  </a:lnTo>
                  <a:lnTo>
                    <a:pt x="17360" y="6866"/>
                  </a:lnTo>
                  <a:lnTo>
                    <a:pt x="17351" y="6920"/>
                  </a:lnTo>
                  <a:lnTo>
                    <a:pt x="17347" y="6969"/>
                  </a:lnTo>
                  <a:lnTo>
                    <a:pt x="17342" y="7014"/>
                  </a:lnTo>
                  <a:cubicBezTo>
                    <a:pt x="17324" y="7140"/>
                    <a:pt x="17302" y="7262"/>
                    <a:pt x="17279" y="7383"/>
                  </a:cubicBezTo>
                  <a:lnTo>
                    <a:pt x="17266" y="7469"/>
                  </a:lnTo>
                  <a:lnTo>
                    <a:pt x="17252" y="7536"/>
                  </a:lnTo>
                  <a:lnTo>
                    <a:pt x="17252" y="7559"/>
                  </a:lnTo>
                  <a:cubicBezTo>
                    <a:pt x="17230" y="7680"/>
                    <a:pt x="17207" y="7806"/>
                    <a:pt x="17180" y="7927"/>
                  </a:cubicBezTo>
                  <a:cubicBezTo>
                    <a:pt x="17162" y="7999"/>
                    <a:pt x="17144" y="8071"/>
                    <a:pt x="17126" y="8143"/>
                  </a:cubicBezTo>
                  <a:cubicBezTo>
                    <a:pt x="17108" y="8215"/>
                    <a:pt x="17090" y="8301"/>
                    <a:pt x="17072" y="8377"/>
                  </a:cubicBezTo>
                  <a:lnTo>
                    <a:pt x="17041" y="8530"/>
                  </a:lnTo>
                  <a:lnTo>
                    <a:pt x="17000" y="8724"/>
                  </a:lnTo>
                  <a:lnTo>
                    <a:pt x="16973" y="8836"/>
                  </a:lnTo>
                  <a:cubicBezTo>
                    <a:pt x="16964" y="8881"/>
                    <a:pt x="16955" y="8926"/>
                    <a:pt x="16946" y="8971"/>
                  </a:cubicBezTo>
                  <a:lnTo>
                    <a:pt x="16924" y="9070"/>
                  </a:lnTo>
                  <a:cubicBezTo>
                    <a:pt x="16915" y="9115"/>
                    <a:pt x="16901" y="9165"/>
                    <a:pt x="16888" y="9209"/>
                  </a:cubicBezTo>
                  <a:lnTo>
                    <a:pt x="16883" y="9232"/>
                  </a:lnTo>
                  <a:lnTo>
                    <a:pt x="16861" y="9317"/>
                  </a:lnTo>
                  <a:cubicBezTo>
                    <a:pt x="16847" y="9385"/>
                    <a:pt x="16829" y="9452"/>
                    <a:pt x="16816" y="9520"/>
                  </a:cubicBezTo>
                  <a:cubicBezTo>
                    <a:pt x="16798" y="9614"/>
                    <a:pt x="16775" y="9704"/>
                    <a:pt x="16753" y="9794"/>
                  </a:cubicBezTo>
                  <a:cubicBezTo>
                    <a:pt x="16735" y="9862"/>
                    <a:pt x="16721" y="9934"/>
                    <a:pt x="16704" y="10001"/>
                  </a:cubicBezTo>
                  <a:lnTo>
                    <a:pt x="16690" y="10055"/>
                  </a:lnTo>
                  <a:cubicBezTo>
                    <a:pt x="16677" y="10127"/>
                    <a:pt x="16659" y="10204"/>
                    <a:pt x="16641" y="10276"/>
                  </a:cubicBezTo>
                  <a:lnTo>
                    <a:pt x="16605" y="10411"/>
                  </a:lnTo>
                  <a:lnTo>
                    <a:pt x="16578" y="10523"/>
                  </a:lnTo>
                  <a:lnTo>
                    <a:pt x="16533" y="10690"/>
                  </a:lnTo>
                  <a:lnTo>
                    <a:pt x="16501" y="10824"/>
                  </a:lnTo>
                  <a:cubicBezTo>
                    <a:pt x="16479" y="10910"/>
                    <a:pt x="16456" y="10995"/>
                    <a:pt x="16434" y="11081"/>
                  </a:cubicBezTo>
                  <a:cubicBezTo>
                    <a:pt x="16407" y="11189"/>
                    <a:pt x="16380" y="11297"/>
                    <a:pt x="16348" y="11405"/>
                  </a:cubicBezTo>
                  <a:lnTo>
                    <a:pt x="16321" y="11499"/>
                  </a:lnTo>
                  <a:cubicBezTo>
                    <a:pt x="16290" y="11630"/>
                    <a:pt x="16240" y="11796"/>
                    <a:pt x="16186" y="11967"/>
                  </a:cubicBezTo>
                  <a:cubicBezTo>
                    <a:pt x="16137" y="12116"/>
                    <a:pt x="16087" y="12264"/>
                    <a:pt x="16038" y="12408"/>
                  </a:cubicBezTo>
                  <a:cubicBezTo>
                    <a:pt x="16011" y="12480"/>
                    <a:pt x="15984" y="12547"/>
                    <a:pt x="15957" y="12619"/>
                  </a:cubicBezTo>
                  <a:lnTo>
                    <a:pt x="15943" y="12660"/>
                  </a:lnTo>
                  <a:cubicBezTo>
                    <a:pt x="15912" y="12745"/>
                    <a:pt x="15880" y="12826"/>
                    <a:pt x="15849" y="12916"/>
                  </a:cubicBezTo>
                  <a:lnTo>
                    <a:pt x="15822" y="12988"/>
                  </a:lnTo>
                  <a:cubicBezTo>
                    <a:pt x="15804" y="13051"/>
                    <a:pt x="15781" y="13110"/>
                    <a:pt x="15759" y="13164"/>
                  </a:cubicBezTo>
                  <a:cubicBezTo>
                    <a:pt x="15732" y="13245"/>
                    <a:pt x="15696" y="13326"/>
                    <a:pt x="15664" y="13407"/>
                  </a:cubicBezTo>
                  <a:cubicBezTo>
                    <a:pt x="15601" y="13551"/>
                    <a:pt x="15529" y="13699"/>
                    <a:pt x="15453" y="13848"/>
                  </a:cubicBezTo>
                  <a:cubicBezTo>
                    <a:pt x="15412" y="13924"/>
                    <a:pt x="15372" y="14001"/>
                    <a:pt x="15331" y="14072"/>
                  </a:cubicBezTo>
                  <a:cubicBezTo>
                    <a:pt x="15313" y="14108"/>
                    <a:pt x="15295" y="14140"/>
                    <a:pt x="15277" y="14176"/>
                  </a:cubicBezTo>
                  <a:lnTo>
                    <a:pt x="15264" y="14203"/>
                  </a:lnTo>
                  <a:lnTo>
                    <a:pt x="15228" y="14275"/>
                  </a:lnTo>
                  <a:cubicBezTo>
                    <a:pt x="15169" y="14387"/>
                    <a:pt x="15098" y="14513"/>
                    <a:pt x="15012" y="14662"/>
                  </a:cubicBezTo>
                  <a:lnTo>
                    <a:pt x="14949" y="14761"/>
                  </a:lnTo>
                  <a:lnTo>
                    <a:pt x="14895" y="14855"/>
                  </a:lnTo>
                  <a:cubicBezTo>
                    <a:pt x="14868" y="14896"/>
                    <a:pt x="14841" y="14936"/>
                    <a:pt x="14819" y="14977"/>
                  </a:cubicBezTo>
                  <a:lnTo>
                    <a:pt x="14778" y="15040"/>
                  </a:lnTo>
                  <a:lnTo>
                    <a:pt x="14738" y="15098"/>
                  </a:lnTo>
                  <a:lnTo>
                    <a:pt x="14711" y="15139"/>
                  </a:lnTo>
                  <a:cubicBezTo>
                    <a:pt x="14684" y="15179"/>
                    <a:pt x="14657" y="15224"/>
                    <a:pt x="14630" y="15265"/>
                  </a:cubicBezTo>
                  <a:cubicBezTo>
                    <a:pt x="14567" y="15355"/>
                    <a:pt x="14504" y="15445"/>
                    <a:pt x="14441" y="15535"/>
                  </a:cubicBezTo>
                  <a:cubicBezTo>
                    <a:pt x="14351" y="15647"/>
                    <a:pt x="14261" y="15755"/>
                    <a:pt x="14171" y="15863"/>
                  </a:cubicBezTo>
                  <a:lnTo>
                    <a:pt x="14094" y="15953"/>
                  </a:lnTo>
                  <a:lnTo>
                    <a:pt x="14036" y="16025"/>
                  </a:lnTo>
                  <a:cubicBezTo>
                    <a:pt x="14004" y="16065"/>
                    <a:pt x="13968" y="16110"/>
                    <a:pt x="13932" y="16151"/>
                  </a:cubicBezTo>
                  <a:lnTo>
                    <a:pt x="13887" y="16200"/>
                  </a:lnTo>
                  <a:lnTo>
                    <a:pt x="13860" y="16232"/>
                  </a:lnTo>
                  <a:cubicBezTo>
                    <a:pt x="13842" y="16250"/>
                    <a:pt x="13829" y="16272"/>
                    <a:pt x="13811" y="16290"/>
                  </a:cubicBezTo>
                  <a:lnTo>
                    <a:pt x="13788" y="16322"/>
                  </a:lnTo>
                  <a:cubicBezTo>
                    <a:pt x="13779" y="16331"/>
                    <a:pt x="13770" y="16344"/>
                    <a:pt x="13761" y="16353"/>
                  </a:cubicBezTo>
                  <a:cubicBezTo>
                    <a:pt x="13730" y="16380"/>
                    <a:pt x="13698" y="16407"/>
                    <a:pt x="13671" y="16434"/>
                  </a:cubicBezTo>
                  <a:lnTo>
                    <a:pt x="13613" y="16479"/>
                  </a:lnTo>
                  <a:cubicBezTo>
                    <a:pt x="13554" y="16533"/>
                    <a:pt x="13496" y="16583"/>
                    <a:pt x="13433" y="16632"/>
                  </a:cubicBezTo>
                  <a:lnTo>
                    <a:pt x="13411" y="16650"/>
                  </a:lnTo>
                  <a:cubicBezTo>
                    <a:pt x="13348" y="16700"/>
                    <a:pt x="13285" y="16749"/>
                    <a:pt x="13222" y="16794"/>
                  </a:cubicBezTo>
                  <a:cubicBezTo>
                    <a:pt x="13181" y="16821"/>
                    <a:pt x="13145" y="16848"/>
                    <a:pt x="13105" y="16875"/>
                  </a:cubicBezTo>
                  <a:cubicBezTo>
                    <a:pt x="13064" y="16898"/>
                    <a:pt x="13042" y="16916"/>
                    <a:pt x="13006" y="16934"/>
                  </a:cubicBezTo>
                  <a:cubicBezTo>
                    <a:pt x="12943" y="16970"/>
                    <a:pt x="12889" y="17001"/>
                    <a:pt x="12830" y="17028"/>
                  </a:cubicBezTo>
                  <a:cubicBezTo>
                    <a:pt x="12794" y="17046"/>
                    <a:pt x="12763" y="17064"/>
                    <a:pt x="12727" y="17082"/>
                  </a:cubicBezTo>
                  <a:lnTo>
                    <a:pt x="12650" y="17118"/>
                  </a:lnTo>
                  <a:lnTo>
                    <a:pt x="12628" y="17127"/>
                  </a:lnTo>
                  <a:cubicBezTo>
                    <a:pt x="12610" y="17136"/>
                    <a:pt x="12587" y="17145"/>
                    <a:pt x="12565" y="17154"/>
                  </a:cubicBezTo>
                  <a:lnTo>
                    <a:pt x="12484" y="17154"/>
                  </a:lnTo>
                  <a:lnTo>
                    <a:pt x="12380" y="17159"/>
                  </a:lnTo>
                  <a:cubicBezTo>
                    <a:pt x="12349" y="17159"/>
                    <a:pt x="12313" y="17163"/>
                    <a:pt x="12281" y="17163"/>
                  </a:cubicBezTo>
                  <a:lnTo>
                    <a:pt x="11868" y="17163"/>
                  </a:lnTo>
                  <a:lnTo>
                    <a:pt x="11710" y="17168"/>
                  </a:lnTo>
                  <a:cubicBezTo>
                    <a:pt x="11625" y="17168"/>
                    <a:pt x="11539" y="17172"/>
                    <a:pt x="11454" y="17172"/>
                  </a:cubicBezTo>
                  <a:lnTo>
                    <a:pt x="7675" y="17172"/>
                  </a:lnTo>
                  <a:cubicBezTo>
                    <a:pt x="7540" y="17172"/>
                    <a:pt x="7405" y="17172"/>
                    <a:pt x="7265" y="17163"/>
                  </a:cubicBezTo>
                  <a:cubicBezTo>
                    <a:pt x="7193" y="17159"/>
                    <a:pt x="7121" y="17159"/>
                    <a:pt x="7050" y="17159"/>
                  </a:cubicBezTo>
                  <a:lnTo>
                    <a:pt x="6015" y="17159"/>
                  </a:lnTo>
                  <a:cubicBezTo>
                    <a:pt x="5880" y="17159"/>
                    <a:pt x="5740" y="17159"/>
                    <a:pt x="5605" y="17163"/>
                  </a:cubicBezTo>
                  <a:cubicBezTo>
                    <a:pt x="5538" y="17168"/>
                    <a:pt x="5466" y="17172"/>
                    <a:pt x="5394" y="17177"/>
                  </a:cubicBezTo>
                  <a:cubicBezTo>
                    <a:pt x="5363" y="17177"/>
                    <a:pt x="5327" y="17177"/>
                    <a:pt x="5291" y="17181"/>
                  </a:cubicBezTo>
                  <a:lnTo>
                    <a:pt x="5201" y="17186"/>
                  </a:lnTo>
                  <a:cubicBezTo>
                    <a:pt x="5070" y="17195"/>
                    <a:pt x="4940" y="17208"/>
                    <a:pt x="4809" y="17231"/>
                  </a:cubicBezTo>
                  <a:cubicBezTo>
                    <a:pt x="4751" y="17244"/>
                    <a:pt x="4692" y="17253"/>
                    <a:pt x="4638" y="17267"/>
                  </a:cubicBezTo>
                  <a:cubicBezTo>
                    <a:pt x="4526" y="17289"/>
                    <a:pt x="4418" y="17334"/>
                    <a:pt x="4319" y="17388"/>
                  </a:cubicBezTo>
                  <a:cubicBezTo>
                    <a:pt x="4260" y="17419"/>
                    <a:pt x="4206" y="17460"/>
                    <a:pt x="4161" y="17505"/>
                  </a:cubicBezTo>
                  <a:cubicBezTo>
                    <a:pt x="4130" y="17541"/>
                    <a:pt x="4103" y="17581"/>
                    <a:pt x="4080" y="17626"/>
                  </a:cubicBezTo>
                  <a:cubicBezTo>
                    <a:pt x="4062" y="17667"/>
                    <a:pt x="4044" y="17703"/>
                    <a:pt x="4017" y="17739"/>
                  </a:cubicBezTo>
                  <a:cubicBezTo>
                    <a:pt x="4008" y="17748"/>
                    <a:pt x="3999" y="17757"/>
                    <a:pt x="3990" y="17766"/>
                  </a:cubicBezTo>
                  <a:cubicBezTo>
                    <a:pt x="3968" y="17779"/>
                    <a:pt x="3945" y="17793"/>
                    <a:pt x="3923" y="17802"/>
                  </a:cubicBezTo>
                  <a:cubicBezTo>
                    <a:pt x="3860" y="17824"/>
                    <a:pt x="3793" y="17842"/>
                    <a:pt x="3725" y="17851"/>
                  </a:cubicBezTo>
                  <a:cubicBezTo>
                    <a:pt x="3644" y="17860"/>
                    <a:pt x="3563" y="17865"/>
                    <a:pt x="3487" y="17865"/>
                  </a:cubicBezTo>
                  <a:lnTo>
                    <a:pt x="3379" y="17865"/>
                  </a:lnTo>
                  <a:cubicBezTo>
                    <a:pt x="3302" y="17865"/>
                    <a:pt x="3239" y="17865"/>
                    <a:pt x="3172" y="17856"/>
                  </a:cubicBezTo>
                  <a:cubicBezTo>
                    <a:pt x="3140" y="17856"/>
                    <a:pt x="3104" y="17851"/>
                    <a:pt x="3068" y="17847"/>
                  </a:cubicBezTo>
                  <a:lnTo>
                    <a:pt x="2983" y="17842"/>
                  </a:lnTo>
                  <a:cubicBezTo>
                    <a:pt x="2897" y="17838"/>
                    <a:pt x="2812" y="17829"/>
                    <a:pt x="2726" y="17824"/>
                  </a:cubicBezTo>
                  <a:lnTo>
                    <a:pt x="2591" y="17811"/>
                  </a:lnTo>
                  <a:lnTo>
                    <a:pt x="2447" y="17802"/>
                  </a:lnTo>
                  <a:cubicBezTo>
                    <a:pt x="2362" y="17797"/>
                    <a:pt x="2272" y="17793"/>
                    <a:pt x="2187" y="17784"/>
                  </a:cubicBezTo>
                  <a:cubicBezTo>
                    <a:pt x="2133" y="17775"/>
                    <a:pt x="2074" y="17770"/>
                    <a:pt x="2020" y="17770"/>
                  </a:cubicBezTo>
                  <a:cubicBezTo>
                    <a:pt x="1944" y="17761"/>
                    <a:pt x="1863" y="17757"/>
                    <a:pt x="1786" y="17748"/>
                  </a:cubicBezTo>
                  <a:lnTo>
                    <a:pt x="1665" y="17734"/>
                  </a:lnTo>
                  <a:cubicBezTo>
                    <a:pt x="1575" y="17725"/>
                    <a:pt x="1489" y="17712"/>
                    <a:pt x="1399" y="17707"/>
                  </a:cubicBezTo>
                  <a:cubicBezTo>
                    <a:pt x="1269" y="17694"/>
                    <a:pt x="1143" y="17680"/>
                    <a:pt x="1017" y="17671"/>
                  </a:cubicBezTo>
                  <a:cubicBezTo>
                    <a:pt x="954" y="17662"/>
                    <a:pt x="891" y="17658"/>
                    <a:pt x="828" y="17653"/>
                  </a:cubicBezTo>
                  <a:cubicBezTo>
                    <a:pt x="765" y="17649"/>
                    <a:pt x="688" y="17640"/>
                    <a:pt x="621" y="17635"/>
                  </a:cubicBezTo>
                  <a:cubicBezTo>
                    <a:pt x="563" y="17631"/>
                    <a:pt x="509" y="17622"/>
                    <a:pt x="450" y="17617"/>
                  </a:cubicBezTo>
                  <a:lnTo>
                    <a:pt x="369" y="17608"/>
                  </a:lnTo>
                  <a:cubicBezTo>
                    <a:pt x="288" y="17599"/>
                    <a:pt x="207" y="17595"/>
                    <a:pt x="117" y="17590"/>
                  </a:cubicBezTo>
                  <a:cubicBezTo>
                    <a:pt x="90" y="17595"/>
                    <a:pt x="68" y="17613"/>
                    <a:pt x="63" y="17640"/>
                  </a:cubicBezTo>
                  <a:cubicBezTo>
                    <a:pt x="36" y="17644"/>
                    <a:pt x="18" y="17662"/>
                    <a:pt x="14" y="17689"/>
                  </a:cubicBezTo>
                  <a:cubicBezTo>
                    <a:pt x="5" y="17721"/>
                    <a:pt x="0" y="17752"/>
                    <a:pt x="0" y="17788"/>
                  </a:cubicBezTo>
                  <a:cubicBezTo>
                    <a:pt x="0" y="17824"/>
                    <a:pt x="5" y="17856"/>
                    <a:pt x="18" y="17892"/>
                  </a:cubicBezTo>
                  <a:cubicBezTo>
                    <a:pt x="23" y="17905"/>
                    <a:pt x="27" y="17923"/>
                    <a:pt x="36" y="17937"/>
                  </a:cubicBezTo>
                  <a:lnTo>
                    <a:pt x="45" y="17968"/>
                  </a:lnTo>
                  <a:cubicBezTo>
                    <a:pt x="54" y="17991"/>
                    <a:pt x="63" y="18009"/>
                    <a:pt x="68" y="18031"/>
                  </a:cubicBezTo>
                  <a:cubicBezTo>
                    <a:pt x="81" y="18072"/>
                    <a:pt x="104" y="18108"/>
                    <a:pt x="131" y="18139"/>
                  </a:cubicBezTo>
                  <a:cubicBezTo>
                    <a:pt x="167" y="18166"/>
                    <a:pt x="203" y="18193"/>
                    <a:pt x="243" y="18207"/>
                  </a:cubicBezTo>
                  <a:cubicBezTo>
                    <a:pt x="270" y="18216"/>
                    <a:pt x="293" y="18225"/>
                    <a:pt x="320" y="18234"/>
                  </a:cubicBezTo>
                  <a:cubicBezTo>
                    <a:pt x="356" y="18243"/>
                    <a:pt x="392" y="18252"/>
                    <a:pt x="432" y="18261"/>
                  </a:cubicBezTo>
                  <a:cubicBezTo>
                    <a:pt x="468" y="18270"/>
                    <a:pt x="522" y="18274"/>
                    <a:pt x="567" y="18283"/>
                  </a:cubicBezTo>
                  <a:lnTo>
                    <a:pt x="617" y="18288"/>
                  </a:lnTo>
                  <a:lnTo>
                    <a:pt x="675" y="18297"/>
                  </a:lnTo>
                  <a:cubicBezTo>
                    <a:pt x="724" y="18301"/>
                    <a:pt x="774" y="18310"/>
                    <a:pt x="823" y="18315"/>
                  </a:cubicBezTo>
                  <a:cubicBezTo>
                    <a:pt x="891" y="18324"/>
                    <a:pt x="954" y="18328"/>
                    <a:pt x="1017" y="18337"/>
                  </a:cubicBezTo>
                  <a:lnTo>
                    <a:pt x="1075" y="18337"/>
                  </a:lnTo>
                  <a:cubicBezTo>
                    <a:pt x="1089" y="18373"/>
                    <a:pt x="1120" y="18391"/>
                    <a:pt x="1152" y="18391"/>
                  </a:cubicBezTo>
                  <a:cubicBezTo>
                    <a:pt x="1264" y="18400"/>
                    <a:pt x="1377" y="18405"/>
                    <a:pt x="1494" y="18409"/>
                  </a:cubicBezTo>
                  <a:lnTo>
                    <a:pt x="1615" y="18409"/>
                  </a:lnTo>
                  <a:lnTo>
                    <a:pt x="1750" y="18414"/>
                  </a:lnTo>
                  <a:lnTo>
                    <a:pt x="1971" y="18414"/>
                  </a:lnTo>
                  <a:cubicBezTo>
                    <a:pt x="2196" y="18414"/>
                    <a:pt x="2416" y="18418"/>
                    <a:pt x="2641" y="18418"/>
                  </a:cubicBezTo>
                  <a:lnTo>
                    <a:pt x="2816" y="18418"/>
                  </a:lnTo>
                  <a:cubicBezTo>
                    <a:pt x="2933" y="18418"/>
                    <a:pt x="3050" y="18409"/>
                    <a:pt x="3172" y="18400"/>
                  </a:cubicBezTo>
                  <a:cubicBezTo>
                    <a:pt x="3208" y="18400"/>
                    <a:pt x="3244" y="18396"/>
                    <a:pt x="3280" y="18391"/>
                  </a:cubicBezTo>
                  <a:lnTo>
                    <a:pt x="3320" y="18387"/>
                  </a:lnTo>
                  <a:lnTo>
                    <a:pt x="3397" y="18382"/>
                  </a:lnTo>
                  <a:lnTo>
                    <a:pt x="3433" y="18382"/>
                  </a:lnTo>
                  <a:cubicBezTo>
                    <a:pt x="3455" y="18382"/>
                    <a:pt x="3473" y="18378"/>
                    <a:pt x="3491" y="18378"/>
                  </a:cubicBezTo>
                  <a:lnTo>
                    <a:pt x="3518" y="18378"/>
                  </a:lnTo>
                  <a:cubicBezTo>
                    <a:pt x="3599" y="18382"/>
                    <a:pt x="3712" y="18391"/>
                    <a:pt x="3820" y="18391"/>
                  </a:cubicBezTo>
                  <a:lnTo>
                    <a:pt x="3936" y="18391"/>
                  </a:lnTo>
                  <a:cubicBezTo>
                    <a:pt x="4004" y="18391"/>
                    <a:pt x="4076" y="18391"/>
                    <a:pt x="4143" y="18387"/>
                  </a:cubicBezTo>
                  <a:lnTo>
                    <a:pt x="4287" y="18378"/>
                  </a:lnTo>
                  <a:lnTo>
                    <a:pt x="4359" y="18369"/>
                  </a:lnTo>
                  <a:lnTo>
                    <a:pt x="4395" y="18369"/>
                  </a:lnTo>
                  <a:lnTo>
                    <a:pt x="4431" y="18364"/>
                  </a:lnTo>
                  <a:cubicBezTo>
                    <a:pt x="4449" y="18364"/>
                    <a:pt x="4463" y="18355"/>
                    <a:pt x="4476" y="18346"/>
                  </a:cubicBezTo>
                  <a:cubicBezTo>
                    <a:pt x="4503" y="18333"/>
                    <a:pt x="4521" y="18306"/>
                    <a:pt x="4521" y="18274"/>
                  </a:cubicBezTo>
                  <a:lnTo>
                    <a:pt x="4544" y="18270"/>
                  </a:lnTo>
                  <a:lnTo>
                    <a:pt x="4607" y="18256"/>
                  </a:lnTo>
                  <a:lnTo>
                    <a:pt x="4625" y="18252"/>
                  </a:lnTo>
                  <a:lnTo>
                    <a:pt x="4652" y="18247"/>
                  </a:lnTo>
                  <a:lnTo>
                    <a:pt x="4665" y="18243"/>
                  </a:lnTo>
                  <a:cubicBezTo>
                    <a:pt x="4670" y="18265"/>
                    <a:pt x="4683" y="18283"/>
                    <a:pt x="4701" y="18292"/>
                  </a:cubicBezTo>
                  <a:cubicBezTo>
                    <a:pt x="4710" y="18297"/>
                    <a:pt x="4719" y="18301"/>
                    <a:pt x="4733" y="18301"/>
                  </a:cubicBezTo>
                  <a:cubicBezTo>
                    <a:pt x="4760" y="18301"/>
                    <a:pt x="4782" y="18288"/>
                    <a:pt x="4796" y="18265"/>
                  </a:cubicBezTo>
                  <a:cubicBezTo>
                    <a:pt x="4800" y="18261"/>
                    <a:pt x="4800" y="18256"/>
                    <a:pt x="4805" y="18247"/>
                  </a:cubicBezTo>
                  <a:lnTo>
                    <a:pt x="4814" y="18229"/>
                  </a:lnTo>
                  <a:lnTo>
                    <a:pt x="4818" y="18211"/>
                  </a:lnTo>
                  <a:cubicBezTo>
                    <a:pt x="4827" y="18202"/>
                    <a:pt x="4832" y="18193"/>
                    <a:pt x="4836" y="18184"/>
                  </a:cubicBezTo>
                  <a:cubicBezTo>
                    <a:pt x="4854" y="18153"/>
                    <a:pt x="4868" y="18126"/>
                    <a:pt x="4886" y="18094"/>
                  </a:cubicBezTo>
                  <a:cubicBezTo>
                    <a:pt x="4899" y="18063"/>
                    <a:pt x="4913" y="18040"/>
                    <a:pt x="4926" y="18009"/>
                  </a:cubicBezTo>
                  <a:cubicBezTo>
                    <a:pt x="4926" y="18004"/>
                    <a:pt x="4926" y="18000"/>
                    <a:pt x="4931" y="17995"/>
                  </a:cubicBezTo>
                  <a:cubicBezTo>
                    <a:pt x="4944" y="17973"/>
                    <a:pt x="4958" y="17955"/>
                    <a:pt x="4971" y="17932"/>
                  </a:cubicBezTo>
                  <a:cubicBezTo>
                    <a:pt x="5007" y="17887"/>
                    <a:pt x="5048" y="17847"/>
                    <a:pt x="5093" y="17811"/>
                  </a:cubicBezTo>
                  <a:cubicBezTo>
                    <a:pt x="5147" y="17802"/>
                    <a:pt x="5201" y="17788"/>
                    <a:pt x="5255" y="17779"/>
                  </a:cubicBezTo>
                  <a:lnTo>
                    <a:pt x="5282" y="17775"/>
                  </a:lnTo>
                  <a:lnTo>
                    <a:pt x="5313" y="17770"/>
                  </a:lnTo>
                  <a:cubicBezTo>
                    <a:pt x="5318" y="17761"/>
                    <a:pt x="5322" y="17761"/>
                    <a:pt x="5327" y="17757"/>
                  </a:cubicBezTo>
                  <a:cubicBezTo>
                    <a:pt x="5327" y="17748"/>
                    <a:pt x="5322" y="17743"/>
                    <a:pt x="5322" y="17734"/>
                  </a:cubicBezTo>
                  <a:cubicBezTo>
                    <a:pt x="5322" y="17721"/>
                    <a:pt x="5331" y="17707"/>
                    <a:pt x="5345" y="17707"/>
                  </a:cubicBezTo>
                  <a:cubicBezTo>
                    <a:pt x="5358" y="17703"/>
                    <a:pt x="5372" y="17698"/>
                    <a:pt x="5385" y="17698"/>
                  </a:cubicBezTo>
                  <a:lnTo>
                    <a:pt x="5403" y="17698"/>
                  </a:lnTo>
                  <a:lnTo>
                    <a:pt x="5453" y="17689"/>
                  </a:lnTo>
                  <a:cubicBezTo>
                    <a:pt x="5493" y="17685"/>
                    <a:pt x="5529" y="17680"/>
                    <a:pt x="5565" y="17676"/>
                  </a:cubicBezTo>
                  <a:lnTo>
                    <a:pt x="5722" y="17676"/>
                  </a:lnTo>
                  <a:cubicBezTo>
                    <a:pt x="5736" y="17662"/>
                    <a:pt x="5745" y="17640"/>
                    <a:pt x="5745" y="17622"/>
                  </a:cubicBezTo>
                  <a:cubicBezTo>
                    <a:pt x="5745" y="17608"/>
                    <a:pt x="5740" y="17599"/>
                    <a:pt x="5740" y="17586"/>
                  </a:cubicBezTo>
                  <a:cubicBezTo>
                    <a:pt x="5754" y="17586"/>
                    <a:pt x="5767" y="17581"/>
                    <a:pt x="5776" y="17572"/>
                  </a:cubicBezTo>
                  <a:lnTo>
                    <a:pt x="6190" y="17572"/>
                  </a:lnTo>
                  <a:cubicBezTo>
                    <a:pt x="6289" y="17577"/>
                    <a:pt x="6393" y="17581"/>
                    <a:pt x="6492" y="17581"/>
                  </a:cubicBezTo>
                  <a:lnTo>
                    <a:pt x="6654" y="17581"/>
                  </a:lnTo>
                  <a:lnTo>
                    <a:pt x="6798" y="17586"/>
                  </a:lnTo>
                  <a:lnTo>
                    <a:pt x="7009" y="17590"/>
                  </a:lnTo>
                  <a:lnTo>
                    <a:pt x="7171" y="17590"/>
                  </a:lnTo>
                  <a:lnTo>
                    <a:pt x="7328" y="17595"/>
                  </a:lnTo>
                  <a:lnTo>
                    <a:pt x="7517" y="17595"/>
                  </a:lnTo>
                  <a:cubicBezTo>
                    <a:pt x="7526" y="17595"/>
                    <a:pt x="7535" y="17590"/>
                    <a:pt x="7544" y="17581"/>
                  </a:cubicBezTo>
                  <a:lnTo>
                    <a:pt x="7675" y="17590"/>
                  </a:lnTo>
                  <a:cubicBezTo>
                    <a:pt x="7715" y="17590"/>
                    <a:pt x="7751" y="17590"/>
                    <a:pt x="7796" y="17595"/>
                  </a:cubicBezTo>
                  <a:lnTo>
                    <a:pt x="8035" y="17595"/>
                  </a:lnTo>
                  <a:cubicBezTo>
                    <a:pt x="8246" y="17595"/>
                    <a:pt x="8458" y="17595"/>
                    <a:pt x="8669" y="17599"/>
                  </a:cubicBezTo>
                  <a:lnTo>
                    <a:pt x="9398" y="17599"/>
                  </a:lnTo>
                  <a:cubicBezTo>
                    <a:pt x="9411" y="17608"/>
                    <a:pt x="9429" y="17613"/>
                    <a:pt x="9452" y="17617"/>
                  </a:cubicBezTo>
                  <a:cubicBezTo>
                    <a:pt x="9524" y="17622"/>
                    <a:pt x="9596" y="17622"/>
                    <a:pt x="9668" y="17622"/>
                  </a:cubicBezTo>
                  <a:lnTo>
                    <a:pt x="9879" y="17622"/>
                  </a:lnTo>
                  <a:cubicBezTo>
                    <a:pt x="10001" y="17622"/>
                    <a:pt x="10122" y="17622"/>
                    <a:pt x="10244" y="17617"/>
                  </a:cubicBezTo>
                  <a:lnTo>
                    <a:pt x="10333" y="17613"/>
                  </a:lnTo>
                  <a:lnTo>
                    <a:pt x="10419" y="17608"/>
                  </a:lnTo>
                  <a:cubicBezTo>
                    <a:pt x="10500" y="17608"/>
                    <a:pt x="10576" y="17608"/>
                    <a:pt x="10657" y="17604"/>
                  </a:cubicBezTo>
                  <a:lnTo>
                    <a:pt x="10842" y="17599"/>
                  </a:lnTo>
                  <a:lnTo>
                    <a:pt x="11026" y="17595"/>
                  </a:lnTo>
                  <a:lnTo>
                    <a:pt x="11337" y="17608"/>
                  </a:lnTo>
                  <a:lnTo>
                    <a:pt x="11409" y="17608"/>
                  </a:lnTo>
                  <a:lnTo>
                    <a:pt x="11557" y="17613"/>
                  </a:lnTo>
                  <a:lnTo>
                    <a:pt x="11634" y="17613"/>
                  </a:lnTo>
                  <a:lnTo>
                    <a:pt x="11746" y="17622"/>
                  </a:lnTo>
                  <a:lnTo>
                    <a:pt x="11971" y="17626"/>
                  </a:lnTo>
                  <a:lnTo>
                    <a:pt x="12862" y="17626"/>
                  </a:lnTo>
                  <a:cubicBezTo>
                    <a:pt x="12880" y="17635"/>
                    <a:pt x="12893" y="17644"/>
                    <a:pt x="12911" y="17649"/>
                  </a:cubicBezTo>
                  <a:cubicBezTo>
                    <a:pt x="12916" y="17644"/>
                    <a:pt x="12920" y="17644"/>
                    <a:pt x="12925" y="17640"/>
                  </a:cubicBezTo>
                  <a:cubicBezTo>
                    <a:pt x="12934" y="17635"/>
                    <a:pt x="12947" y="17631"/>
                    <a:pt x="12961" y="17631"/>
                  </a:cubicBezTo>
                  <a:cubicBezTo>
                    <a:pt x="12979" y="17631"/>
                    <a:pt x="12992" y="17635"/>
                    <a:pt x="13006" y="17649"/>
                  </a:cubicBezTo>
                  <a:cubicBezTo>
                    <a:pt x="13019" y="17640"/>
                    <a:pt x="13028" y="17631"/>
                    <a:pt x="13042" y="17622"/>
                  </a:cubicBezTo>
                  <a:lnTo>
                    <a:pt x="13154" y="17622"/>
                  </a:lnTo>
                  <a:cubicBezTo>
                    <a:pt x="13168" y="17617"/>
                    <a:pt x="13186" y="17613"/>
                    <a:pt x="13199" y="17604"/>
                  </a:cubicBezTo>
                  <a:cubicBezTo>
                    <a:pt x="13217" y="17608"/>
                    <a:pt x="13231" y="17608"/>
                    <a:pt x="13249" y="17608"/>
                  </a:cubicBezTo>
                  <a:lnTo>
                    <a:pt x="14090" y="17608"/>
                  </a:lnTo>
                  <a:cubicBezTo>
                    <a:pt x="14121" y="17608"/>
                    <a:pt x="14148" y="17604"/>
                    <a:pt x="14175" y="17599"/>
                  </a:cubicBezTo>
                  <a:lnTo>
                    <a:pt x="14189" y="17604"/>
                  </a:lnTo>
                  <a:cubicBezTo>
                    <a:pt x="14208" y="17623"/>
                    <a:pt x="14235" y="17636"/>
                    <a:pt x="14262" y="17636"/>
                  </a:cubicBezTo>
                  <a:cubicBezTo>
                    <a:pt x="14266" y="17636"/>
                    <a:pt x="14270" y="17636"/>
                    <a:pt x="14274" y="17635"/>
                  </a:cubicBezTo>
                  <a:cubicBezTo>
                    <a:pt x="14277" y="17637"/>
                    <a:pt x="14280" y="17637"/>
                    <a:pt x="14282" y="17637"/>
                  </a:cubicBezTo>
                  <a:cubicBezTo>
                    <a:pt x="14289" y="17637"/>
                    <a:pt x="14296" y="17634"/>
                    <a:pt x="14306" y="17631"/>
                  </a:cubicBezTo>
                  <a:cubicBezTo>
                    <a:pt x="14346" y="17617"/>
                    <a:pt x="14387" y="17595"/>
                    <a:pt x="14414" y="17559"/>
                  </a:cubicBezTo>
                  <a:lnTo>
                    <a:pt x="14432" y="17541"/>
                  </a:lnTo>
                  <a:lnTo>
                    <a:pt x="14463" y="17514"/>
                  </a:lnTo>
                  <a:lnTo>
                    <a:pt x="14472" y="17505"/>
                  </a:lnTo>
                  <a:lnTo>
                    <a:pt x="14486" y="17491"/>
                  </a:lnTo>
                  <a:lnTo>
                    <a:pt x="14513" y="17464"/>
                  </a:lnTo>
                  <a:cubicBezTo>
                    <a:pt x="14544" y="17433"/>
                    <a:pt x="14576" y="17401"/>
                    <a:pt x="14603" y="17370"/>
                  </a:cubicBezTo>
                  <a:cubicBezTo>
                    <a:pt x="14621" y="17347"/>
                    <a:pt x="14643" y="17320"/>
                    <a:pt x="14657" y="17294"/>
                  </a:cubicBezTo>
                  <a:lnTo>
                    <a:pt x="14688" y="17258"/>
                  </a:lnTo>
                  <a:lnTo>
                    <a:pt x="14693" y="17249"/>
                  </a:lnTo>
                  <a:lnTo>
                    <a:pt x="14702" y="17235"/>
                  </a:lnTo>
                  <a:cubicBezTo>
                    <a:pt x="14720" y="17217"/>
                    <a:pt x="14738" y="17195"/>
                    <a:pt x="14760" y="17177"/>
                  </a:cubicBezTo>
                  <a:lnTo>
                    <a:pt x="14783" y="17154"/>
                  </a:lnTo>
                  <a:lnTo>
                    <a:pt x="14792" y="17145"/>
                  </a:lnTo>
                  <a:cubicBezTo>
                    <a:pt x="14805" y="17132"/>
                    <a:pt x="14819" y="17118"/>
                    <a:pt x="14832" y="17105"/>
                  </a:cubicBezTo>
                  <a:cubicBezTo>
                    <a:pt x="14900" y="17033"/>
                    <a:pt x="14958" y="16961"/>
                    <a:pt x="15017" y="16880"/>
                  </a:cubicBezTo>
                  <a:lnTo>
                    <a:pt x="15030" y="16862"/>
                  </a:lnTo>
                  <a:cubicBezTo>
                    <a:pt x="15057" y="16830"/>
                    <a:pt x="15089" y="16799"/>
                    <a:pt x="15111" y="16767"/>
                  </a:cubicBezTo>
                  <a:lnTo>
                    <a:pt x="15160" y="16713"/>
                  </a:lnTo>
                  <a:cubicBezTo>
                    <a:pt x="15187" y="16677"/>
                    <a:pt x="15214" y="16641"/>
                    <a:pt x="15241" y="16605"/>
                  </a:cubicBezTo>
                  <a:lnTo>
                    <a:pt x="15255" y="16587"/>
                  </a:lnTo>
                  <a:cubicBezTo>
                    <a:pt x="15318" y="16497"/>
                    <a:pt x="15376" y="16403"/>
                    <a:pt x="15426" y="16308"/>
                  </a:cubicBezTo>
                  <a:cubicBezTo>
                    <a:pt x="15444" y="16277"/>
                    <a:pt x="15462" y="16245"/>
                    <a:pt x="15480" y="16214"/>
                  </a:cubicBezTo>
                  <a:cubicBezTo>
                    <a:pt x="15493" y="16182"/>
                    <a:pt x="15511" y="16146"/>
                    <a:pt x="15529" y="16115"/>
                  </a:cubicBezTo>
                  <a:cubicBezTo>
                    <a:pt x="15547" y="16083"/>
                    <a:pt x="15565" y="16056"/>
                    <a:pt x="15583" y="16025"/>
                  </a:cubicBezTo>
                  <a:lnTo>
                    <a:pt x="15592" y="16011"/>
                  </a:lnTo>
                  <a:cubicBezTo>
                    <a:pt x="15610" y="15989"/>
                    <a:pt x="15624" y="15962"/>
                    <a:pt x="15637" y="15935"/>
                  </a:cubicBezTo>
                  <a:cubicBezTo>
                    <a:pt x="15678" y="15867"/>
                    <a:pt x="15709" y="15800"/>
                    <a:pt x="15736" y="15746"/>
                  </a:cubicBezTo>
                  <a:cubicBezTo>
                    <a:pt x="15754" y="15705"/>
                    <a:pt x="15772" y="15665"/>
                    <a:pt x="15790" y="15625"/>
                  </a:cubicBezTo>
                  <a:lnTo>
                    <a:pt x="15831" y="15544"/>
                  </a:lnTo>
                  <a:cubicBezTo>
                    <a:pt x="15889" y="15427"/>
                    <a:pt x="15948" y="15301"/>
                    <a:pt x="15997" y="15175"/>
                  </a:cubicBezTo>
                  <a:cubicBezTo>
                    <a:pt x="16042" y="15044"/>
                    <a:pt x="16101" y="14900"/>
                    <a:pt x="16155" y="14765"/>
                  </a:cubicBezTo>
                  <a:cubicBezTo>
                    <a:pt x="16182" y="14702"/>
                    <a:pt x="16213" y="14635"/>
                    <a:pt x="16236" y="14572"/>
                  </a:cubicBezTo>
                  <a:lnTo>
                    <a:pt x="16258" y="14513"/>
                  </a:lnTo>
                  <a:cubicBezTo>
                    <a:pt x="16272" y="14482"/>
                    <a:pt x="16285" y="14450"/>
                    <a:pt x="16299" y="14419"/>
                  </a:cubicBezTo>
                  <a:lnTo>
                    <a:pt x="16299" y="14419"/>
                  </a:lnTo>
                  <a:lnTo>
                    <a:pt x="16285" y="14437"/>
                  </a:lnTo>
                  <a:lnTo>
                    <a:pt x="16285" y="14437"/>
                  </a:lnTo>
                  <a:lnTo>
                    <a:pt x="16303" y="14405"/>
                  </a:lnTo>
                  <a:lnTo>
                    <a:pt x="16321" y="14365"/>
                  </a:lnTo>
                  <a:cubicBezTo>
                    <a:pt x="16371" y="14248"/>
                    <a:pt x="16416" y="14131"/>
                    <a:pt x="16461" y="14014"/>
                  </a:cubicBezTo>
                  <a:cubicBezTo>
                    <a:pt x="16479" y="13951"/>
                    <a:pt x="16501" y="13893"/>
                    <a:pt x="16524" y="13834"/>
                  </a:cubicBezTo>
                  <a:cubicBezTo>
                    <a:pt x="16546" y="13776"/>
                    <a:pt x="16569" y="13704"/>
                    <a:pt x="16587" y="13641"/>
                  </a:cubicBezTo>
                  <a:lnTo>
                    <a:pt x="16591" y="13623"/>
                  </a:lnTo>
                  <a:cubicBezTo>
                    <a:pt x="16609" y="13573"/>
                    <a:pt x="16627" y="13524"/>
                    <a:pt x="16645" y="13470"/>
                  </a:cubicBezTo>
                  <a:lnTo>
                    <a:pt x="16659" y="13434"/>
                  </a:lnTo>
                  <a:lnTo>
                    <a:pt x="16690" y="13344"/>
                  </a:lnTo>
                  <a:lnTo>
                    <a:pt x="16717" y="13267"/>
                  </a:lnTo>
                  <a:lnTo>
                    <a:pt x="16735" y="13213"/>
                  </a:lnTo>
                  <a:lnTo>
                    <a:pt x="16771" y="13119"/>
                  </a:lnTo>
                  <a:cubicBezTo>
                    <a:pt x="16784" y="13083"/>
                    <a:pt x="16798" y="13042"/>
                    <a:pt x="16811" y="13006"/>
                  </a:cubicBezTo>
                  <a:cubicBezTo>
                    <a:pt x="16834" y="12948"/>
                    <a:pt x="16852" y="12894"/>
                    <a:pt x="16870" y="12840"/>
                  </a:cubicBezTo>
                  <a:lnTo>
                    <a:pt x="16883" y="12799"/>
                  </a:lnTo>
                  <a:cubicBezTo>
                    <a:pt x="16897" y="12754"/>
                    <a:pt x="16910" y="12709"/>
                    <a:pt x="16924" y="12664"/>
                  </a:cubicBezTo>
                  <a:cubicBezTo>
                    <a:pt x="16937" y="12610"/>
                    <a:pt x="16951" y="12556"/>
                    <a:pt x="16964" y="12502"/>
                  </a:cubicBezTo>
                  <a:lnTo>
                    <a:pt x="16982" y="12448"/>
                  </a:lnTo>
                  <a:cubicBezTo>
                    <a:pt x="17000" y="12372"/>
                    <a:pt x="17018" y="12291"/>
                    <a:pt x="17036" y="12215"/>
                  </a:cubicBezTo>
                  <a:cubicBezTo>
                    <a:pt x="17054" y="12138"/>
                    <a:pt x="17072" y="12062"/>
                    <a:pt x="17095" y="11985"/>
                  </a:cubicBezTo>
                  <a:cubicBezTo>
                    <a:pt x="17117" y="11895"/>
                    <a:pt x="17135" y="11805"/>
                    <a:pt x="17158" y="11711"/>
                  </a:cubicBezTo>
                  <a:lnTo>
                    <a:pt x="17167" y="11670"/>
                  </a:lnTo>
                  <a:cubicBezTo>
                    <a:pt x="17176" y="11621"/>
                    <a:pt x="17185" y="11576"/>
                    <a:pt x="17198" y="11526"/>
                  </a:cubicBezTo>
                  <a:cubicBezTo>
                    <a:pt x="17234" y="11369"/>
                    <a:pt x="17275" y="11216"/>
                    <a:pt x="17315" y="11058"/>
                  </a:cubicBezTo>
                  <a:cubicBezTo>
                    <a:pt x="17324" y="11022"/>
                    <a:pt x="17333" y="10986"/>
                    <a:pt x="17347" y="10950"/>
                  </a:cubicBezTo>
                  <a:lnTo>
                    <a:pt x="17351" y="10928"/>
                  </a:lnTo>
                  <a:lnTo>
                    <a:pt x="17378" y="10833"/>
                  </a:lnTo>
                  <a:cubicBezTo>
                    <a:pt x="17392" y="10789"/>
                    <a:pt x="17401" y="10744"/>
                    <a:pt x="17410" y="10699"/>
                  </a:cubicBezTo>
                  <a:lnTo>
                    <a:pt x="17423" y="10654"/>
                  </a:lnTo>
                  <a:lnTo>
                    <a:pt x="17432" y="10613"/>
                  </a:lnTo>
                  <a:cubicBezTo>
                    <a:pt x="17468" y="10474"/>
                    <a:pt x="17500" y="10334"/>
                    <a:pt x="17536" y="10190"/>
                  </a:cubicBezTo>
                  <a:cubicBezTo>
                    <a:pt x="17567" y="10046"/>
                    <a:pt x="17603" y="9893"/>
                    <a:pt x="17630" y="9740"/>
                  </a:cubicBezTo>
                  <a:cubicBezTo>
                    <a:pt x="17657" y="9614"/>
                    <a:pt x="17680" y="9493"/>
                    <a:pt x="17702" y="9367"/>
                  </a:cubicBezTo>
                  <a:lnTo>
                    <a:pt x="17707" y="9326"/>
                  </a:lnTo>
                  <a:lnTo>
                    <a:pt x="17720" y="9263"/>
                  </a:lnTo>
                  <a:cubicBezTo>
                    <a:pt x="17734" y="9183"/>
                    <a:pt x="17747" y="9106"/>
                    <a:pt x="17765" y="9025"/>
                  </a:cubicBezTo>
                  <a:cubicBezTo>
                    <a:pt x="17770" y="8994"/>
                    <a:pt x="17779" y="8967"/>
                    <a:pt x="17783" y="8935"/>
                  </a:cubicBezTo>
                  <a:lnTo>
                    <a:pt x="17792" y="8904"/>
                  </a:lnTo>
                  <a:lnTo>
                    <a:pt x="17797" y="8877"/>
                  </a:lnTo>
                  <a:cubicBezTo>
                    <a:pt x="17801" y="8850"/>
                    <a:pt x="17806" y="8823"/>
                    <a:pt x="17815" y="8796"/>
                  </a:cubicBezTo>
                  <a:lnTo>
                    <a:pt x="17851" y="8620"/>
                  </a:lnTo>
                  <a:cubicBezTo>
                    <a:pt x="17869" y="8530"/>
                    <a:pt x="17887" y="8445"/>
                    <a:pt x="17905" y="8355"/>
                  </a:cubicBezTo>
                  <a:lnTo>
                    <a:pt x="17927" y="8242"/>
                  </a:lnTo>
                  <a:lnTo>
                    <a:pt x="17954" y="8116"/>
                  </a:lnTo>
                  <a:lnTo>
                    <a:pt x="17963" y="8058"/>
                  </a:lnTo>
                  <a:cubicBezTo>
                    <a:pt x="17972" y="8004"/>
                    <a:pt x="17981" y="7945"/>
                    <a:pt x="17995" y="7896"/>
                  </a:cubicBezTo>
                  <a:cubicBezTo>
                    <a:pt x="18013" y="7824"/>
                    <a:pt x="18026" y="7756"/>
                    <a:pt x="18040" y="7684"/>
                  </a:cubicBezTo>
                  <a:lnTo>
                    <a:pt x="18049" y="7639"/>
                  </a:lnTo>
                  <a:lnTo>
                    <a:pt x="18049" y="7626"/>
                  </a:lnTo>
                  <a:cubicBezTo>
                    <a:pt x="18062" y="7563"/>
                    <a:pt x="18076" y="7505"/>
                    <a:pt x="18085" y="7442"/>
                  </a:cubicBezTo>
                  <a:lnTo>
                    <a:pt x="18125" y="7253"/>
                  </a:lnTo>
                  <a:lnTo>
                    <a:pt x="18130" y="7235"/>
                  </a:lnTo>
                  <a:cubicBezTo>
                    <a:pt x="18148" y="7154"/>
                    <a:pt x="18166" y="7073"/>
                    <a:pt x="18184" y="6992"/>
                  </a:cubicBezTo>
                  <a:lnTo>
                    <a:pt x="18197" y="6933"/>
                  </a:lnTo>
                  <a:lnTo>
                    <a:pt x="18229" y="6762"/>
                  </a:lnTo>
                  <a:lnTo>
                    <a:pt x="18274" y="6528"/>
                  </a:lnTo>
                  <a:lnTo>
                    <a:pt x="18301" y="6402"/>
                  </a:lnTo>
                  <a:lnTo>
                    <a:pt x="18310" y="6357"/>
                  </a:lnTo>
                  <a:cubicBezTo>
                    <a:pt x="18327" y="6272"/>
                    <a:pt x="18345" y="6182"/>
                    <a:pt x="18363" y="6092"/>
                  </a:cubicBezTo>
                  <a:lnTo>
                    <a:pt x="18368" y="6065"/>
                  </a:lnTo>
                  <a:cubicBezTo>
                    <a:pt x="18390" y="5935"/>
                    <a:pt x="18413" y="5813"/>
                    <a:pt x="18431" y="5687"/>
                  </a:cubicBezTo>
                  <a:cubicBezTo>
                    <a:pt x="18435" y="5660"/>
                    <a:pt x="18440" y="5629"/>
                    <a:pt x="18444" y="5597"/>
                  </a:cubicBezTo>
                  <a:lnTo>
                    <a:pt x="18449" y="5557"/>
                  </a:lnTo>
                  <a:lnTo>
                    <a:pt x="18462" y="5480"/>
                  </a:lnTo>
                  <a:lnTo>
                    <a:pt x="18453" y="5507"/>
                  </a:lnTo>
                  <a:lnTo>
                    <a:pt x="18471" y="5413"/>
                  </a:lnTo>
                  <a:cubicBezTo>
                    <a:pt x="18480" y="5359"/>
                    <a:pt x="18485" y="5305"/>
                    <a:pt x="18494" y="5255"/>
                  </a:cubicBezTo>
                  <a:cubicBezTo>
                    <a:pt x="18498" y="5201"/>
                    <a:pt x="18512" y="5147"/>
                    <a:pt x="18521" y="5093"/>
                  </a:cubicBezTo>
                  <a:lnTo>
                    <a:pt x="18525" y="5053"/>
                  </a:lnTo>
                  <a:lnTo>
                    <a:pt x="18539" y="4981"/>
                  </a:lnTo>
                  <a:cubicBezTo>
                    <a:pt x="18552" y="4886"/>
                    <a:pt x="18570" y="4792"/>
                    <a:pt x="18588" y="4702"/>
                  </a:cubicBezTo>
                  <a:cubicBezTo>
                    <a:pt x="18597" y="4666"/>
                    <a:pt x="18602" y="4634"/>
                    <a:pt x="18611" y="4598"/>
                  </a:cubicBezTo>
                  <a:cubicBezTo>
                    <a:pt x="18615" y="4567"/>
                    <a:pt x="18624" y="4522"/>
                    <a:pt x="18629" y="4486"/>
                  </a:cubicBezTo>
                  <a:cubicBezTo>
                    <a:pt x="18638" y="4445"/>
                    <a:pt x="18647" y="4400"/>
                    <a:pt x="18651" y="4355"/>
                  </a:cubicBezTo>
                  <a:cubicBezTo>
                    <a:pt x="18651" y="4315"/>
                    <a:pt x="18656" y="4293"/>
                    <a:pt x="18660" y="4266"/>
                  </a:cubicBezTo>
                  <a:lnTo>
                    <a:pt x="18660" y="4266"/>
                  </a:lnTo>
                  <a:lnTo>
                    <a:pt x="18651" y="4297"/>
                  </a:lnTo>
                  <a:cubicBezTo>
                    <a:pt x="18665" y="4216"/>
                    <a:pt x="18674" y="4131"/>
                    <a:pt x="18683" y="4050"/>
                  </a:cubicBezTo>
                  <a:cubicBezTo>
                    <a:pt x="18687" y="4014"/>
                    <a:pt x="18687" y="3982"/>
                    <a:pt x="18692" y="3946"/>
                  </a:cubicBezTo>
                  <a:lnTo>
                    <a:pt x="18692" y="3924"/>
                  </a:lnTo>
                  <a:lnTo>
                    <a:pt x="18692" y="3901"/>
                  </a:lnTo>
                  <a:cubicBezTo>
                    <a:pt x="18692" y="3883"/>
                    <a:pt x="18696" y="3865"/>
                    <a:pt x="18696" y="3847"/>
                  </a:cubicBezTo>
                  <a:lnTo>
                    <a:pt x="18701" y="3784"/>
                  </a:lnTo>
                  <a:cubicBezTo>
                    <a:pt x="18701" y="3735"/>
                    <a:pt x="18705" y="3685"/>
                    <a:pt x="18705" y="3640"/>
                  </a:cubicBezTo>
                  <a:lnTo>
                    <a:pt x="18705" y="3564"/>
                  </a:lnTo>
                  <a:cubicBezTo>
                    <a:pt x="18705" y="3519"/>
                    <a:pt x="18705" y="3474"/>
                    <a:pt x="18701" y="3433"/>
                  </a:cubicBezTo>
                  <a:cubicBezTo>
                    <a:pt x="18701" y="3397"/>
                    <a:pt x="18701" y="3361"/>
                    <a:pt x="18696" y="3330"/>
                  </a:cubicBezTo>
                  <a:cubicBezTo>
                    <a:pt x="18692" y="3294"/>
                    <a:pt x="18692" y="3249"/>
                    <a:pt x="18692" y="3213"/>
                  </a:cubicBezTo>
                  <a:lnTo>
                    <a:pt x="18692" y="3190"/>
                  </a:lnTo>
                  <a:cubicBezTo>
                    <a:pt x="18692" y="3123"/>
                    <a:pt x="18687" y="3055"/>
                    <a:pt x="18683" y="2988"/>
                  </a:cubicBezTo>
                  <a:cubicBezTo>
                    <a:pt x="18678" y="2934"/>
                    <a:pt x="18674" y="2875"/>
                    <a:pt x="18669" y="2817"/>
                  </a:cubicBezTo>
                  <a:cubicBezTo>
                    <a:pt x="18665" y="2736"/>
                    <a:pt x="18660" y="2655"/>
                    <a:pt x="18651" y="2574"/>
                  </a:cubicBezTo>
                  <a:cubicBezTo>
                    <a:pt x="18647" y="2547"/>
                    <a:pt x="18642" y="2520"/>
                    <a:pt x="18642" y="2493"/>
                  </a:cubicBezTo>
                  <a:lnTo>
                    <a:pt x="18633" y="2448"/>
                  </a:lnTo>
                  <a:lnTo>
                    <a:pt x="18633" y="2480"/>
                  </a:lnTo>
                  <a:cubicBezTo>
                    <a:pt x="18624" y="2363"/>
                    <a:pt x="18602" y="2250"/>
                    <a:pt x="18575" y="2133"/>
                  </a:cubicBezTo>
                  <a:cubicBezTo>
                    <a:pt x="18543" y="2034"/>
                    <a:pt x="18507" y="1935"/>
                    <a:pt x="18462" y="1845"/>
                  </a:cubicBezTo>
                  <a:cubicBezTo>
                    <a:pt x="18435" y="1800"/>
                    <a:pt x="18413" y="1755"/>
                    <a:pt x="18386" y="1715"/>
                  </a:cubicBezTo>
                  <a:cubicBezTo>
                    <a:pt x="18372" y="1688"/>
                    <a:pt x="18359" y="1661"/>
                    <a:pt x="18345" y="1638"/>
                  </a:cubicBezTo>
                  <a:lnTo>
                    <a:pt x="18336" y="1625"/>
                  </a:lnTo>
                  <a:lnTo>
                    <a:pt x="18310" y="1575"/>
                  </a:lnTo>
                  <a:lnTo>
                    <a:pt x="18296" y="1548"/>
                  </a:lnTo>
                  <a:cubicBezTo>
                    <a:pt x="18274" y="1503"/>
                    <a:pt x="18247" y="1458"/>
                    <a:pt x="18215" y="1418"/>
                  </a:cubicBezTo>
                  <a:cubicBezTo>
                    <a:pt x="18193" y="1386"/>
                    <a:pt x="18166" y="1359"/>
                    <a:pt x="18134" y="1332"/>
                  </a:cubicBezTo>
                  <a:lnTo>
                    <a:pt x="18121" y="1319"/>
                  </a:lnTo>
                  <a:lnTo>
                    <a:pt x="18107" y="1305"/>
                  </a:lnTo>
                  <a:cubicBezTo>
                    <a:pt x="18094" y="1269"/>
                    <a:pt x="18071" y="1233"/>
                    <a:pt x="18053" y="1202"/>
                  </a:cubicBezTo>
                  <a:cubicBezTo>
                    <a:pt x="17977" y="1094"/>
                    <a:pt x="17896" y="995"/>
                    <a:pt x="17801" y="905"/>
                  </a:cubicBezTo>
                  <a:cubicBezTo>
                    <a:pt x="17720" y="820"/>
                    <a:pt x="17626" y="748"/>
                    <a:pt x="17531" y="685"/>
                  </a:cubicBezTo>
                  <a:lnTo>
                    <a:pt x="17509" y="662"/>
                  </a:lnTo>
                  <a:lnTo>
                    <a:pt x="17482" y="644"/>
                  </a:lnTo>
                  <a:cubicBezTo>
                    <a:pt x="17414" y="595"/>
                    <a:pt x="17351" y="554"/>
                    <a:pt x="17279" y="514"/>
                  </a:cubicBezTo>
                  <a:cubicBezTo>
                    <a:pt x="17248" y="496"/>
                    <a:pt x="17216" y="478"/>
                    <a:pt x="17185" y="460"/>
                  </a:cubicBezTo>
                  <a:lnTo>
                    <a:pt x="17131" y="433"/>
                  </a:lnTo>
                  <a:lnTo>
                    <a:pt x="17113" y="424"/>
                  </a:lnTo>
                  <a:cubicBezTo>
                    <a:pt x="17086" y="410"/>
                    <a:pt x="17059" y="397"/>
                    <a:pt x="17027" y="392"/>
                  </a:cubicBezTo>
                  <a:lnTo>
                    <a:pt x="17009" y="388"/>
                  </a:lnTo>
                  <a:cubicBezTo>
                    <a:pt x="17005" y="379"/>
                    <a:pt x="16996" y="370"/>
                    <a:pt x="16987" y="361"/>
                  </a:cubicBezTo>
                  <a:cubicBezTo>
                    <a:pt x="16978" y="352"/>
                    <a:pt x="16964" y="343"/>
                    <a:pt x="16951" y="334"/>
                  </a:cubicBezTo>
                  <a:cubicBezTo>
                    <a:pt x="16937" y="325"/>
                    <a:pt x="16924" y="320"/>
                    <a:pt x="16910" y="316"/>
                  </a:cubicBezTo>
                  <a:cubicBezTo>
                    <a:pt x="16901" y="311"/>
                    <a:pt x="16892" y="307"/>
                    <a:pt x="16883" y="302"/>
                  </a:cubicBezTo>
                  <a:cubicBezTo>
                    <a:pt x="16856" y="284"/>
                    <a:pt x="16825" y="271"/>
                    <a:pt x="16802" y="257"/>
                  </a:cubicBezTo>
                  <a:lnTo>
                    <a:pt x="16784" y="244"/>
                  </a:lnTo>
                  <a:lnTo>
                    <a:pt x="16766" y="235"/>
                  </a:lnTo>
                  <a:lnTo>
                    <a:pt x="16748" y="226"/>
                  </a:lnTo>
                  <a:cubicBezTo>
                    <a:pt x="16659" y="176"/>
                    <a:pt x="16573" y="127"/>
                    <a:pt x="16488" y="86"/>
                  </a:cubicBezTo>
                  <a:cubicBezTo>
                    <a:pt x="16438" y="64"/>
                    <a:pt x="16389" y="46"/>
                    <a:pt x="16339" y="28"/>
                  </a:cubicBezTo>
                  <a:cubicBezTo>
                    <a:pt x="16299" y="14"/>
                    <a:pt x="16258" y="5"/>
                    <a:pt x="1621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5290425" y="2132825"/>
              <a:ext cx="22850" cy="34625"/>
            </a:xfrm>
            <a:custGeom>
              <a:rect b="b" l="l" r="r" t="t"/>
              <a:pathLst>
                <a:path extrusionOk="0" h="1385" w="914">
                  <a:moveTo>
                    <a:pt x="869" y="230"/>
                  </a:moveTo>
                  <a:lnTo>
                    <a:pt x="869" y="230"/>
                  </a:lnTo>
                  <a:cubicBezTo>
                    <a:pt x="868" y="235"/>
                    <a:pt x="867" y="241"/>
                    <a:pt x="866" y="247"/>
                  </a:cubicBezTo>
                  <a:lnTo>
                    <a:pt x="866" y="247"/>
                  </a:lnTo>
                  <a:cubicBezTo>
                    <a:pt x="869" y="241"/>
                    <a:pt x="869" y="237"/>
                    <a:pt x="869" y="230"/>
                  </a:cubicBezTo>
                  <a:close/>
                  <a:moveTo>
                    <a:pt x="113" y="0"/>
                  </a:moveTo>
                  <a:cubicBezTo>
                    <a:pt x="90" y="0"/>
                    <a:pt x="72" y="5"/>
                    <a:pt x="54" y="18"/>
                  </a:cubicBezTo>
                  <a:lnTo>
                    <a:pt x="54" y="23"/>
                  </a:lnTo>
                  <a:cubicBezTo>
                    <a:pt x="41" y="32"/>
                    <a:pt x="27" y="50"/>
                    <a:pt x="14" y="63"/>
                  </a:cubicBezTo>
                  <a:cubicBezTo>
                    <a:pt x="5" y="81"/>
                    <a:pt x="0" y="99"/>
                    <a:pt x="0" y="122"/>
                  </a:cubicBezTo>
                  <a:cubicBezTo>
                    <a:pt x="0" y="149"/>
                    <a:pt x="5" y="171"/>
                    <a:pt x="18" y="198"/>
                  </a:cubicBezTo>
                  <a:lnTo>
                    <a:pt x="32" y="243"/>
                  </a:lnTo>
                  <a:cubicBezTo>
                    <a:pt x="54" y="315"/>
                    <a:pt x="68" y="387"/>
                    <a:pt x="77" y="464"/>
                  </a:cubicBezTo>
                  <a:cubicBezTo>
                    <a:pt x="90" y="554"/>
                    <a:pt x="95" y="648"/>
                    <a:pt x="99" y="738"/>
                  </a:cubicBezTo>
                  <a:cubicBezTo>
                    <a:pt x="108" y="837"/>
                    <a:pt x="117" y="936"/>
                    <a:pt x="126" y="1035"/>
                  </a:cubicBezTo>
                  <a:cubicBezTo>
                    <a:pt x="126" y="1107"/>
                    <a:pt x="135" y="1179"/>
                    <a:pt x="153" y="1246"/>
                  </a:cubicBezTo>
                  <a:cubicBezTo>
                    <a:pt x="167" y="1309"/>
                    <a:pt x="212" y="1359"/>
                    <a:pt x="270" y="1372"/>
                  </a:cubicBezTo>
                  <a:cubicBezTo>
                    <a:pt x="293" y="1377"/>
                    <a:pt x="315" y="1381"/>
                    <a:pt x="338" y="1381"/>
                  </a:cubicBezTo>
                  <a:cubicBezTo>
                    <a:pt x="349" y="1384"/>
                    <a:pt x="360" y="1385"/>
                    <a:pt x="372" y="1385"/>
                  </a:cubicBezTo>
                  <a:cubicBezTo>
                    <a:pt x="384" y="1385"/>
                    <a:pt x="396" y="1384"/>
                    <a:pt x="410" y="1381"/>
                  </a:cubicBezTo>
                  <a:cubicBezTo>
                    <a:pt x="459" y="1368"/>
                    <a:pt x="491" y="1314"/>
                    <a:pt x="477" y="1260"/>
                  </a:cubicBezTo>
                  <a:cubicBezTo>
                    <a:pt x="468" y="1237"/>
                    <a:pt x="459" y="1219"/>
                    <a:pt x="446" y="1206"/>
                  </a:cubicBezTo>
                  <a:cubicBezTo>
                    <a:pt x="428" y="1179"/>
                    <a:pt x="414" y="1152"/>
                    <a:pt x="401" y="1125"/>
                  </a:cubicBezTo>
                  <a:cubicBezTo>
                    <a:pt x="383" y="1089"/>
                    <a:pt x="374" y="1048"/>
                    <a:pt x="360" y="1008"/>
                  </a:cubicBezTo>
                  <a:lnTo>
                    <a:pt x="369" y="1008"/>
                  </a:lnTo>
                  <a:cubicBezTo>
                    <a:pt x="377" y="1010"/>
                    <a:pt x="385" y="1011"/>
                    <a:pt x="393" y="1011"/>
                  </a:cubicBezTo>
                  <a:cubicBezTo>
                    <a:pt x="416" y="1011"/>
                    <a:pt x="438" y="1002"/>
                    <a:pt x="455" y="985"/>
                  </a:cubicBezTo>
                  <a:lnTo>
                    <a:pt x="464" y="976"/>
                  </a:lnTo>
                  <a:lnTo>
                    <a:pt x="473" y="981"/>
                  </a:lnTo>
                  <a:cubicBezTo>
                    <a:pt x="486" y="990"/>
                    <a:pt x="500" y="994"/>
                    <a:pt x="513" y="994"/>
                  </a:cubicBezTo>
                  <a:cubicBezTo>
                    <a:pt x="522" y="1017"/>
                    <a:pt x="536" y="1039"/>
                    <a:pt x="554" y="1062"/>
                  </a:cubicBezTo>
                  <a:cubicBezTo>
                    <a:pt x="567" y="1084"/>
                    <a:pt x="590" y="1102"/>
                    <a:pt x="621" y="1111"/>
                  </a:cubicBezTo>
                  <a:cubicBezTo>
                    <a:pt x="628" y="1114"/>
                    <a:pt x="636" y="1115"/>
                    <a:pt x="644" y="1115"/>
                  </a:cubicBezTo>
                  <a:cubicBezTo>
                    <a:pt x="653" y="1115"/>
                    <a:pt x="662" y="1114"/>
                    <a:pt x="671" y="1111"/>
                  </a:cubicBezTo>
                  <a:cubicBezTo>
                    <a:pt x="671" y="1120"/>
                    <a:pt x="671" y="1125"/>
                    <a:pt x="675" y="1129"/>
                  </a:cubicBezTo>
                  <a:cubicBezTo>
                    <a:pt x="675" y="1143"/>
                    <a:pt x="680" y="1156"/>
                    <a:pt x="684" y="1170"/>
                  </a:cubicBezTo>
                  <a:cubicBezTo>
                    <a:pt x="689" y="1188"/>
                    <a:pt x="698" y="1206"/>
                    <a:pt x="707" y="1219"/>
                  </a:cubicBezTo>
                  <a:cubicBezTo>
                    <a:pt x="716" y="1237"/>
                    <a:pt x="729" y="1251"/>
                    <a:pt x="747" y="1260"/>
                  </a:cubicBezTo>
                  <a:cubicBezTo>
                    <a:pt x="762" y="1269"/>
                    <a:pt x="780" y="1273"/>
                    <a:pt x="798" y="1273"/>
                  </a:cubicBezTo>
                  <a:cubicBezTo>
                    <a:pt x="808" y="1273"/>
                    <a:pt x="818" y="1272"/>
                    <a:pt x="828" y="1269"/>
                  </a:cubicBezTo>
                  <a:cubicBezTo>
                    <a:pt x="855" y="1264"/>
                    <a:pt x="878" y="1246"/>
                    <a:pt x="896" y="1219"/>
                  </a:cubicBezTo>
                  <a:cubicBezTo>
                    <a:pt x="909" y="1197"/>
                    <a:pt x="914" y="1165"/>
                    <a:pt x="905" y="1138"/>
                  </a:cubicBezTo>
                  <a:cubicBezTo>
                    <a:pt x="900" y="1098"/>
                    <a:pt x="887" y="1057"/>
                    <a:pt x="878" y="1017"/>
                  </a:cubicBezTo>
                  <a:cubicBezTo>
                    <a:pt x="869" y="958"/>
                    <a:pt x="860" y="904"/>
                    <a:pt x="851" y="846"/>
                  </a:cubicBezTo>
                  <a:cubicBezTo>
                    <a:pt x="846" y="792"/>
                    <a:pt x="842" y="742"/>
                    <a:pt x="842" y="693"/>
                  </a:cubicBezTo>
                  <a:cubicBezTo>
                    <a:pt x="842" y="639"/>
                    <a:pt x="842" y="585"/>
                    <a:pt x="842" y="536"/>
                  </a:cubicBezTo>
                  <a:cubicBezTo>
                    <a:pt x="846" y="438"/>
                    <a:pt x="854" y="344"/>
                    <a:pt x="866" y="247"/>
                  </a:cubicBezTo>
                  <a:lnTo>
                    <a:pt x="866" y="247"/>
                  </a:lnTo>
                  <a:cubicBezTo>
                    <a:pt x="866" y="249"/>
                    <a:pt x="865" y="250"/>
                    <a:pt x="864" y="252"/>
                  </a:cubicBezTo>
                  <a:lnTo>
                    <a:pt x="864" y="243"/>
                  </a:lnTo>
                  <a:cubicBezTo>
                    <a:pt x="869" y="221"/>
                    <a:pt x="869" y="198"/>
                    <a:pt x="855" y="176"/>
                  </a:cubicBezTo>
                  <a:cubicBezTo>
                    <a:pt x="846" y="158"/>
                    <a:pt x="828" y="144"/>
                    <a:pt x="806" y="140"/>
                  </a:cubicBezTo>
                  <a:cubicBezTo>
                    <a:pt x="797" y="136"/>
                    <a:pt x="788" y="135"/>
                    <a:pt x="780" y="135"/>
                  </a:cubicBezTo>
                  <a:cubicBezTo>
                    <a:pt x="766" y="135"/>
                    <a:pt x="752" y="139"/>
                    <a:pt x="738" y="144"/>
                  </a:cubicBezTo>
                  <a:cubicBezTo>
                    <a:pt x="738" y="149"/>
                    <a:pt x="734" y="149"/>
                    <a:pt x="734" y="149"/>
                  </a:cubicBezTo>
                  <a:cubicBezTo>
                    <a:pt x="729" y="149"/>
                    <a:pt x="725" y="144"/>
                    <a:pt x="716" y="144"/>
                  </a:cubicBezTo>
                  <a:cubicBezTo>
                    <a:pt x="662" y="117"/>
                    <a:pt x="599" y="104"/>
                    <a:pt x="536" y="95"/>
                  </a:cubicBezTo>
                  <a:cubicBezTo>
                    <a:pt x="495" y="90"/>
                    <a:pt x="455" y="86"/>
                    <a:pt x="414" y="77"/>
                  </a:cubicBezTo>
                  <a:cubicBezTo>
                    <a:pt x="383" y="72"/>
                    <a:pt x="351" y="63"/>
                    <a:pt x="320" y="50"/>
                  </a:cubicBezTo>
                  <a:cubicBezTo>
                    <a:pt x="293" y="41"/>
                    <a:pt x="261" y="32"/>
                    <a:pt x="234" y="23"/>
                  </a:cubicBezTo>
                  <a:cubicBezTo>
                    <a:pt x="207" y="14"/>
                    <a:pt x="180" y="9"/>
                    <a:pt x="149" y="5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5309425" y="2137275"/>
              <a:ext cx="9125" cy="24700"/>
            </a:xfrm>
            <a:custGeom>
              <a:rect b="b" l="l" r="r" t="t"/>
              <a:pathLst>
                <a:path extrusionOk="0" h="988" w="365">
                  <a:moveTo>
                    <a:pt x="143" y="0"/>
                  </a:moveTo>
                  <a:cubicBezTo>
                    <a:pt x="141" y="0"/>
                    <a:pt x="138" y="1"/>
                    <a:pt x="136" y="2"/>
                  </a:cubicBezTo>
                  <a:cubicBezTo>
                    <a:pt x="131" y="2"/>
                    <a:pt x="122" y="2"/>
                    <a:pt x="113" y="7"/>
                  </a:cubicBezTo>
                  <a:lnTo>
                    <a:pt x="118" y="11"/>
                  </a:lnTo>
                  <a:cubicBezTo>
                    <a:pt x="115" y="11"/>
                    <a:pt x="112" y="11"/>
                    <a:pt x="109" y="11"/>
                  </a:cubicBezTo>
                  <a:cubicBezTo>
                    <a:pt x="82" y="11"/>
                    <a:pt x="58" y="31"/>
                    <a:pt x="50" y="56"/>
                  </a:cubicBezTo>
                  <a:cubicBezTo>
                    <a:pt x="37" y="97"/>
                    <a:pt x="28" y="137"/>
                    <a:pt x="23" y="178"/>
                  </a:cubicBezTo>
                  <a:cubicBezTo>
                    <a:pt x="14" y="223"/>
                    <a:pt x="10" y="268"/>
                    <a:pt x="5" y="308"/>
                  </a:cubicBezTo>
                  <a:cubicBezTo>
                    <a:pt x="1" y="349"/>
                    <a:pt x="1" y="394"/>
                    <a:pt x="5" y="434"/>
                  </a:cubicBezTo>
                  <a:cubicBezTo>
                    <a:pt x="5" y="479"/>
                    <a:pt x="10" y="524"/>
                    <a:pt x="19" y="569"/>
                  </a:cubicBezTo>
                  <a:cubicBezTo>
                    <a:pt x="28" y="609"/>
                    <a:pt x="37" y="645"/>
                    <a:pt x="50" y="686"/>
                  </a:cubicBezTo>
                  <a:cubicBezTo>
                    <a:pt x="68" y="722"/>
                    <a:pt x="86" y="762"/>
                    <a:pt x="109" y="798"/>
                  </a:cubicBezTo>
                  <a:cubicBezTo>
                    <a:pt x="127" y="830"/>
                    <a:pt x="145" y="861"/>
                    <a:pt x="167" y="893"/>
                  </a:cubicBezTo>
                  <a:cubicBezTo>
                    <a:pt x="181" y="911"/>
                    <a:pt x="194" y="929"/>
                    <a:pt x="207" y="947"/>
                  </a:cubicBezTo>
                  <a:cubicBezTo>
                    <a:pt x="221" y="956"/>
                    <a:pt x="230" y="969"/>
                    <a:pt x="243" y="978"/>
                  </a:cubicBezTo>
                  <a:cubicBezTo>
                    <a:pt x="257" y="983"/>
                    <a:pt x="270" y="987"/>
                    <a:pt x="284" y="987"/>
                  </a:cubicBezTo>
                  <a:cubicBezTo>
                    <a:pt x="302" y="987"/>
                    <a:pt x="324" y="978"/>
                    <a:pt x="338" y="965"/>
                  </a:cubicBezTo>
                  <a:cubicBezTo>
                    <a:pt x="356" y="942"/>
                    <a:pt x="365" y="915"/>
                    <a:pt x="356" y="893"/>
                  </a:cubicBezTo>
                  <a:cubicBezTo>
                    <a:pt x="351" y="870"/>
                    <a:pt x="338" y="848"/>
                    <a:pt x="324" y="830"/>
                  </a:cubicBezTo>
                  <a:cubicBezTo>
                    <a:pt x="306" y="807"/>
                    <a:pt x="288" y="785"/>
                    <a:pt x="275" y="758"/>
                  </a:cubicBezTo>
                  <a:cubicBezTo>
                    <a:pt x="252" y="726"/>
                    <a:pt x="230" y="690"/>
                    <a:pt x="212" y="654"/>
                  </a:cubicBezTo>
                  <a:cubicBezTo>
                    <a:pt x="185" y="582"/>
                    <a:pt x="167" y="501"/>
                    <a:pt x="158" y="425"/>
                  </a:cubicBezTo>
                  <a:cubicBezTo>
                    <a:pt x="158" y="429"/>
                    <a:pt x="158" y="434"/>
                    <a:pt x="158" y="438"/>
                  </a:cubicBezTo>
                  <a:cubicBezTo>
                    <a:pt x="154" y="394"/>
                    <a:pt x="149" y="349"/>
                    <a:pt x="145" y="304"/>
                  </a:cubicBezTo>
                  <a:cubicBezTo>
                    <a:pt x="145" y="263"/>
                    <a:pt x="149" y="218"/>
                    <a:pt x="154" y="178"/>
                  </a:cubicBezTo>
                  <a:cubicBezTo>
                    <a:pt x="154" y="160"/>
                    <a:pt x="158" y="142"/>
                    <a:pt x="163" y="128"/>
                  </a:cubicBezTo>
                  <a:cubicBezTo>
                    <a:pt x="167" y="110"/>
                    <a:pt x="167" y="101"/>
                    <a:pt x="172" y="88"/>
                  </a:cubicBezTo>
                  <a:cubicBezTo>
                    <a:pt x="172" y="88"/>
                    <a:pt x="172" y="83"/>
                    <a:pt x="172" y="79"/>
                  </a:cubicBezTo>
                  <a:lnTo>
                    <a:pt x="176" y="65"/>
                  </a:lnTo>
                  <a:cubicBezTo>
                    <a:pt x="176" y="65"/>
                    <a:pt x="176" y="65"/>
                    <a:pt x="176" y="70"/>
                  </a:cubicBezTo>
                  <a:cubicBezTo>
                    <a:pt x="190" y="47"/>
                    <a:pt x="181" y="20"/>
                    <a:pt x="158" y="7"/>
                  </a:cubicBezTo>
                  <a:cubicBezTo>
                    <a:pt x="155" y="3"/>
                    <a:pt x="149" y="0"/>
                    <a:pt x="143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5617350" y="2155650"/>
              <a:ext cx="77525" cy="88425"/>
            </a:xfrm>
            <a:custGeom>
              <a:rect b="b" l="l" r="r" t="t"/>
              <a:pathLst>
                <a:path extrusionOk="0" h="3537" w="3101">
                  <a:moveTo>
                    <a:pt x="185" y="0"/>
                  </a:moveTo>
                  <a:cubicBezTo>
                    <a:pt x="172" y="0"/>
                    <a:pt x="163" y="5"/>
                    <a:pt x="149" y="9"/>
                  </a:cubicBezTo>
                  <a:cubicBezTo>
                    <a:pt x="131" y="18"/>
                    <a:pt x="122" y="36"/>
                    <a:pt x="118" y="59"/>
                  </a:cubicBezTo>
                  <a:cubicBezTo>
                    <a:pt x="113" y="72"/>
                    <a:pt x="113" y="95"/>
                    <a:pt x="122" y="108"/>
                  </a:cubicBezTo>
                  <a:lnTo>
                    <a:pt x="145" y="140"/>
                  </a:lnTo>
                  <a:cubicBezTo>
                    <a:pt x="158" y="158"/>
                    <a:pt x="172" y="180"/>
                    <a:pt x="181" y="198"/>
                  </a:cubicBezTo>
                  <a:cubicBezTo>
                    <a:pt x="194" y="221"/>
                    <a:pt x="208" y="252"/>
                    <a:pt x="221" y="279"/>
                  </a:cubicBezTo>
                  <a:cubicBezTo>
                    <a:pt x="239" y="324"/>
                    <a:pt x="257" y="369"/>
                    <a:pt x="271" y="419"/>
                  </a:cubicBezTo>
                  <a:cubicBezTo>
                    <a:pt x="280" y="464"/>
                    <a:pt x="289" y="509"/>
                    <a:pt x="298" y="554"/>
                  </a:cubicBezTo>
                  <a:cubicBezTo>
                    <a:pt x="307" y="644"/>
                    <a:pt x="311" y="734"/>
                    <a:pt x="316" y="824"/>
                  </a:cubicBezTo>
                  <a:lnTo>
                    <a:pt x="316" y="896"/>
                  </a:lnTo>
                  <a:lnTo>
                    <a:pt x="316" y="959"/>
                  </a:lnTo>
                  <a:cubicBezTo>
                    <a:pt x="316" y="999"/>
                    <a:pt x="320" y="1040"/>
                    <a:pt x="320" y="1085"/>
                  </a:cubicBezTo>
                  <a:lnTo>
                    <a:pt x="320" y="1274"/>
                  </a:lnTo>
                  <a:cubicBezTo>
                    <a:pt x="320" y="1390"/>
                    <a:pt x="320" y="1512"/>
                    <a:pt x="316" y="1629"/>
                  </a:cubicBezTo>
                  <a:cubicBezTo>
                    <a:pt x="316" y="1687"/>
                    <a:pt x="311" y="1746"/>
                    <a:pt x="307" y="1804"/>
                  </a:cubicBezTo>
                  <a:lnTo>
                    <a:pt x="307" y="1822"/>
                  </a:lnTo>
                  <a:cubicBezTo>
                    <a:pt x="307" y="1872"/>
                    <a:pt x="302" y="1921"/>
                    <a:pt x="298" y="1966"/>
                  </a:cubicBezTo>
                  <a:lnTo>
                    <a:pt x="298" y="1993"/>
                  </a:lnTo>
                  <a:lnTo>
                    <a:pt x="293" y="2047"/>
                  </a:lnTo>
                  <a:cubicBezTo>
                    <a:pt x="289" y="2079"/>
                    <a:pt x="284" y="2115"/>
                    <a:pt x="280" y="2146"/>
                  </a:cubicBezTo>
                  <a:lnTo>
                    <a:pt x="271" y="2218"/>
                  </a:lnTo>
                  <a:lnTo>
                    <a:pt x="257" y="2286"/>
                  </a:lnTo>
                  <a:lnTo>
                    <a:pt x="248" y="2362"/>
                  </a:lnTo>
                  <a:lnTo>
                    <a:pt x="235" y="2448"/>
                  </a:lnTo>
                  <a:cubicBezTo>
                    <a:pt x="217" y="2556"/>
                    <a:pt x="199" y="2664"/>
                    <a:pt x="181" y="2772"/>
                  </a:cubicBezTo>
                  <a:cubicBezTo>
                    <a:pt x="163" y="2862"/>
                    <a:pt x="140" y="2965"/>
                    <a:pt x="109" y="3073"/>
                  </a:cubicBezTo>
                  <a:cubicBezTo>
                    <a:pt x="104" y="3095"/>
                    <a:pt x="95" y="3122"/>
                    <a:pt x="91" y="3149"/>
                  </a:cubicBezTo>
                  <a:cubicBezTo>
                    <a:pt x="73" y="3199"/>
                    <a:pt x="59" y="3253"/>
                    <a:pt x="41" y="3302"/>
                  </a:cubicBezTo>
                  <a:lnTo>
                    <a:pt x="32" y="3320"/>
                  </a:lnTo>
                  <a:cubicBezTo>
                    <a:pt x="23" y="3338"/>
                    <a:pt x="14" y="3356"/>
                    <a:pt x="10" y="3374"/>
                  </a:cubicBezTo>
                  <a:cubicBezTo>
                    <a:pt x="1" y="3397"/>
                    <a:pt x="1" y="3419"/>
                    <a:pt x="10" y="3437"/>
                  </a:cubicBezTo>
                  <a:cubicBezTo>
                    <a:pt x="25" y="3491"/>
                    <a:pt x="73" y="3523"/>
                    <a:pt x="122" y="3523"/>
                  </a:cubicBezTo>
                  <a:cubicBezTo>
                    <a:pt x="147" y="3523"/>
                    <a:pt x="173" y="3514"/>
                    <a:pt x="194" y="3496"/>
                  </a:cubicBezTo>
                  <a:lnTo>
                    <a:pt x="194" y="3496"/>
                  </a:lnTo>
                  <a:lnTo>
                    <a:pt x="185" y="3500"/>
                  </a:lnTo>
                  <a:cubicBezTo>
                    <a:pt x="203" y="3491"/>
                    <a:pt x="221" y="3473"/>
                    <a:pt x="235" y="3455"/>
                  </a:cubicBezTo>
                  <a:cubicBezTo>
                    <a:pt x="262" y="3460"/>
                    <a:pt x="293" y="3460"/>
                    <a:pt x="325" y="3460"/>
                  </a:cubicBezTo>
                  <a:lnTo>
                    <a:pt x="370" y="3464"/>
                  </a:lnTo>
                  <a:cubicBezTo>
                    <a:pt x="424" y="3469"/>
                    <a:pt x="482" y="3473"/>
                    <a:pt x="536" y="3473"/>
                  </a:cubicBezTo>
                  <a:lnTo>
                    <a:pt x="707" y="3482"/>
                  </a:lnTo>
                  <a:cubicBezTo>
                    <a:pt x="774" y="3482"/>
                    <a:pt x="842" y="3487"/>
                    <a:pt x="909" y="3491"/>
                  </a:cubicBezTo>
                  <a:cubicBezTo>
                    <a:pt x="1008" y="3496"/>
                    <a:pt x="1107" y="3500"/>
                    <a:pt x="1206" y="3509"/>
                  </a:cubicBezTo>
                  <a:lnTo>
                    <a:pt x="1274" y="3514"/>
                  </a:lnTo>
                  <a:cubicBezTo>
                    <a:pt x="1337" y="3518"/>
                    <a:pt x="1404" y="3518"/>
                    <a:pt x="1467" y="3523"/>
                  </a:cubicBezTo>
                  <a:cubicBezTo>
                    <a:pt x="1530" y="3523"/>
                    <a:pt x="1580" y="3527"/>
                    <a:pt x="1638" y="3527"/>
                  </a:cubicBezTo>
                  <a:cubicBezTo>
                    <a:pt x="1697" y="3532"/>
                    <a:pt x="1737" y="3536"/>
                    <a:pt x="1778" y="3536"/>
                  </a:cubicBezTo>
                  <a:lnTo>
                    <a:pt x="1796" y="3536"/>
                  </a:lnTo>
                  <a:lnTo>
                    <a:pt x="1899" y="3532"/>
                  </a:lnTo>
                  <a:lnTo>
                    <a:pt x="2106" y="3532"/>
                  </a:lnTo>
                  <a:cubicBezTo>
                    <a:pt x="2112" y="3532"/>
                    <a:pt x="2118" y="3532"/>
                    <a:pt x="2124" y="3532"/>
                  </a:cubicBezTo>
                  <a:cubicBezTo>
                    <a:pt x="2189" y="3532"/>
                    <a:pt x="2250" y="3510"/>
                    <a:pt x="2300" y="3469"/>
                  </a:cubicBezTo>
                  <a:cubicBezTo>
                    <a:pt x="2309" y="3469"/>
                    <a:pt x="2318" y="3464"/>
                    <a:pt x="2326" y="3460"/>
                  </a:cubicBezTo>
                  <a:cubicBezTo>
                    <a:pt x="2340" y="3455"/>
                    <a:pt x="2349" y="3446"/>
                    <a:pt x="2358" y="3437"/>
                  </a:cubicBezTo>
                  <a:cubicBezTo>
                    <a:pt x="2371" y="3428"/>
                    <a:pt x="2380" y="3419"/>
                    <a:pt x="2394" y="3406"/>
                  </a:cubicBezTo>
                  <a:cubicBezTo>
                    <a:pt x="2416" y="3388"/>
                    <a:pt x="2439" y="3365"/>
                    <a:pt x="2457" y="3343"/>
                  </a:cubicBezTo>
                  <a:cubicBezTo>
                    <a:pt x="2497" y="3293"/>
                    <a:pt x="2538" y="3239"/>
                    <a:pt x="2569" y="3185"/>
                  </a:cubicBezTo>
                  <a:cubicBezTo>
                    <a:pt x="2605" y="3127"/>
                    <a:pt x="2641" y="3077"/>
                    <a:pt x="2668" y="3014"/>
                  </a:cubicBezTo>
                  <a:cubicBezTo>
                    <a:pt x="2695" y="2974"/>
                    <a:pt x="2718" y="2929"/>
                    <a:pt x="2740" y="2884"/>
                  </a:cubicBezTo>
                  <a:lnTo>
                    <a:pt x="2754" y="2853"/>
                  </a:lnTo>
                  <a:cubicBezTo>
                    <a:pt x="2812" y="2745"/>
                    <a:pt x="2862" y="2628"/>
                    <a:pt x="2907" y="2511"/>
                  </a:cubicBezTo>
                  <a:lnTo>
                    <a:pt x="2916" y="2484"/>
                  </a:lnTo>
                  <a:cubicBezTo>
                    <a:pt x="2934" y="2434"/>
                    <a:pt x="2952" y="2389"/>
                    <a:pt x="2965" y="2340"/>
                  </a:cubicBezTo>
                  <a:cubicBezTo>
                    <a:pt x="2979" y="2295"/>
                    <a:pt x="2992" y="2245"/>
                    <a:pt x="3001" y="2196"/>
                  </a:cubicBezTo>
                  <a:lnTo>
                    <a:pt x="3010" y="2173"/>
                  </a:lnTo>
                  <a:cubicBezTo>
                    <a:pt x="3024" y="2101"/>
                    <a:pt x="3037" y="2029"/>
                    <a:pt x="3051" y="1948"/>
                  </a:cubicBezTo>
                  <a:lnTo>
                    <a:pt x="3060" y="1908"/>
                  </a:lnTo>
                  <a:lnTo>
                    <a:pt x="3069" y="1867"/>
                  </a:lnTo>
                  <a:cubicBezTo>
                    <a:pt x="3078" y="1809"/>
                    <a:pt x="3087" y="1746"/>
                    <a:pt x="3091" y="1687"/>
                  </a:cubicBezTo>
                  <a:lnTo>
                    <a:pt x="3091" y="1674"/>
                  </a:lnTo>
                  <a:cubicBezTo>
                    <a:pt x="3096" y="1575"/>
                    <a:pt x="3100" y="1476"/>
                    <a:pt x="3100" y="1372"/>
                  </a:cubicBezTo>
                  <a:cubicBezTo>
                    <a:pt x="3100" y="1274"/>
                    <a:pt x="3096" y="1197"/>
                    <a:pt x="3087" y="1125"/>
                  </a:cubicBezTo>
                  <a:cubicBezTo>
                    <a:pt x="3087" y="1103"/>
                    <a:pt x="3082" y="1085"/>
                    <a:pt x="3082" y="1067"/>
                  </a:cubicBezTo>
                  <a:lnTo>
                    <a:pt x="3078" y="1058"/>
                  </a:lnTo>
                  <a:lnTo>
                    <a:pt x="3073" y="1026"/>
                  </a:lnTo>
                  <a:lnTo>
                    <a:pt x="3069" y="995"/>
                  </a:lnTo>
                  <a:lnTo>
                    <a:pt x="3069" y="977"/>
                  </a:lnTo>
                  <a:cubicBezTo>
                    <a:pt x="3069" y="968"/>
                    <a:pt x="3064" y="959"/>
                    <a:pt x="3064" y="950"/>
                  </a:cubicBezTo>
                  <a:cubicBezTo>
                    <a:pt x="3060" y="927"/>
                    <a:pt x="3055" y="905"/>
                    <a:pt x="3051" y="882"/>
                  </a:cubicBezTo>
                  <a:cubicBezTo>
                    <a:pt x="3042" y="824"/>
                    <a:pt x="3028" y="765"/>
                    <a:pt x="3006" y="711"/>
                  </a:cubicBezTo>
                  <a:cubicBezTo>
                    <a:pt x="2983" y="657"/>
                    <a:pt x="2956" y="603"/>
                    <a:pt x="2925" y="554"/>
                  </a:cubicBezTo>
                  <a:cubicBezTo>
                    <a:pt x="2893" y="500"/>
                    <a:pt x="2853" y="450"/>
                    <a:pt x="2803" y="410"/>
                  </a:cubicBezTo>
                  <a:cubicBezTo>
                    <a:pt x="2790" y="392"/>
                    <a:pt x="2772" y="378"/>
                    <a:pt x="2754" y="365"/>
                  </a:cubicBezTo>
                  <a:cubicBezTo>
                    <a:pt x="2749" y="356"/>
                    <a:pt x="2745" y="342"/>
                    <a:pt x="2736" y="333"/>
                  </a:cubicBezTo>
                  <a:cubicBezTo>
                    <a:pt x="2722" y="315"/>
                    <a:pt x="2704" y="293"/>
                    <a:pt x="2682" y="275"/>
                  </a:cubicBezTo>
                  <a:lnTo>
                    <a:pt x="2668" y="266"/>
                  </a:lnTo>
                  <a:cubicBezTo>
                    <a:pt x="2646" y="243"/>
                    <a:pt x="2614" y="221"/>
                    <a:pt x="2587" y="198"/>
                  </a:cubicBezTo>
                  <a:cubicBezTo>
                    <a:pt x="2556" y="176"/>
                    <a:pt x="2520" y="162"/>
                    <a:pt x="2484" y="149"/>
                  </a:cubicBezTo>
                  <a:cubicBezTo>
                    <a:pt x="2452" y="140"/>
                    <a:pt x="2421" y="131"/>
                    <a:pt x="2389" y="122"/>
                  </a:cubicBezTo>
                  <a:cubicBezTo>
                    <a:pt x="2362" y="122"/>
                    <a:pt x="2335" y="117"/>
                    <a:pt x="2313" y="117"/>
                  </a:cubicBezTo>
                  <a:lnTo>
                    <a:pt x="2295" y="108"/>
                  </a:lnTo>
                  <a:cubicBezTo>
                    <a:pt x="2268" y="90"/>
                    <a:pt x="2241" y="81"/>
                    <a:pt x="2210" y="77"/>
                  </a:cubicBezTo>
                  <a:cubicBezTo>
                    <a:pt x="2196" y="77"/>
                    <a:pt x="2178" y="81"/>
                    <a:pt x="2169" y="90"/>
                  </a:cubicBezTo>
                  <a:cubicBezTo>
                    <a:pt x="2160" y="95"/>
                    <a:pt x="2151" y="104"/>
                    <a:pt x="2142" y="113"/>
                  </a:cubicBezTo>
                  <a:cubicBezTo>
                    <a:pt x="2106" y="113"/>
                    <a:pt x="2066" y="108"/>
                    <a:pt x="2030" y="104"/>
                  </a:cubicBezTo>
                  <a:lnTo>
                    <a:pt x="1976" y="99"/>
                  </a:lnTo>
                  <a:lnTo>
                    <a:pt x="1917" y="95"/>
                  </a:lnTo>
                  <a:cubicBezTo>
                    <a:pt x="1854" y="81"/>
                    <a:pt x="1791" y="77"/>
                    <a:pt x="1724" y="72"/>
                  </a:cubicBezTo>
                  <a:lnTo>
                    <a:pt x="1526" y="72"/>
                  </a:lnTo>
                  <a:cubicBezTo>
                    <a:pt x="1409" y="72"/>
                    <a:pt x="1287" y="72"/>
                    <a:pt x="1170" y="77"/>
                  </a:cubicBezTo>
                  <a:lnTo>
                    <a:pt x="1080" y="81"/>
                  </a:lnTo>
                  <a:cubicBezTo>
                    <a:pt x="1031" y="81"/>
                    <a:pt x="977" y="86"/>
                    <a:pt x="927" y="86"/>
                  </a:cubicBezTo>
                  <a:lnTo>
                    <a:pt x="842" y="86"/>
                  </a:lnTo>
                  <a:cubicBezTo>
                    <a:pt x="788" y="86"/>
                    <a:pt x="738" y="77"/>
                    <a:pt x="685" y="72"/>
                  </a:cubicBezTo>
                  <a:lnTo>
                    <a:pt x="626" y="68"/>
                  </a:lnTo>
                  <a:cubicBezTo>
                    <a:pt x="590" y="63"/>
                    <a:pt x="554" y="59"/>
                    <a:pt x="523" y="54"/>
                  </a:cubicBezTo>
                  <a:cubicBezTo>
                    <a:pt x="451" y="45"/>
                    <a:pt x="383" y="41"/>
                    <a:pt x="316" y="41"/>
                  </a:cubicBezTo>
                  <a:cubicBezTo>
                    <a:pt x="289" y="41"/>
                    <a:pt x="266" y="50"/>
                    <a:pt x="253" y="68"/>
                  </a:cubicBezTo>
                  <a:lnTo>
                    <a:pt x="244" y="54"/>
                  </a:lnTo>
                  <a:lnTo>
                    <a:pt x="235" y="41"/>
                  </a:lnTo>
                  <a:cubicBezTo>
                    <a:pt x="221" y="18"/>
                    <a:pt x="199" y="5"/>
                    <a:pt x="172" y="5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5685175" y="2168575"/>
              <a:ext cx="10600" cy="31625"/>
            </a:xfrm>
            <a:custGeom>
              <a:rect b="b" l="l" r="r" t="t"/>
              <a:pathLst>
                <a:path extrusionOk="0" h="1265" w="424">
                  <a:moveTo>
                    <a:pt x="54" y="1"/>
                  </a:moveTo>
                  <a:cubicBezTo>
                    <a:pt x="45" y="1"/>
                    <a:pt x="36" y="1"/>
                    <a:pt x="27" y="5"/>
                  </a:cubicBezTo>
                  <a:lnTo>
                    <a:pt x="32" y="5"/>
                  </a:lnTo>
                  <a:cubicBezTo>
                    <a:pt x="18" y="14"/>
                    <a:pt x="9" y="28"/>
                    <a:pt x="5" y="46"/>
                  </a:cubicBezTo>
                  <a:cubicBezTo>
                    <a:pt x="0" y="59"/>
                    <a:pt x="0" y="77"/>
                    <a:pt x="9" y="91"/>
                  </a:cubicBezTo>
                  <a:cubicBezTo>
                    <a:pt x="18" y="109"/>
                    <a:pt x="27" y="127"/>
                    <a:pt x="36" y="145"/>
                  </a:cubicBezTo>
                  <a:cubicBezTo>
                    <a:pt x="50" y="163"/>
                    <a:pt x="59" y="176"/>
                    <a:pt x="68" y="194"/>
                  </a:cubicBezTo>
                  <a:cubicBezTo>
                    <a:pt x="95" y="230"/>
                    <a:pt x="122" y="271"/>
                    <a:pt x="149" y="311"/>
                  </a:cubicBezTo>
                  <a:cubicBezTo>
                    <a:pt x="176" y="347"/>
                    <a:pt x="198" y="388"/>
                    <a:pt x="221" y="428"/>
                  </a:cubicBezTo>
                  <a:cubicBezTo>
                    <a:pt x="243" y="464"/>
                    <a:pt x="257" y="505"/>
                    <a:pt x="275" y="545"/>
                  </a:cubicBezTo>
                  <a:cubicBezTo>
                    <a:pt x="293" y="586"/>
                    <a:pt x="306" y="622"/>
                    <a:pt x="315" y="658"/>
                  </a:cubicBezTo>
                  <a:cubicBezTo>
                    <a:pt x="320" y="680"/>
                    <a:pt x="329" y="703"/>
                    <a:pt x="333" y="725"/>
                  </a:cubicBezTo>
                  <a:cubicBezTo>
                    <a:pt x="338" y="748"/>
                    <a:pt x="342" y="770"/>
                    <a:pt x="342" y="788"/>
                  </a:cubicBezTo>
                  <a:lnTo>
                    <a:pt x="342" y="779"/>
                  </a:lnTo>
                  <a:cubicBezTo>
                    <a:pt x="347" y="819"/>
                    <a:pt x="347" y="855"/>
                    <a:pt x="347" y="891"/>
                  </a:cubicBezTo>
                  <a:cubicBezTo>
                    <a:pt x="347" y="927"/>
                    <a:pt x="347" y="963"/>
                    <a:pt x="347" y="999"/>
                  </a:cubicBezTo>
                  <a:lnTo>
                    <a:pt x="347" y="1112"/>
                  </a:lnTo>
                  <a:cubicBezTo>
                    <a:pt x="347" y="1148"/>
                    <a:pt x="342" y="1193"/>
                    <a:pt x="338" y="1229"/>
                  </a:cubicBezTo>
                  <a:cubicBezTo>
                    <a:pt x="338" y="1247"/>
                    <a:pt x="351" y="1265"/>
                    <a:pt x="374" y="1265"/>
                  </a:cubicBezTo>
                  <a:cubicBezTo>
                    <a:pt x="387" y="1265"/>
                    <a:pt x="405" y="1247"/>
                    <a:pt x="405" y="1229"/>
                  </a:cubicBezTo>
                  <a:cubicBezTo>
                    <a:pt x="410" y="1179"/>
                    <a:pt x="414" y="1130"/>
                    <a:pt x="414" y="1080"/>
                  </a:cubicBezTo>
                  <a:cubicBezTo>
                    <a:pt x="414" y="1031"/>
                    <a:pt x="414" y="968"/>
                    <a:pt x="419" y="914"/>
                  </a:cubicBezTo>
                  <a:cubicBezTo>
                    <a:pt x="423" y="864"/>
                    <a:pt x="423" y="806"/>
                    <a:pt x="419" y="757"/>
                  </a:cubicBezTo>
                  <a:cubicBezTo>
                    <a:pt x="419" y="725"/>
                    <a:pt x="414" y="703"/>
                    <a:pt x="410" y="676"/>
                  </a:cubicBezTo>
                  <a:cubicBezTo>
                    <a:pt x="410" y="644"/>
                    <a:pt x="401" y="617"/>
                    <a:pt x="392" y="590"/>
                  </a:cubicBezTo>
                  <a:cubicBezTo>
                    <a:pt x="365" y="491"/>
                    <a:pt x="324" y="392"/>
                    <a:pt x="275" y="298"/>
                  </a:cubicBezTo>
                  <a:cubicBezTo>
                    <a:pt x="225" y="208"/>
                    <a:pt x="167" y="122"/>
                    <a:pt x="113" y="28"/>
                  </a:cubicBezTo>
                  <a:cubicBezTo>
                    <a:pt x="99" y="10"/>
                    <a:pt x="77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5660550" y="2156550"/>
              <a:ext cx="20025" cy="5450"/>
            </a:xfrm>
            <a:custGeom>
              <a:rect b="b" l="l" r="r" t="t"/>
              <a:pathLst>
                <a:path extrusionOk="0" h="218" w="801">
                  <a:moveTo>
                    <a:pt x="36" y="0"/>
                  </a:moveTo>
                  <a:cubicBezTo>
                    <a:pt x="14" y="5"/>
                    <a:pt x="0" y="32"/>
                    <a:pt x="5" y="54"/>
                  </a:cubicBezTo>
                  <a:cubicBezTo>
                    <a:pt x="9" y="90"/>
                    <a:pt x="50" y="99"/>
                    <a:pt x="77" y="108"/>
                  </a:cubicBezTo>
                  <a:cubicBezTo>
                    <a:pt x="104" y="117"/>
                    <a:pt x="126" y="122"/>
                    <a:pt x="153" y="126"/>
                  </a:cubicBezTo>
                  <a:cubicBezTo>
                    <a:pt x="171" y="131"/>
                    <a:pt x="189" y="135"/>
                    <a:pt x="207" y="135"/>
                  </a:cubicBezTo>
                  <a:cubicBezTo>
                    <a:pt x="225" y="140"/>
                    <a:pt x="252" y="144"/>
                    <a:pt x="279" y="144"/>
                  </a:cubicBezTo>
                  <a:cubicBezTo>
                    <a:pt x="315" y="153"/>
                    <a:pt x="351" y="153"/>
                    <a:pt x="392" y="158"/>
                  </a:cubicBezTo>
                  <a:cubicBezTo>
                    <a:pt x="428" y="162"/>
                    <a:pt x="464" y="167"/>
                    <a:pt x="504" y="171"/>
                  </a:cubicBezTo>
                  <a:cubicBezTo>
                    <a:pt x="576" y="185"/>
                    <a:pt x="652" y="198"/>
                    <a:pt x="729" y="216"/>
                  </a:cubicBezTo>
                  <a:cubicBezTo>
                    <a:pt x="732" y="217"/>
                    <a:pt x="736" y="217"/>
                    <a:pt x="739" y="217"/>
                  </a:cubicBezTo>
                  <a:cubicBezTo>
                    <a:pt x="763" y="217"/>
                    <a:pt x="789" y="203"/>
                    <a:pt x="796" y="176"/>
                  </a:cubicBezTo>
                  <a:cubicBezTo>
                    <a:pt x="801" y="162"/>
                    <a:pt x="801" y="149"/>
                    <a:pt x="792" y="135"/>
                  </a:cubicBezTo>
                  <a:cubicBezTo>
                    <a:pt x="801" y="126"/>
                    <a:pt x="801" y="113"/>
                    <a:pt x="796" y="104"/>
                  </a:cubicBezTo>
                  <a:cubicBezTo>
                    <a:pt x="796" y="77"/>
                    <a:pt x="765" y="68"/>
                    <a:pt x="742" y="59"/>
                  </a:cubicBezTo>
                  <a:cubicBezTo>
                    <a:pt x="720" y="54"/>
                    <a:pt x="697" y="50"/>
                    <a:pt x="675" y="45"/>
                  </a:cubicBezTo>
                  <a:cubicBezTo>
                    <a:pt x="625" y="36"/>
                    <a:pt x="572" y="27"/>
                    <a:pt x="522" y="23"/>
                  </a:cubicBezTo>
                  <a:cubicBezTo>
                    <a:pt x="513" y="23"/>
                    <a:pt x="509" y="23"/>
                    <a:pt x="504" y="27"/>
                  </a:cubicBezTo>
                  <a:cubicBezTo>
                    <a:pt x="473" y="23"/>
                    <a:pt x="441" y="18"/>
                    <a:pt x="410" y="14"/>
                  </a:cubicBezTo>
                  <a:cubicBezTo>
                    <a:pt x="351" y="9"/>
                    <a:pt x="288" y="0"/>
                    <a:pt x="230" y="0"/>
                  </a:cubicBezTo>
                  <a:lnTo>
                    <a:pt x="104" y="0"/>
                  </a:lnTo>
                  <a:cubicBezTo>
                    <a:pt x="81" y="0"/>
                    <a:pt x="59" y="0"/>
                    <a:pt x="36" y="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5614875" y="2155750"/>
              <a:ext cx="14650" cy="86350"/>
            </a:xfrm>
            <a:custGeom>
              <a:rect b="b" l="l" r="r" t="t"/>
              <a:pathLst>
                <a:path extrusionOk="0" h="3454" w="586">
                  <a:moveTo>
                    <a:pt x="487" y="2514"/>
                  </a:moveTo>
                  <a:lnTo>
                    <a:pt x="487" y="2514"/>
                  </a:lnTo>
                  <a:cubicBezTo>
                    <a:pt x="485" y="2520"/>
                    <a:pt x="484" y="2526"/>
                    <a:pt x="483" y="2532"/>
                  </a:cubicBezTo>
                  <a:lnTo>
                    <a:pt x="483" y="2532"/>
                  </a:lnTo>
                  <a:cubicBezTo>
                    <a:pt x="486" y="2528"/>
                    <a:pt x="487" y="2521"/>
                    <a:pt x="487" y="2514"/>
                  </a:cubicBezTo>
                  <a:close/>
                  <a:moveTo>
                    <a:pt x="212" y="1"/>
                  </a:moveTo>
                  <a:cubicBezTo>
                    <a:pt x="199" y="1"/>
                    <a:pt x="185" y="5"/>
                    <a:pt x="172" y="10"/>
                  </a:cubicBezTo>
                  <a:lnTo>
                    <a:pt x="172" y="14"/>
                  </a:lnTo>
                  <a:cubicBezTo>
                    <a:pt x="131" y="32"/>
                    <a:pt x="113" y="82"/>
                    <a:pt x="131" y="127"/>
                  </a:cubicBezTo>
                  <a:cubicBezTo>
                    <a:pt x="167" y="190"/>
                    <a:pt x="199" y="257"/>
                    <a:pt x="226" y="325"/>
                  </a:cubicBezTo>
                  <a:cubicBezTo>
                    <a:pt x="239" y="361"/>
                    <a:pt x="248" y="397"/>
                    <a:pt x="253" y="428"/>
                  </a:cubicBezTo>
                  <a:cubicBezTo>
                    <a:pt x="266" y="473"/>
                    <a:pt x="275" y="523"/>
                    <a:pt x="284" y="568"/>
                  </a:cubicBezTo>
                  <a:cubicBezTo>
                    <a:pt x="302" y="658"/>
                    <a:pt x="311" y="743"/>
                    <a:pt x="320" y="829"/>
                  </a:cubicBezTo>
                  <a:lnTo>
                    <a:pt x="320" y="802"/>
                  </a:lnTo>
                  <a:cubicBezTo>
                    <a:pt x="320" y="828"/>
                    <a:pt x="323" y="854"/>
                    <a:pt x="326" y="880"/>
                  </a:cubicBezTo>
                  <a:lnTo>
                    <a:pt x="326" y="880"/>
                  </a:lnTo>
                  <a:cubicBezTo>
                    <a:pt x="325" y="879"/>
                    <a:pt x="325" y="879"/>
                    <a:pt x="325" y="878"/>
                  </a:cubicBezTo>
                  <a:lnTo>
                    <a:pt x="325" y="878"/>
                  </a:lnTo>
                  <a:cubicBezTo>
                    <a:pt x="334" y="1004"/>
                    <a:pt x="343" y="1126"/>
                    <a:pt x="343" y="1252"/>
                  </a:cubicBezTo>
                  <a:cubicBezTo>
                    <a:pt x="347" y="1373"/>
                    <a:pt x="334" y="1494"/>
                    <a:pt x="329" y="1616"/>
                  </a:cubicBezTo>
                  <a:cubicBezTo>
                    <a:pt x="320" y="1737"/>
                    <a:pt x="311" y="1868"/>
                    <a:pt x="302" y="1989"/>
                  </a:cubicBezTo>
                  <a:cubicBezTo>
                    <a:pt x="302" y="2021"/>
                    <a:pt x="302" y="2052"/>
                    <a:pt x="298" y="2079"/>
                  </a:cubicBezTo>
                  <a:cubicBezTo>
                    <a:pt x="298" y="2111"/>
                    <a:pt x="289" y="2147"/>
                    <a:pt x="284" y="2178"/>
                  </a:cubicBezTo>
                  <a:cubicBezTo>
                    <a:pt x="280" y="2241"/>
                    <a:pt x="271" y="2300"/>
                    <a:pt x="262" y="2363"/>
                  </a:cubicBezTo>
                  <a:cubicBezTo>
                    <a:pt x="257" y="2390"/>
                    <a:pt x="253" y="2421"/>
                    <a:pt x="248" y="2448"/>
                  </a:cubicBezTo>
                  <a:lnTo>
                    <a:pt x="235" y="2511"/>
                  </a:lnTo>
                  <a:cubicBezTo>
                    <a:pt x="208" y="2655"/>
                    <a:pt x="163" y="2790"/>
                    <a:pt x="122" y="2934"/>
                  </a:cubicBezTo>
                  <a:cubicBezTo>
                    <a:pt x="100" y="2997"/>
                    <a:pt x="82" y="3060"/>
                    <a:pt x="64" y="3123"/>
                  </a:cubicBezTo>
                  <a:cubicBezTo>
                    <a:pt x="55" y="3159"/>
                    <a:pt x="41" y="3195"/>
                    <a:pt x="32" y="3235"/>
                  </a:cubicBezTo>
                  <a:lnTo>
                    <a:pt x="14" y="3280"/>
                  </a:lnTo>
                  <a:cubicBezTo>
                    <a:pt x="5" y="3307"/>
                    <a:pt x="1" y="3339"/>
                    <a:pt x="5" y="3370"/>
                  </a:cubicBezTo>
                  <a:cubicBezTo>
                    <a:pt x="10" y="3406"/>
                    <a:pt x="37" y="3438"/>
                    <a:pt x="77" y="3447"/>
                  </a:cubicBezTo>
                  <a:cubicBezTo>
                    <a:pt x="89" y="3451"/>
                    <a:pt x="101" y="3453"/>
                    <a:pt x="113" y="3453"/>
                  </a:cubicBezTo>
                  <a:cubicBezTo>
                    <a:pt x="138" y="3453"/>
                    <a:pt x="162" y="3444"/>
                    <a:pt x="181" y="3429"/>
                  </a:cubicBezTo>
                  <a:cubicBezTo>
                    <a:pt x="217" y="3393"/>
                    <a:pt x="239" y="3352"/>
                    <a:pt x="253" y="3307"/>
                  </a:cubicBezTo>
                  <a:cubicBezTo>
                    <a:pt x="271" y="3271"/>
                    <a:pt x="284" y="3235"/>
                    <a:pt x="298" y="3195"/>
                  </a:cubicBezTo>
                  <a:cubicBezTo>
                    <a:pt x="320" y="3127"/>
                    <a:pt x="343" y="3060"/>
                    <a:pt x="365" y="2992"/>
                  </a:cubicBezTo>
                  <a:cubicBezTo>
                    <a:pt x="388" y="2920"/>
                    <a:pt x="415" y="2840"/>
                    <a:pt x="433" y="2768"/>
                  </a:cubicBezTo>
                  <a:cubicBezTo>
                    <a:pt x="451" y="2691"/>
                    <a:pt x="469" y="2619"/>
                    <a:pt x="482" y="2547"/>
                  </a:cubicBezTo>
                  <a:lnTo>
                    <a:pt x="482" y="2538"/>
                  </a:lnTo>
                  <a:cubicBezTo>
                    <a:pt x="482" y="2536"/>
                    <a:pt x="483" y="2534"/>
                    <a:pt x="483" y="2532"/>
                  </a:cubicBezTo>
                  <a:lnTo>
                    <a:pt x="483" y="2532"/>
                  </a:lnTo>
                  <a:cubicBezTo>
                    <a:pt x="483" y="2533"/>
                    <a:pt x="482" y="2533"/>
                    <a:pt x="482" y="2534"/>
                  </a:cubicBezTo>
                  <a:cubicBezTo>
                    <a:pt x="482" y="2529"/>
                    <a:pt x="482" y="2520"/>
                    <a:pt x="487" y="2511"/>
                  </a:cubicBezTo>
                  <a:lnTo>
                    <a:pt x="487" y="2511"/>
                  </a:lnTo>
                  <a:cubicBezTo>
                    <a:pt x="487" y="2512"/>
                    <a:pt x="487" y="2513"/>
                    <a:pt x="487" y="2514"/>
                  </a:cubicBezTo>
                  <a:lnTo>
                    <a:pt x="487" y="2514"/>
                  </a:lnTo>
                  <a:cubicBezTo>
                    <a:pt x="507" y="2400"/>
                    <a:pt x="524" y="2287"/>
                    <a:pt x="541" y="2174"/>
                  </a:cubicBezTo>
                  <a:cubicBezTo>
                    <a:pt x="559" y="2052"/>
                    <a:pt x="559" y="1917"/>
                    <a:pt x="563" y="1791"/>
                  </a:cubicBezTo>
                  <a:cubicBezTo>
                    <a:pt x="572" y="1661"/>
                    <a:pt x="577" y="1548"/>
                    <a:pt x="581" y="1427"/>
                  </a:cubicBezTo>
                  <a:cubicBezTo>
                    <a:pt x="581" y="1364"/>
                    <a:pt x="586" y="1305"/>
                    <a:pt x="581" y="1243"/>
                  </a:cubicBezTo>
                  <a:cubicBezTo>
                    <a:pt x="581" y="1184"/>
                    <a:pt x="572" y="1103"/>
                    <a:pt x="568" y="1036"/>
                  </a:cubicBezTo>
                  <a:cubicBezTo>
                    <a:pt x="559" y="946"/>
                    <a:pt x="550" y="860"/>
                    <a:pt x="536" y="770"/>
                  </a:cubicBezTo>
                  <a:cubicBezTo>
                    <a:pt x="523" y="689"/>
                    <a:pt x="505" y="608"/>
                    <a:pt x="482" y="532"/>
                  </a:cubicBezTo>
                  <a:cubicBezTo>
                    <a:pt x="455" y="446"/>
                    <a:pt x="433" y="361"/>
                    <a:pt x="397" y="280"/>
                  </a:cubicBezTo>
                  <a:cubicBezTo>
                    <a:pt x="383" y="239"/>
                    <a:pt x="365" y="203"/>
                    <a:pt x="347" y="167"/>
                  </a:cubicBezTo>
                  <a:lnTo>
                    <a:pt x="289" y="46"/>
                  </a:lnTo>
                  <a:cubicBezTo>
                    <a:pt x="271" y="19"/>
                    <a:pt x="244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5594300" y="2155650"/>
              <a:ext cx="15550" cy="87600"/>
            </a:xfrm>
            <a:custGeom>
              <a:rect b="b" l="l" r="r" t="t"/>
              <a:pathLst>
                <a:path extrusionOk="0" h="3504" w="622">
                  <a:moveTo>
                    <a:pt x="275" y="0"/>
                  </a:moveTo>
                  <a:cubicBezTo>
                    <a:pt x="252" y="5"/>
                    <a:pt x="230" y="18"/>
                    <a:pt x="221" y="36"/>
                  </a:cubicBezTo>
                  <a:cubicBezTo>
                    <a:pt x="207" y="54"/>
                    <a:pt x="203" y="72"/>
                    <a:pt x="207" y="95"/>
                  </a:cubicBezTo>
                  <a:lnTo>
                    <a:pt x="207" y="99"/>
                  </a:lnTo>
                  <a:lnTo>
                    <a:pt x="207" y="131"/>
                  </a:lnTo>
                  <a:cubicBezTo>
                    <a:pt x="207" y="153"/>
                    <a:pt x="207" y="176"/>
                    <a:pt x="212" y="194"/>
                  </a:cubicBezTo>
                  <a:lnTo>
                    <a:pt x="212" y="171"/>
                  </a:lnTo>
                  <a:cubicBezTo>
                    <a:pt x="221" y="270"/>
                    <a:pt x="230" y="365"/>
                    <a:pt x="239" y="464"/>
                  </a:cubicBezTo>
                  <a:cubicBezTo>
                    <a:pt x="252" y="558"/>
                    <a:pt x="257" y="644"/>
                    <a:pt x="266" y="734"/>
                  </a:cubicBezTo>
                  <a:cubicBezTo>
                    <a:pt x="279" y="968"/>
                    <a:pt x="284" y="1206"/>
                    <a:pt x="270" y="1444"/>
                  </a:cubicBezTo>
                  <a:cubicBezTo>
                    <a:pt x="257" y="1696"/>
                    <a:pt x="234" y="1948"/>
                    <a:pt x="221" y="2200"/>
                  </a:cubicBezTo>
                  <a:cubicBezTo>
                    <a:pt x="212" y="2313"/>
                    <a:pt x="203" y="2430"/>
                    <a:pt x="189" y="2547"/>
                  </a:cubicBezTo>
                  <a:cubicBezTo>
                    <a:pt x="171" y="2646"/>
                    <a:pt x="162" y="2745"/>
                    <a:pt x="144" y="2844"/>
                  </a:cubicBezTo>
                  <a:cubicBezTo>
                    <a:pt x="126" y="2947"/>
                    <a:pt x="90" y="3055"/>
                    <a:pt x="63" y="3163"/>
                  </a:cubicBezTo>
                  <a:cubicBezTo>
                    <a:pt x="50" y="3212"/>
                    <a:pt x="32" y="3262"/>
                    <a:pt x="19" y="3316"/>
                  </a:cubicBezTo>
                  <a:cubicBezTo>
                    <a:pt x="5" y="3347"/>
                    <a:pt x="1" y="3383"/>
                    <a:pt x="5" y="3415"/>
                  </a:cubicBezTo>
                  <a:cubicBezTo>
                    <a:pt x="14" y="3451"/>
                    <a:pt x="37" y="3482"/>
                    <a:pt x="77" y="3496"/>
                  </a:cubicBezTo>
                  <a:cubicBezTo>
                    <a:pt x="88" y="3501"/>
                    <a:pt x="98" y="3503"/>
                    <a:pt x="109" y="3503"/>
                  </a:cubicBezTo>
                  <a:cubicBezTo>
                    <a:pt x="116" y="3503"/>
                    <a:pt x="124" y="3502"/>
                    <a:pt x="131" y="3500"/>
                  </a:cubicBezTo>
                  <a:cubicBezTo>
                    <a:pt x="149" y="3496"/>
                    <a:pt x="167" y="3487"/>
                    <a:pt x="180" y="3473"/>
                  </a:cubicBezTo>
                  <a:cubicBezTo>
                    <a:pt x="203" y="3455"/>
                    <a:pt x="221" y="3437"/>
                    <a:pt x="239" y="3410"/>
                  </a:cubicBezTo>
                  <a:cubicBezTo>
                    <a:pt x="252" y="3388"/>
                    <a:pt x="270" y="3361"/>
                    <a:pt x="284" y="3338"/>
                  </a:cubicBezTo>
                  <a:cubicBezTo>
                    <a:pt x="311" y="3280"/>
                    <a:pt x="338" y="3217"/>
                    <a:pt x="360" y="3158"/>
                  </a:cubicBezTo>
                  <a:cubicBezTo>
                    <a:pt x="401" y="3041"/>
                    <a:pt x="432" y="2924"/>
                    <a:pt x="459" y="2808"/>
                  </a:cubicBezTo>
                  <a:cubicBezTo>
                    <a:pt x="486" y="2677"/>
                    <a:pt x="513" y="2551"/>
                    <a:pt x="527" y="2425"/>
                  </a:cubicBezTo>
                  <a:cubicBezTo>
                    <a:pt x="536" y="2362"/>
                    <a:pt x="545" y="2299"/>
                    <a:pt x="554" y="2232"/>
                  </a:cubicBezTo>
                  <a:cubicBezTo>
                    <a:pt x="563" y="2169"/>
                    <a:pt x="563" y="2115"/>
                    <a:pt x="572" y="2056"/>
                  </a:cubicBezTo>
                  <a:cubicBezTo>
                    <a:pt x="581" y="1998"/>
                    <a:pt x="585" y="1935"/>
                    <a:pt x="594" y="1872"/>
                  </a:cubicBezTo>
                  <a:cubicBezTo>
                    <a:pt x="599" y="1813"/>
                    <a:pt x="603" y="1746"/>
                    <a:pt x="608" y="1678"/>
                  </a:cubicBezTo>
                  <a:cubicBezTo>
                    <a:pt x="617" y="1557"/>
                    <a:pt x="621" y="1431"/>
                    <a:pt x="617" y="1309"/>
                  </a:cubicBezTo>
                  <a:cubicBezTo>
                    <a:pt x="617" y="1206"/>
                    <a:pt x="612" y="1103"/>
                    <a:pt x="608" y="999"/>
                  </a:cubicBezTo>
                  <a:cubicBezTo>
                    <a:pt x="603" y="896"/>
                    <a:pt x="590" y="779"/>
                    <a:pt x="581" y="666"/>
                  </a:cubicBezTo>
                  <a:cubicBezTo>
                    <a:pt x="572" y="576"/>
                    <a:pt x="558" y="491"/>
                    <a:pt x="536" y="401"/>
                  </a:cubicBezTo>
                  <a:cubicBezTo>
                    <a:pt x="522" y="347"/>
                    <a:pt x="509" y="297"/>
                    <a:pt x="491" y="248"/>
                  </a:cubicBezTo>
                  <a:cubicBezTo>
                    <a:pt x="477" y="194"/>
                    <a:pt x="459" y="140"/>
                    <a:pt x="437" y="90"/>
                  </a:cubicBezTo>
                  <a:cubicBezTo>
                    <a:pt x="419" y="63"/>
                    <a:pt x="392" y="41"/>
                    <a:pt x="360" y="36"/>
                  </a:cubicBezTo>
                  <a:cubicBezTo>
                    <a:pt x="356" y="27"/>
                    <a:pt x="347" y="18"/>
                    <a:pt x="338" y="14"/>
                  </a:cubicBezTo>
                  <a:cubicBezTo>
                    <a:pt x="324" y="5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5544375" y="2336725"/>
              <a:ext cx="155450" cy="38150"/>
            </a:xfrm>
            <a:custGeom>
              <a:rect b="b" l="l" r="r" t="t"/>
              <a:pathLst>
                <a:path extrusionOk="0" h="1526" w="6218">
                  <a:moveTo>
                    <a:pt x="23" y="0"/>
                  </a:moveTo>
                  <a:cubicBezTo>
                    <a:pt x="9" y="14"/>
                    <a:pt x="0" y="32"/>
                    <a:pt x="0" y="50"/>
                  </a:cubicBezTo>
                  <a:cubicBezTo>
                    <a:pt x="0" y="68"/>
                    <a:pt x="5" y="86"/>
                    <a:pt x="18" y="99"/>
                  </a:cubicBezTo>
                  <a:cubicBezTo>
                    <a:pt x="77" y="158"/>
                    <a:pt x="131" y="221"/>
                    <a:pt x="180" y="284"/>
                  </a:cubicBezTo>
                  <a:cubicBezTo>
                    <a:pt x="243" y="396"/>
                    <a:pt x="297" y="513"/>
                    <a:pt x="338" y="634"/>
                  </a:cubicBezTo>
                  <a:cubicBezTo>
                    <a:pt x="360" y="697"/>
                    <a:pt x="383" y="760"/>
                    <a:pt x="405" y="819"/>
                  </a:cubicBezTo>
                  <a:lnTo>
                    <a:pt x="405" y="810"/>
                  </a:lnTo>
                  <a:cubicBezTo>
                    <a:pt x="432" y="900"/>
                    <a:pt x="454" y="985"/>
                    <a:pt x="472" y="1075"/>
                  </a:cubicBezTo>
                  <a:cubicBezTo>
                    <a:pt x="477" y="1116"/>
                    <a:pt x="486" y="1161"/>
                    <a:pt x="490" y="1201"/>
                  </a:cubicBezTo>
                  <a:cubicBezTo>
                    <a:pt x="495" y="1237"/>
                    <a:pt x="499" y="1278"/>
                    <a:pt x="504" y="1314"/>
                  </a:cubicBezTo>
                  <a:cubicBezTo>
                    <a:pt x="504" y="1332"/>
                    <a:pt x="508" y="1354"/>
                    <a:pt x="513" y="1372"/>
                  </a:cubicBezTo>
                  <a:cubicBezTo>
                    <a:pt x="517" y="1413"/>
                    <a:pt x="540" y="1449"/>
                    <a:pt x="571" y="1476"/>
                  </a:cubicBezTo>
                  <a:cubicBezTo>
                    <a:pt x="589" y="1485"/>
                    <a:pt x="607" y="1494"/>
                    <a:pt x="630" y="1494"/>
                  </a:cubicBezTo>
                  <a:cubicBezTo>
                    <a:pt x="643" y="1494"/>
                    <a:pt x="657" y="1489"/>
                    <a:pt x="670" y="1485"/>
                  </a:cubicBezTo>
                  <a:cubicBezTo>
                    <a:pt x="686" y="1500"/>
                    <a:pt x="708" y="1513"/>
                    <a:pt x="735" y="1513"/>
                  </a:cubicBezTo>
                  <a:cubicBezTo>
                    <a:pt x="739" y="1513"/>
                    <a:pt x="743" y="1512"/>
                    <a:pt x="747" y="1512"/>
                  </a:cubicBezTo>
                  <a:lnTo>
                    <a:pt x="904" y="1521"/>
                  </a:lnTo>
                  <a:cubicBezTo>
                    <a:pt x="972" y="1521"/>
                    <a:pt x="1039" y="1525"/>
                    <a:pt x="1107" y="1525"/>
                  </a:cubicBezTo>
                  <a:lnTo>
                    <a:pt x="1215" y="1525"/>
                  </a:lnTo>
                  <a:cubicBezTo>
                    <a:pt x="1287" y="1525"/>
                    <a:pt x="1359" y="1525"/>
                    <a:pt x="1431" y="1521"/>
                  </a:cubicBezTo>
                  <a:lnTo>
                    <a:pt x="1458" y="1521"/>
                  </a:lnTo>
                  <a:lnTo>
                    <a:pt x="1624" y="1516"/>
                  </a:lnTo>
                  <a:cubicBezTo>
                    <a:pt x="1678" y="1516"/>
                    <a:pt x="1737" y="1516"/>
                    <a:pt x="1791" y="1512"/>
                  </a:cubicBezTo>
                  <a:lnTo>
                    <a:pt x="1998" y="1512"/>
                  </a:lnTo>
                  <a:cubicBezTo>
                    <a:pt x="2042" y="1512"/>
                    <a:pt x="2087" y="1512"/>
                    <a:pt x="2132" y="1507"/>
                  </a:cubicBezTo>
                  <a:lnTo>
                    <a:pt x="5718" y="1507"/>
                  </a:lnTo>
                  <a:lnTo>
                    <a:pt x="5835" y="1516"/>
                  </a:lnTo>
                  <a:lnTo>
                    <a:pt x="5907" y="1516"/>
                  </a:lnTo>
                  <a:cubicBezTo>
                    <a:pt x="5929" y="1516"/>
                    <a:pt x="5947" y="1516"/>
                    <a:pt x="5965" y="1521"/>
                  </a:cubicBezTo>
                  <a:cubicBezTo>
                    <a:pt x="6001" y="1521"/>
                    <a:pt x="6033" y="1525"/>
                    <a:pt x="6069" y="1525"/>
                  </a:cubicBezTo>
                  <a:cubicBezTo>
                    <a:pt x="6073" y="1526"/>
                    <a:pt x="6077" y="1526"/>
                    <a:pt x="6081" y="1526"/>
                  </a:cubicBezTo>
                  <a:cubicBezTo>
                    <a:pt x="6117" y="1526"/>
                    <a:pt x="6153" y="1508"/>
                    <a:pt x="6181" y="1480"/>
                  </a:cubicBezTo>
                  <a:cubicBezTo>
                    <a:pt x="6217" y="1440"/>
                    <a:pt x="6217" y="1372"/>
                    <a:pt x="6181" y="1332"/>
                  </a:cubicBezTo>
                  <a:cubicBezTo>
                    <a:pt x="6145" y="1287"/>
                    <a:pt x="6114" y="1246"/>
                    <a:pt x="6078" y="1201"/>
                  </a:cubicBezTo>
                  <a:cubicBezTo>
                    <a:pt x="6060" y="1179"/>
                    <a:pt x="6042" y="1161"/>
                    <a:pt x="6019" y="1138"/>
                  </a:cubicBezTo>
                  <a:cubicBezTo>
                    <a:pt x="6001" y="1116"/>
                    <a:pt x="5992" y="1102"/>
                    <a:pt x="5979" y="1080"/>
                  </a:cubicBezTo>
                  <a:cubicBezTo>
                    <a:pt x="5965" y="1062"/>
                    <a:pt x="5943" y="1035"/>
                    <a:pt x="5925" y="1017"/>
                  </a:cubicBezTo>
                  <a:cubicBezTo>
                    <a:pt x="5884" y="967"/>
                    <a:pt x="5839" y="922"/>
                    <a:pt x="5790" y="882"/>
                  </a:cubicBezTo>
                  <a:lnTo>
                    <a:pt x="5727" y="828"/>
                  </a:lnTo>
                  <a:cubicBezTo>
                    <a:pt x="5740" y="801"/>
                    <a:pt x="5740" y="769"/>
                    <a:pt x="5722" y="747"/>
                  </a:cubicBezTo>
                  <a:cubicBezTo>
                    <a:pt x="5677" y="693"/>
                    <a:pt x="5628" y="639"/>
                    <a:pt x="5574" y="598"/>
                  </a:cubicBezTo>
                  <a:cubicBezTo>
                    <a:pt x="5533" y="571"/>
                    <a:pt x="5493" y="544"/>
                    <a:pt x="5452" y="518"/>
                  </a:cubicBezTo>
                  <a:cubicBezTo>
                    <a:pt x="5430" y="504"/>
                    <a:pt x="5412" y="491"/>
                    <a:pt x="5389" y="477"/>
                  </a:cubicBezTo>
                  <a:lnTo>
                    <a:pt x="5380" y="473"/>
                  </a:lnTo>
                  <a:lnTo>
                    <a:pt x="5362" y="464"/>
                  </a:lnTo>
                  <a:cubicBezTo>
                    <a:pt x="5313" y="432"/>
                    <a:pt x="5268" y="396"/>
                    <a:pt x="5214" y="369"/>
                  </a:cubicBezTo>
                  <a:cubicBezTo>
                    <a:pt x="5165" y="338"/>
                    <a:pt x="5120" y="311"/>
                    <a:pt x="5070" y="293"/>
                  </a:cubicBezTo>
                  <a:cubicBezTo>
                    <a:pt x="4962" y="234"/>
                    <a:pt x="4859" y="189"/>
                    <a:pt x="4760" y="153"/>
                  </a:cubicBezTo>
                  <a:cubicBezTo>
                    <a:pt x="4697" y="131"/>
                    <a:pt x="4634" y="113"/>
                    <a:pt x="4571" y="104"/>
                  </a:cubicBezTo>
                  <a:cubicBezTo>
                    <a:pt x="4512" y="90"/>
                    <a:pt x="4463" y="81"/>
                    <a:pt x="4404" y="77"/>
                  </a:cubicBezTo>
                  <a:cubicBezTo>
                    <a:pt x="4305" y="63"/>
                    <a:pt x="4202" y="59"/>
                    <a:pt x="4103" y="54"/>
                  </a:cubicBezTo>
                  <a:lnTo>
                    <a:pt x="3981" y="54"/>
                  </a:lnTo>
                  <a:lnTo>
                    <a:pt x="3873" y="50"/>
                  </a:lnTo>
                  <a:lnTo>
                    <a:pt x="3779" y="45"/>
                  </a:lnTo>
                  <a:lnTo>
                    <a:pt x="3648" y="45"/>
                  </a:lnTo>
                  <a:cubicBezTo>
                    <a:pt x="3563" y="45"/>
                    <a:pt x="3482" y="41"/>
                    <a:pt x="3401" y="41"/>
                  </a:cubicBezTo>
                  <a:lnTo>
                    <a:pt x="2861" y="41"/>
                  </a:lnTo>
                  <a:cubicBezTo>
                    <a:pt x="2780" y="41"/>
                    <a:pt x="2695" y="41"/>
                    <a:pt x="2614" y="36"/>
                  </a:cubicBezTo>
                  <a:cubicBezTo>
                    <a:pt x="2546" y="36"/>
                    <a:pt x="2483" y="32"/>
                    <a:pt x="2416" y="32"/>
                  </a:cubicBezTo>
                  <a:cubicBezTo>
                    <a:pt x="2353" y="32"/>
                    <a:pt x="2303" y="32"/>
                    <a:pt x="2245" y="27"/>
                  </a:cubicBezTo>
                  <a:cubicBezTo>
                    <a:pt x="2110" y="23"/>
                    <a:pt x="1980" y="18"/>
                    <a:pt x="1849" y="18"/>
                  </a:cubicBezTo>
                  <a:cubicBezTo>
                    <a:pt x="1746" y="18"/>
                    <a:pt x="1638" y="18"/>
                    <a:pt x="1534" y="23"/>
                  </a:cubicBezTo>
                  <a:lnTo>
                    <a:pt x="1471" y="23"/>
                  </a:lnTo>
                  <a:cubicBezTo>
                    <a:pt x="1255" y="27"/>
                    <a:pt x="1026" y="32"/>
                    <a:pt x="805" y="50"/>
                  </a:cubicBezTo>
                  <a:cubicBezTo>
                    <a:pt x="693" y="63"/>
                    <a:pt x="585" y="72"/>
                    <a:pt x="472" y="77"/>
                  </a:cubicBezTo>
                  <a:cubicBezTo>
                    <a:pt x="436" y="81"/>
                    <a:pt x="401" y="86"/>
                    <a:pt x="365" y="86"/>
                  </a:cubicBezTo>
                  <a:cubicBezTo>
                    <a:pt x="311" y="95"/>
                    <a:pt x="257" y="99"/>
                    <a:pt x="203" y="99"/>
                  </a:cubicBezTo>
                  <a:lnTo>
                    <a:pt x="171" y="68"/>
                  </a:lnTo>
                  <a:lnTo>
                    <a:pt x="158" y="50"/>
                  </a:lnTo>
                  <a:lnTo>
                    <a:pt x="122" y="14"/>
                  </a:lnTo>
                  <a:cubicBezTo>
                    <a:pt x="117" y="9"/>
                    <a:pt x="108" y="0"/>
                    <a:pt x="99" y="0"/>
                  </a:cubicBezTo>
                  <a:lnTo>
                    <a:pt x="45" y="0"/>
                  </a:lnTo>
                  <a:cubicBezTo>
                    <a:pt x="36" y="0"/>
                    <a:pt x="32" y="5"/>
                    <a:pt x="27" y="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5526600" y="2336725"/>
              <a:ext cx="19375" cy="38275"/>
            </a:xfrm>
            <a:custGeom>
              <a:rect b="b" l="l" r="r" t="t"/>
              <a:pathLst>
                <a:path extrusionOk="0" h="1531" w="775">
                  <a:moveTo>
                    <a:pt x="86" y="0"/>
                  </a:moveTo>
                  <a:cubicBezTo>
                    <a:pt x="72" y="0"/>
                    <a:pt x="63" y="5"/>
                    <a:pt x="50" y="9"/>
                  </a:cubicBezTo>
                  <a:cubicBezTo>
                    <a:pt x="14" y="27"/>
                    <a:pt x="0" y="72"/>
                    <a:pt x="23" y="108"/>
                  </a:cubicBezTo>
                  <a:cubicBezTo>
                    <a:pt x="77" y="194"/>
                    <a:pt x="122" y="284"/>
                    <a:pt x="162" y="383"/>
                  </a:cubicBezTo>
                  <a:cubicBezTo>
                    <a:pt x="180" y="423"/>
                    <a:pt x="198" y="464"/>
                    <a:pt x="212" y="509"/>
                  </a:cubicBezTo>
                  <a:cubicBezTo>
                    <a:pt x="225" y="549"/>
                    <a:pt x="239" y="607"/>
                    <a:pt x="257" y="657"/>
                  </a:cubicBezTo>
                  <a:cubicBezTo>
                    <a:pt x="284" y="756"/>
                    <a:pt x="311" y="859"/>
                    <a:pt x="333" y="958"/>
                  </a:cubicBezTo>
                  <a:cubicBezTo>
                    <a:pt x="356" y="1044"/>
                    <a:pt x="374" y="1134"/>
                    <a:pt x="392" y="1219"/>
                  </a:cubicBezTo>
                  <a:cubicBezTo>
                    <a:pt x="401" y="1264"/>
                    <a:pt x="410" y="1309"/>
                    <a:pt x="419" y="1354"/>
                  </a:cubicBezTo>
                  <a:cubicBezTo>
                    <a:pt x="423" y="1399"/>
                    <a:pt x="432" y="1480"/>
                    <a:pt x="486" y="1503"/>
                  </a:cubicBezTo>
                  <a:cubicBezTo>
                    <a:pt x="503" y="1513"/>
                    <a:pt x="522" y="1518"/>
                    <a:pt x="543" y="1518"/>
                  </a:cubicBezTo>
                  <a:cubicBezTo>
                    <a:pt x="549" y="1518"/>
                    <a:pt x="556" y="1517"/>
                    <a:pt x="563" y="1516"/>
                  </a:cubicBezTo>
                  <a:cubicBezTo>
                    <a:pt x="567" y="1512"/>
                    <a:pt x="576" y="1512"/>
                    <a:pt x="585" y="1507"/>
                  </a:cubicBezTo>
                  <a:cubicBezTo>
                    <a:pt x="594" y="1516"/>
                    <a:pt x="608" y="1521"/>
                    <a:pt x="621" y="1525"/>
                  </a:cubicBezTo>
                  <a:cubicBezTo>
                    <a:pt x="632" y="1529"/>
                    <a:pt x="643" y="1530"/>
                    <a:pt x="654" y="1530"/>
                  </a:cubicBezTo>
                  <a:cubicBezTo>
                    <a:pt x="683" y="1530"/>
                    <a:pt x="711" y="1518"/>
                    <a:pt x="734" y="1498"/>
                  </a:cubicBezTo>
                  <a:cubicBezTo>
                    <a:pt x="747" y="1485"/>
                    <a:pt x="756" y="1467"/>
                    <a:pt x="765" y="1444"/>
                  </a:cubicBezTo>
                  <a:cubicBezTo>
                    <a:pt x="770" y="1431"/>
                    <a:pt x="770" y="1413"/>
                    <a:pt x="774" y="1399"/>
                  </a:cubicBezTo>
                  <a:cubicBezTo>
                    <a:pt x="774" y="1386"/>
                    <a:pt x="774" y="1372"/>
                    <a:pt x="774" y="1363"/>
                  </a:cubicBezTo>
                  <a:cubicBezTo>
                    <a:pt x="770" y="1323"/>
                    <a:pt x="765" y="1287"/>
                    <a:pt x="756" y="1251"/>
                  </a:cubicBezTo>
                  <a:cubicBezTo>
                    <a:pt x="747" y="1197"/>
                    <a:pt x="734" y="1143"/>
                    <a:pt x="716" y="1089"/>
                  </a:cubicBezTo>
                  <a:cubicBezTo>
                    <a:pt x="689" y="981"/>
                    <a:pt x="657" y="868"/>
                    <a:pt x="617" y="765"/>
                  </a:cubicBezTo>
                  <a:cubicBezTo>
                    <a:pt x="599" y="702"/>
                    <a:pt x="572" y="643"/>
                    <a:pt x="549" y="585"/>
                  </a:cubicBezTo>
                  <a:cubicBezTo>
                    <a:pt x="522" y="522"/>
                    <a:pt x="495" y="473"/>
                    <a:pt x="468" y="414"/>
                  </a:cubicBezTo>
                  <a:cubicBezTo>
                    <a:pt x="441" y="360"/>
                    <a:pt x="419" y="315"/>
                    <a:pt x="392" y="266"/>
                  </a:cubicBezTo>
                  <a:cubicBezTo>
                    <a:pt x="387" y="266"/>
                    <a:pt x="387" y="261"/>
                    <a:pt x="387" y="261"/>
                  </a:cubicBezTo>
                  <a:lnTo>
                    <a:pt x="369" y="221"/>
                  </a:lnTo>
                  <a:cubicBezTo>
                    <a:pt x="356" y="198"/>
                    <a:pt x="342" y="176"/>
                    <a:pt x="329" y="153"/>
                  </a:cubicBezTo>
                  <a:cubicBezTo>
                    <a:pt x="311" y="122"/>
                    <a:pt x="288" y="99"/>
                    <a:pt x="261" y="77"/>
                  </a:cubicBezTo>
                  <a:cubicBezTo>
                    <a:pt x="248" y="70"/>
                    <a:pt x="233" y="67"/>
                    <a:pt x="219" y="67"/>
                  </a:cubicBezTo>
                  <a:cubicBezTo>
                    <a:pt x="204" y="67"/>
                    <a:pt x="189" y="70"/>
                    <a:pt x="176" y="77"/>
                  </a:cubicBezTo>
                  <a:lnTo>
                    <a:pt x="149" y="36"/>
                  </a:lnTo>
                  <a:cubicBezTo>
                    <a:pt x="135" y="14"/>
                    <a:pt x="113" y="0"/>
                    <a:pt x="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5353075" y="1984250"/>
              <a:ext cx="314700" cy="42550"/>
            </a:xfrm>
            <a:custGeom>
              <a:rect b="b" l="l" r="r" t="t"/>
              <a:pathLst>
                <a:path extrusionOk="0" h="1702" w="12588">
                  <a:moveTo>
                    <a:pt x="11224" y="1"/>
                  </a:moveTo>
                  <a:cubicBezTo>
                    <a:pt x="11161" y="1"/>
                    <a:pt x="11098" y="1"/>
                    <a:pt x="11035" y="5"/>
                  </a:cubicBezTo>
                  <a:cubicBezTo>
                    <a:pt x="10990" y="10"/>
                    <a:pt x="10950" y="18"/>
                    <a:pt x="10909" y="27"/>
                  </a:cubicBezTo>
                  <a:lnTo>
                    <a:pt x="10891" y="27"/>
                  </a:lnTo>
                  <a:cubicBezTo>
                    <a:pt x="10864" y="36"/>
                    <a:pt x="10842" y="41"/>
                    <a:pt x="10819" y="54"/>
                  </a:cubicBezTo>
                  <a:cubicBezTo>
                    <a:pt x="10774" y="77"/>
                    <a:pt x="10729" y="108"/>
                    <a:pt x="10689" y="140"/>
                  </a:cubicBezTo>
                  <a:lnTo>
                    <a:pt x="10639" y="176"/>
                  </a:lnTo>
                  <a:cubicBezTo>
                    <a:pt x="10603" y="203"/>
                    <a:pt x="10567" y="225"/>
                    <a:pt x="10527" y="252"/>
                  </a:cubicBezTo>
                  <a:lnTo>
                    <a:pt x="10509" y="266"/>
                  </a:lnTo>
                  <a:cubicBezTo>
                    <a:pt x="10477" y="288"/>
                    <a:pt x="10446" y="311"/>
                    <a:pt x="10410" y="333"/>
                  </a:cubicBezTo>
                  <a:cubicBezTo>
                    <a:pt x="10356" y="365"/>
                    <a:pt x="10293" y="396"/>
                    <a:pt x="10234" y="428"/>
                  </a:cubicBezTo>
                  <a:cubicBezTo>
                    <a:pt x="10176" y="459"/>
                    <a:pt x="10117" y="486"/>
                    <a:pt x="10059" y="522"/>
                  </a:cubicBezTo>
                  <a:cubicBezTo>
                    <a:pt x="10000" y="554"/>
                    <a:pt x="9933" y="590"/>
                    <a:pt x="9870" y="617"/>
                  </a:cubicBezTo>
                  <a:cubicBezTo>
                    <a:pt x="9802" y="648"/>
                    <a:pt x="9735" y="675"/>
                    <a:pt x="9663" y="698"/>
                  </a:cubicBezTo>
                  <a:cubicBezTo>
                    <a:pt x="9578" y="720"/>
                    <a:pt x="9488" y="747"/>
                    <a:pt x="9393" y="765"/>
                  </a:cubicBezTo>
                  <a:cubicBezTo>
                    <a:pt x="9299" y="783"/>
                    <a:pt x="9218" y="792"/>
                    <a:pt x="9132" y="806"/>
                  </a:cubicBezTo>
                  <a:lnTo>
                    <a:pt x="9092" y="810"/>
                  </a:lnTo>
                  <a:cubicBezTo>
                    <a:pt x="9060" y="815"/>
                    <a:pt x="9029" y="819"/>
                    <a:pt x="8997" y="819"/>
                  </a:cubicBezTo>
                  <a:lnTo>
                    <a:pt x="8943" y="828"/>
                  </a:lnTo>
                  <a:cubicBezTo>
                    <a:pt x="8894" y="833"/>
                    <a:pt x="8844" y="837"/>
                    <a:pt x="8795" y="846"/>
                  </a:cubicBezTo>
                  <a:lnTo>
                    <a:pt x="8718" y="855"/>
                  </a:lnTo>
                  <a:lnTo>
                    <a:pt x="8651" y="864"/>
                  </a:lnTo>
                  <a:lnTo>
                    <a:pt x="8624" y="864"/>
                  </a:lnTo>
                  <a:lnTo>
                    <a:pt x="8601" y="869"/>
                  </a:lnTo>
                  <a:lnTo>
                    <a:pt x="8583" y="873"/>
                  </a:lnTo>
                  <a:lnTo>
                    <a:pt x="8556" y="878"/>
                  </a:lnTo>
                  <a:cubicBezTo>
                    <a:pt x="8525" y="882"/>
                    <a:pt x="8493" y="887"/>
                    <a:pt x="8462" y="891"/>
                  </a:cubicBezTo>
                  <a:cubicBezTo>
                    <a:pt x="8448" y="891"/>
                    <a:pt x="8439" y="896"/>
                    <a:pt x="8430" y="900"/>
                  </a:cubicBezTo>
                  <a:cubicBezTo>
                    <a:pt x="8412" y="896"/>
                    <a:pt x="8390" y="896"/>
                    <a:pt x="8372" y="896"/>
                  </a:cubicBezTo>
                  <a:cubicBezTo>
                    <a:pt x="8259" y="896"/>
                    <a:pt x="8147" y="900"/>
                    <a:pt x="8035" y="900"/>
                  </a:cubicBezTo>
                  <a:lnTo>
                    <a:pt x="7868" y="905"/>
                  </a:lnTo>
                  <a:lnTo>
                    <a:pt x="7760" y="905"/>
                  </a:lnTo>
                  <a:cubicBezTo>
                    <a:pt x="7742" y="905"/>
                    <a:pt x="7724" y="909"/>
                    <a:pt x="7711" y="914"/>
                  </a:cubicBezTo>
                  <a:cubicBezTo>
                    <a:pt x="7702" y="918"/>
                    <a:pt x="7693" y="923"/>
                    <a:pt x="7684" y="932"/>
                  </a:cubicBezTo>
                  <a:lnTo>
                    <a:pt x="7553" y="927"/>
                  </a:lnTo>
                  <a:lnTo>
                    <a:pt x="7238" y="927"/>
                  </a:lnTo>
                  <a:cubicBezTo>
                    <a:pt x="7189" y="927"/>
                    <a:pt x="7144" y="927"/>
                    <a:pt x="7099" y="932"/>
                  </a:cubicBezTo>
                  <a:cubicBezTo>
                    <a:pt x="7076" y="936"/>
                    <a:pt x="7058" y="945"/>
                    <a:pt x="7045" y="959"/>
                  </a:cubicBezTo>
                  <a:cubicBezTo>
                    <a:pt x="7013" y="954"/>
                    <a:pt x="6982" y="954"/>
                    <a:pt x="6950" y="950"/>
                  </a:cubicBezTo>
                  <a:lnTo>
                    <a:pt x="6838" y="945"/>
                  </a:lnTo>
                  <a:lnTo>
                    <a:pt x="6685" y="941"/>
                  </a:lnTo>
                  <a:lnTo>
                    <a:pt x="6608" y="936"/>
                  </a:lnTo>
                  <a:cubicBezTo>
                    <a:pt x="6536" y="936"/>
                    <a:pt x="6469" y="932"/>
                    <a:pt x="6397" y="932"/>
                  </a:cubicBezTo>
                  <a:lnTo>
                    <a:pt x="6163" y="932"/>
                  </a:lnTo>
                  <a:cubicBezTo>
                    <a:pt x="6154" y="936"/>
                    <a:pt x="6150" y="936"/>
                    <a:pt x="6145" y="941"/>
                  </a:cubicBezTo>
                  <a:lnTo>
                    <a:pt x="6019" y="932"/>
                  </a:lnTo>
                  <a:cubicBezTo>
                    <a:pt x="5970" y="923"/>
                    <a:pt x="5920" y="918"/>
                    <a:pt x="5871" y="918"/>
                  </a:cubicBezTo>
                  <a:lnTo>
                    <a:pt x="5844" y="918"/>
                  </a:lnTo>
                  <a:cubicBezTo>
                    <a:pt x="5799" y="918"/>
                    <a:pt x="5749" y="914"/>
                    <a:pt x="5700" y="914"/>
                  </a:cubicBezTo>
                  <a:lnTo>
                    <a:pt x="5412" y="914"/>
                  </a:lnTo>
                  <a:cubicBezTo>
                    <a:pt x="5398" y="918"/>
                    <a:pt x="5385" y="918"/>
                    <a:pt x="5371" y="923"/>
                  </a:cubicBezTo>
                  <a:cubicBezTo>
                    <a:pt x="5259" y="914"/>
                    <a:pt x="5155" y="909"/>
                    <a:pt x="5052" y="900"/>
                  </a:cubicBezTo>
                  <a:cubicBezTo>
                    <a:pt x="4971" y="896"/>
                    <a:pt x="4899" y="896"/>
                    <a:pt x="4823" y="891"/>
                  </a:cubicBezTo>
                  <a:cubicBezTo>
                    <a:pt x="4764" y="891"/>
                    <a:pt x="4715" y="887"/>
                    <a:pt x="4661" y="887"/>
                  </a:cubicBezTo>
                  <a:lnTo>
                    <a:pt x="4575" y="887"/>
                  </a:lnTo>
                  <a:cubicBezTo>
                    <a:pt x="4557" y="887"/>
                    <a:pt x="4535" y="896"/>
                    <a:pt x="4521" y="909"/>
                  </a:cubicBezTo>
                  <a:lnTo>
                    <a:pt x="4278" y="909"/>
                  </a:lnTo>
                  <a:cubicBezTo>
                    <a:pt x="4251" y="905"/>
                    <a:pt x="4224" y="905"/>
                    <a:pt x="4193" y="900"/>
                  </a:cubicBezTo>
                  <a:lnTo>
                    <a:pt x="4175" y="900"/>
                  </a:lnTo>
                  <a:cubicBezTo>
                    <a:pt x="4148" y="900"/>
                    <a:pt x="4116" y="896"/>
                    <a:pt x="4089" y="896"/>
                  </a:cubicBezTo>
                  <a:lnTo>
                    <a:pt x="4071" y="896"/>
                  </a:lnTo>
                  <a:cubicBezTo>
                    <a:pt x="3990" y="891"/>
                    <a:pt x="3914" y="891"/>
                    <a:pt x="3833" y="891"/>
                  </a:cubicBezTo>
                  <a:lnTo>
                    <a:pt x="3792" y="891"/>
                  </a:lnTo>
                  <a:cubicBezTo>
                    <a:pt x="3774" y="887"/>
                    <a:pt x="3752" y="882"/>
                    <a:pt x="3734" y="882"/>
                  </a:cubicBezTo>
                  <a:lnTo>
                    <a:pt x="3513" y="882"/>
                  </a:lnTo>
                  <a:cubicBezTo>
                    <a:pt x="3432" y="882"/>
                    <a:pt x="3356" y="878"/>
                    <a:pt x="3275" y="873"/>
                  </a:cubicBezTo>
                  <a:lnTo>
                    <a:pt x="3176" y="869"/>
                  </a:lnTo>
                  <a:cubicBezTo>
                    <a:pt x="3086" y="864"/>
                    <a:pt x="2996" y="860"/>
                    <a:pt x="2911" y="860"/>
                  </a:cubicBezTo>
                  <a:lnTo>
                    <a:pt x="2884" y="860"/>
                  </a:lnTo>
                  <a:lnTo>
                    <a:pt x="2636" y="846"/>
                  </a:lnTo>
                  <a:lnTo>
                    <a:pt x="2573" y="842"/>
                  </a:lnTo>
                  <a:lnTo>
                    <a:pt x="2524" y="842"/>
                  </a:lnTo>
                  <a:cubicBezTo>
                    <a:pt x="2515" y="833"/>
                    <a:pt x="2506" y="828"/>
                    <a:pt x="2492" y="824"/>
                  </a:cubicBezTo>
                  <a:cubicBezTo>
                    <a:pt x="2443" y="810"/>
                    <a:pt x="2389" y="801"/>
                    <a:pt x="2335" y="801"/>
                  </a:cubicBezTo>
                  <a:lnTo>
                    <a:pt x="2308" y="801"/>
                  </a:lnTo>
                  <a:lnTo>
                    <a:pt x="2150" y="788"/>
                  </a:lnTo>
                  <a:lnTo>
                    <a:pt x="1885" y="770"/>
                  </a:lnTo>
                  <a:cubicBezTo>
                    <a:pt x="1790" y="765"/>
                    <a:pt x="1696" y="761"/>
                    <a:pt x="1606" y="756"/>
                  </a:cubicBezTo>
                  <a:cubicBezTo>
                    <a:pt x="1557" y="756"/>
                    <a:pt x="1512" y="756"/>
                    <a:pt x="1467" y="752"/>
                  </a:cubicBezTo>
                  <a:lnTo>
                    <a:pt x="1287" y="752"/>
                  </a:lnTo>
                  <a:lnTo>
                    <a:pt x="1233" y="747"/>
                  </a:lnTo>
                  <a:lnTo>
                    <a:pt x="1071" y="734"/>
                  </a:lnTo>
                  <a:cubicBezTo>
                    <a:pt x="954" y="720"/>
                    <a:pt x="841" y="720"/>
                    <a:pt x="747" y="716"/>
                  </a:cubicBezTo>
                  <a:lnTo>
                    <a:pt x="652" y="716"/>
                  </a:lnTo>
                  <a:cubicBezTo>
                    <a:pt x="621" y="720"/>
                    <a:pt x="594" y="725"/>
                    <a:pt x="562" y="738"/>
                  </a:cubicBezTo>
                  <a:cubicBezTo>
                    <a:pt x="522" y="752"/>
                    <a:pt x="481" y="779"/>
                    <a:pt x="450" y="810"/>
                  </a:cubicBezTo>
                  <a:lnTo>
                    <a:pt x="414" y="846"/>
                  </a:lnTo>
                  <a:lnTo>
                    <a:pt x="364" y="896"/>
                  </a:lnTo>
                  <a:cubicBezTo>
                    <a:pt x="324" y="932"/>
                    <a:pt x="292" y="968"/>
                    <a:pt x="256" y="1008"/>
                  </a:cubicBezTo>
                  <a:lnTo>
                    <a:pt x="207" y="1058"/>
                  </a:lnTo>
                  <a:lnTo>
                    <a:pt x="157" y="1107"/>
                  </a:lnTo>
                  <a:lnTo>
                    <a:pt x="126" y="1139"/>
                  </a:lnTo>
                  <a:lnTo>
                    <a:pt x="103" y="1161"/>
                  </a:lnTo>
                  <a:cubicBezTo>
                    <a:pt x="94" y="1170"/>
                    <a:pt x="81" y="1184"/>
                    <a:pt x="72" y="1197"/>
                  </a:cubicBezTo>
                  <a:cubicBezTo>
                    <a:pt x="54" y="1220"/>
                    <a:pt x="45" y="1247"/>
                    <a:pt x="50" y="1274"/>
                  </a:cubicBezTo>
                  <a:cubicBezTo>
                    <a:pt x="50" y="1287"/>
                    <a:pt x="54" y="1301"/>
                    <a:pt x="67" y="1314"/>
                  </a:cubicBezTo>
                  <a:cubicBezTo>
                    <a:pt x="54" y="1332"/>
                    <a:pt x="50" y="1355"/>
                    <a:pt x="59" y="1373"/>
                  </a:cubicBezTo>
                  <a:lnTo>
                    <a:pt x="50" y="1382"/>
                  </a:lnTo>
                  <a:lnTo>
                    <a:pt x="18" y="1418"/>
                  </a:lnTo>
                  <a:cubicBezTo>
                    <a:pt x="5" y="1431"/>
                    <a:pt x="0" y="1454"/>
                    <a:pt x="5" y="1476"/>
                  </a:cubicBezTo>
                  <a:cubicBezTo>
                    <a:pt x="5" y="1499"/>
                    <a:pt x="18" y="1521"/>
                    <a:pt x="36" y="1535"/>
                  </a:cubicBezTo>
                  <a:cubicBezTo>
                    <a:pt x="50" y="1548"/>
                    <a:pt x="67" y="1553"/>
                    <a:pt x="85" y="1553"/>
                  </a:cubicBezTo>
                  <a:lnTo>
                    <a:pt x="99" y="1553"/>
                  </a:lnTo>
                  <a:cubicBezTo>
                    <a:pt x="121" y="1548"/>
                    <a:pt x="139" y="1539"/>
                    <a:pt x="157" y="1521"/>
                  </a:cubicBezTo>
                  <a:lnTo>
                    <a:pt x="175" y="1503"/>
                  </a:lnTo>
                  <a:lnTo>
                    <a:pt x="211" y="1463"/>
                  </a:lnTo>
                  <a:cubicBezTo>
                    <a:pt x="243" y="1431"/>
                    <a:pt x="274" y="1404"/>
                    <a:pt x="310" y="1382"/>
                  </a:cubicBezTo>
                  <a:cubicBezTo>
                    <a:pt x="342" y="1364"/>
                    <a:pt x="373" y="1350"/>
                    <a:pt x="409" y="1341"/>
                  </a:cubicBezTo>
                  <a:cubicBezTo>
                    <a:pt x="468" y="1323"/>
                    <a:pt x="526" y="1310"/>
                    <a:pt x="589" y="1301"/>
                  </a:cubicBezTo>
                  <a:cubicBezTo>
                    <a:pt x="643" y="1292"/>
                    <a:pt x="706" y="1287"/>
                    <a:pt x="765" y="1287"/>
                  </a:cubicBezTo>
                  <a:lnTo>
                    <a:pt x="796" y="1287"/>
                  </a:lnTo>
                  <a:lnTo>
                    <a:pt x="927" y="1278"/>
                  </a:lnTo>
                  <a:lnTo>
                    <a:pt x="1012" y="1274"/>
                  </a:lnTo>
                  <a:cubicBezTo>
                    <a:pt x="1071" y="1269"/>
                    <a:pt x="1134" y="1269"/>
                    <a:pt x="1192" y="1265"/>
                  </a:cubicBezTo>
                  <a:lnTo>
                    <a:pt x="1795" y="1265"/>
                  </a:lnTo>
                  <a:cubicBezTo>
                    <a:pt x="1880" y="1265"/>
                    <a:pt x="1970" y="1269"/>
                    <a:pt x="2056" y="1274"/>
                  </a:cubicBezTo>
                  <a:lnTo>
                    <a:pt x="2249" y="1274"/>
                  </a:lnTo>
                  <a:cubicBezTo>
                    <a:pt x="2344" y="1274"/>
                    <a:pt x="2438" y="1278"/>
                    <a:pt x="2528" y="1278"/>
                  </a:cubicBezTo>
                  <a:lnTo>
                    <a:pt x="4368" y="1278"/>
                  </a:lnTo>
                  <a:cubicBezTo>
                    <a:pt x="4494" y="1283"/>
                    <a:pt x="4625" y="1283"/>
                    <a:pt x="4755" y="1283"/>
                  </a:cubicBezTo>
                  <a:lnTo>
                    <a:pt x="5011" y="1287"/>
                  </a:lnTo>
                  <a:cubicBezTo>
                    <a:pt x="5128" y="1287"/>
                    <a:pt x="5250" y="1292"/>
                    <a:pt x="5367" y="1292"/>
                  </a:cubicBezTo>
                  <a:lnTo>
                    <a:pt x="6024" y="1292"/>
                  </a:lnTo>
                  <a:cubicBezTo>
                    <a:pt x="6123" y="1292"/>
                    <a:pt x="6222" y="1287"/>
                    <a:pt x="6321" y="1287"/>
                  </a:cubicBezTo>
                  <a:lnTo>
                    <a:pt x="7823" y="1287"/>
                  </a:lnTo>
                  <a:cubicBezTo>
                    <a:pt x="7922" y="1287"/>
                    <a:pt x="8021" y="1283"/>
                    <a:pt x="8115" y="1278"/>
                  </a:cubicBezTo>
                  <a:lnTo>
                    <a:pt x="8840" y="1278"/>
                  </a:lnTo>
                  <a:lnTo>
                    <a:pt x="9110" y="1274"/>
                  </a:lnTo>
                  <a:lnTo>
                    <a:pt x="9164" y="1274"/>
                  </a:lnTo>
                  <a:cubicBezTo>
                    <a:pt x="9236" y="1274"/>
                    <a:pt x="9308" y="1274"/>
                    <a:pt x="9375" y="1278"/>
                  </a:cubicBezTo>
                  <a:cubicBezTo>
                    <a:pt x="9488" y="1278"/>
                    <a:pt x="9578" y="1283"/>
                    <a:pt x="9672" y="1292"/>
                  </a:cubicBezTo>
                  <a:lnTo>
                    <a:pt x="9712" y="1296"/>
                  </a:lnTo>
                  <a:cubicBezTo>
                    <a:pt x="9897" y="1310"/>
                    <a:pt x="10081" y="1337"/>
                    <a:pt x="10266" y="1377"/>
                  </a:cubicBezTo>
                  <a:cubicBezTo>
                    <a:pt x="10356" y="1400"/>
                    <a:pt x="10446" y="1427"/>
                    <a:pt x="10531" y="1454"/>
                  </a:cubicBezTo>
                  <a:cubicBezTo>
                    <a:pt x="10612" y="1476"/>
                    <a:pt x="10689" y="1512"/>
                    <a:pt x="10761" y="1548"/>
                  </a:cubicBezTo>
                  <a:cubicBezTo>
                    <a:pt x="10792" y="1566"/>
                    <a:pt x="10819" y="1584"/>
                    <a:pt x="10842" y="1607"/>
                  </a:cubicBezTo>
                  <a:cubicBezTo>
                    <a:pt x="10860" y="1616"/>
                    <a:pt x="10873" y="1629"/>
                    <a:pt x="10891" y="1638"/>
                  </a:cubicBezTo>
                  <a:cubicBezTo>
                    <a:pt x="10961" y="1679"/>
                    <a:pt x="11039" y="1702"/>
                    <a:pt x="11120" y="1702"/>
                  </a:cubicBezTo>
                  <a:cubicBezTo>
                    <a:pt x="11128" y="1702"/>
                    <a:pt x="11135" y="1701"/>
                    <a:pt x="11143" y="1701"/>
                  </a:cubicBezTo>
                  <a:lnTo>
                    <a:pt x="11193" y="1701"/>
                  </a:lnTo>
                  <a:cubicBezTo>
                    <a:pt x="11283" y="1696"/>
                    <a:pt x="11372" y="1692"/>
                    <a:pt x="11462" y="1687"/>
                  </a:cubicBezTo>
                  <a:cubicBezTo>
                    <a:pt x="11561" y="1683"/>
                    <a:pt x="11660" y="1674"/>
                    <a:pt x="11759" y="1674"/>
                  </a:cubicBezTo>
                  <a:lnTo>
                    <a:pt x="11845" y="1674"/>
                  </a:lnTo>
                  <a:cubicBezTo>
                    <a:pt x="11885" y="1674"/>
                    <a:pt x="11935" y="1674"/>
                    <a:pt x="11984" y="1665"/>
                  </a:cubicBezTo>
                  <a:cubicBezTo>
                    <a:pt x="12029" y="1660"/>
                    <a:pt x="12079" y="1651"/>
                    <a:pt x="12124" y="1629"/>
                  </a:cubicBezTo>
                  <a:cubicBezTo>
                    <a:pt x="12164" y="1607"/>
                    <a:pt x="12205" y="1575"/>
                    <a:pt x="12236" y="1535"/>
                  </a:cubicBezTo>
                  <a:cubicBezTo>
                    <a:pt x="12254" y="1512"/>
                    <a:pt x="12272" y="1485"/>
                    <a:pt x="12290" y="1458"/>
                  </a:cubicBezTo>
                  <a:lnTo>
                    <a:pt x="12308" y="1431"/>
                  </a:lnTo>
                  <a:cubicBezTo>
                    <a:pt x="12331" y="1395"/>
                    <a:pt x="12353" y="1350"/>
                    <a:pt x="12376" y="1310"/>
                  </a:cubicBezTo>
                  <a:lnTo>
                    <a:pt x="12389" y="1287"/>
                  </a:lnTo>
                  <a:cubicBezTo>
                    <a:pt x="12412" y="1242"/>
                    <a:pt x="12439" y="1193"/>
                    <a:pt x="12457" y="1148"/>
                  </a:cubicBezTo>
                  <a:cubicBezTo>
                    <a:pt x="12475" y="1112"/>
                    <a:pt x="12484" y="1076"/>
                    <a:pt x="12497" y="1044"/>
                  </a:cubicBezTo>
                  <a:lnTo>
                    <a:pt x="12511" y="995"/>
                  </a:lnTo>
                  <a:lnTo>
                    <a:pt x="12524" y="968"/>
                  </a:lnTo>
                  <a:cubicBezTo>
                    <a:pt x="12529" y="954"/>
                    <a:pt x="12533" y="941"/>
                    <a:pt x="12538" y="923"/>
                  </a:cubicBezTo>
                  <a:cubicBezTo>
                    <a:pt x="12547" y="900"/>
                    <a:pt x="12551" y="873"/>
                    <a:pt x="12556" y="851"/>
                  </a:cubicBezTo>
                  <a:lnTo>
                    <a:pt x="12560" y="828"/>
                  </a:lnTo>
                  <a:cubicBezTo>
                    <a:pt x="12578" y="783"/>
                    <a:pt x="12587" y="734"/>
                    <a:pt x="12587" y="684"/>
                  </a:cubicBezTo>
                  <a:cubicBezTo>
                    <a:pt x="12587" y="657"/>
                    <a:pt x="12587" y="626"/>
                    <a:pt x="12583" y="599"/>
                  </a:cubicBezTo>
                  <a:cubicBezTo>
                    <a:pt x="12574" y="572"/>
                    <a:pt x="12569" y="549"/>
                    <a:pt x="12560" y="522"/>
                  </a:cubicBezTo>
                  <a:lnTo>
                    <a:pt x="12551" y="495"/>
                  </a:lnTo>
                  <a:cubicBezTo>
                    <a:pt x="12538" y="450"/>
                    <a:pt x="12533" y="401"/>
                    <a:pt x="12529" y="356"/>
                  </a:cubicBezTo>
                  <a:cubicBezTo>
                    <a:pt x="12533" y="320"/>
                    <a:pt x="12529" y="284"/>
                    <a:pt x="12524" y="248"/>
                  </a:cubicBezTo>
                  <a:cubicBezTo>
                    <a:pt x="12506" y="167"/>
                    <a:pt x="12443" y="104"/>
                    <a:pt x="12367" y="81"/>
                  </a:cubicBezTo>
                  <a:cubicBezTo>
                    <a:pt x="12308" y="63"/>
                    <a:pt x="12245" y="50"/>
                    <a:pt x="12187" y="45"/>
                  </a:cubicBezTo>
                  <a:lnTo>
                    <a:pt x="12173" y="45"/>
                  </a:lnTo>
                  <a:cubicBezTo>
                    <a:pt x="12110" y="36"/>
                    <a:pt x="12052" y="27"/>
                    <a:pt x="11989" y="27"/>
                  </a:cubicBezTo>
                  <a:lnTo>
                    <a:pt x="11521" y="27"/>
                  </a:lnTo>
                  <a:cubicBezTo>
                    <a:pt x="11467" y="23"/>
                    <a:pt x="11417" y="23"/>
                    <a:pt x="11363" y="23"/>
                  </a:cubicBezTo>
                  <a:lnTo>
                    <a:pt x="11215" y="23"/>
                  </a:lnTo>
                  <a:lnTo>
                    <a:pt x="11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5427525" y="2217625"/>
              <a:ext cx="137900" cy="119350"/>
            </a:xfrm>
            <a:custGeom>
              <a:rect b="b" l="l" r="r" t="t"/>
              <a:pathLst>
                <a:path extrusionOk="0" h="4774" w="5516">
                  <a:moveTo>
                    <a:pt x="135" y="0"/>
                  </a:moveTo>
                  <a:lnTo>
                    <a:pt x="131" y="9"/>
                  </a:lnTo>
                  <a:cubicBezTo>
                    <a:pt x="113" y="9"/>
                    <a:pt x="99" y="14"/>
                    <a:pt x="86" y="23"/>
                  </a:cubicBezTo>
                  <a:cubicBezTo>
                    <a:pt x="50" y="45"/>
                    <a:pt x="41" y="99"/>
                    <a:pt x="36" y="126"/>
                  </a:cubicBezTo>
                  <a:cubicBezTo>
                    <a:pt x="32" y="153"/>
                    <a:pt x="32" y="180"/>
                    <a:pt x="36" y="212"/>
                  </a:cubicBezTo>
                  <a:lnTo>
                    <a:pt x="36" y="225"/>
                  </a:lnTo>
                  <a:cubicBezTo>
                    <a:pt x="36" y="284"/>
                    <a:pt x="45" y="342"/>
                    <a:pt x="54" y="401"/>
                  </a:cubicBezTo>
                  <a:cubicBezTo>
                    <a:pt x="59" y="428"/>
                    <a:pt x="63" y="459"/>
                    <a:pt x="72" y="486"/>
                  </a:cubicBezTo>
                  <a:cubicBezTo>
                    <a:pt x="81" y="526"/>
                    <a:pt x="99" y="567"/>
                    <a:pt x="122" y="607"/>
                  </a:cubicBezTo>
                  <a:lnTo>
                    <a:pt x="131" y="621"/>
                  </a:lnTo>
                  <a:cubicBezTo>
                    <a:pt x="117" y="607"/>
                    <a:pt x="99" y="598"/>
                    <a:pt x="81" y="598"/>
                  </a:cubicBezTo>
                  <a:cubicBezTo>
                    <a:pt x="63" y="603"/>
                    <a:pt x="50" y="607"/>
                    <a:pt x="36" y="616"/>
                  </a:cubicBezTo>
                  <a:cubicBezTo>
                    <a:pt x="18" y="630"/>
                    <a:pt x="9" y="648"/>
                    <a:pt x="5" y="670"/>
                  </a:cubicBezTo>
                  <a:cubicBezTo>
                    <a:pt x="0" y="693"/>
                    <a:pt x="9" y="711"/>
                    <a:pt x="18" y="729"/>
                  </a:cubicBezTo>
                  <a:lnTo>
                    <a:pt x="54" y="769"/>
                  </a:lnTo>
                  <a:cubicBezTo>
                    <a:pt x="77" y="796"/>
                    <a:pt x="95" y="819"/>
                    <a:pt x="117" y="846"/>
                  </a:cubicBezTo>
                  <a:cubicBezTo>
                    <a:pt x="135" y="868"/>
                    <a:pt x="167" y="900"/>
                    <a:pt x="194" y="927"/>
                  </a:cubicBezTo>
                  <a:lnTo>
                    <a:pt x="225" y="963"/>
                  </a:lnTo>
                  <a:lnTo>
                    <a:pt x="288" y="1026"/>
                  </a:lnTo>
                  <a:lnTo>
                    <a:pt x="310" y="1048"/>
                  </a:lnTo>
                  <a:lnTo>
                    <a:pt x="333" y="1075"/>
                  </a:lnTo>
                  <a:cubicBezTo>
                    <a:pt x="360" y="1102"/>
                    <a:pt x="382" y="1129"/>
                    <a:pt x="409" y="1152"/>
                  </a:cubicBezTo>
                  <a:cubicBezTo>
                    <a:pt x="441" y="1179"/>
                    <a:pt x="468" y="1201"/>
                    <a:pt x="499" y="1228"/>
                  </a:cubicBezTo>
                  <a:cubicBezTo>
                    <a:pt x="571" y="1278"/>
                    <a:pt x="639" y="1323"/>
                    <a:pt x="715" y="1368"/>
                  </a:cubicBezTo>
                  <a:cubicBezTo>
                    <a:pt x="778" y="1404"/>
                    <a:pt x="846" y="1435"/>
                    <a:pt x="918" y="1458"/>
                  </a:cubicBezTo>
                  <a:cubicBezTo>
                    <a:pt x="1008" y="1494"/>
                    <a:pt x="1098" y="1521"/>
                    <a:pt x="1183" y="1548"/>
                  </a:cubicBezTo>
                  <a:lnTo>
                    <a:pt x="1152" y="1534"/>
                  </a:lnTo>
                  <a:lnTo>
                    <a:pt x="1152" y="1534"/>
                  </a:lnTo>
                  <a:cubicBezTo>
                    <a:pt x="1273" y="1575"/>
                    <a:pt x="1399" y="1611"/>
                    <a:pt x="1525" y="1633"/>
                  </a:cubicBezTo>
                  <a:cubicBezTo>
                    <a:pt x="1584" y="1642"/>
                    <a:pt x="1642" y="1651"/>
                    <a:pt x="1701" y="1660"/>
                  </a:cubicBezTo>
                  <a:lnTo>
                    <a:pt x="1764" y="1669"/>
                  </a:lnTo>
                  <a:cubicBezTo>
                    <a:pt x="1804" y="1674"/>
                    <a:pt x="1845" y="1678"/>
                    <a:pt x="1885" y="1683"/>
                  </a:cubicBezTo>
                  <a:cubicBezTo>
                    <a:pt x="2006" y="1696"/>
                    <a:pt x="2132" y="1705"/>
                    <a:pt x="2254" y="1714"/>
                  </a:cubicBezTo>
                  <a:cubicBezTo>
                    <a:pt x="2375" y="1719"/>
                    <a:pt x="2497" y="1728"/>
                    <a:pt x="2618" y="1732"/>
                  </a:cubicBezTo>
                  <a:lnTo>
                    <a:pt x="2821" y="1732"/>
                  </a:lnTo>
                  <a:cubicBezTo>
                    <a:pt x="2947" y="1737"/>
                    <a:pt x="3077" y="1737"/>
                    <a:pt x="3208" y="1737"/>
                  </a:cubicBezTo>
                  <a:cubicBezTo>
                    <a:pt x="3316" y="1737"/>
                    <a:pt x="3419" y="1737"/>
                    <a:pt x="3527" y="1732"/>
                  </a:cubicBezTo>
                  <a:lnTo>
                    <a:pt x="3905" y="1732"/>
                  </a:lnTo>
                  <a:lnTo>
                    <a:pt x="3905" y="1818"/>
                  </a:lnTo>
                  <a:lnTo>
                    <a:pt x="3905" y="2002"/>
                  </a:lnTo>
                  <a:cubicBezTo>
                    <a:pt x="3905" y="2047"/>
                    <a:pt x="3905" y="2087"/>
                    <a:pt x="3900" y="2128"/>
                  </a:cubicBezTo>
                  <a:lnTo>
                    <a:pt x="3900" y="2191"/>
                  </a:lnTo>
                  <a:lnTo>
                    <a:pt x="3900" y="2384"/>
                  </a:lnTo>
                  <a:cubicBezTo>
                    <a:pt x="3900" y="2506"/>
                    <a:pt x="3900" y="2627"/>
                    <a:pt x="3891" y="2753"/>
                  </a:cubicBezTo>
                  <a:cubicBezTo>
                    <a:pt x="3891" y="2785"/>
                    <a:pt x="3887" y="2816"/>
                    <a:pt x="3882" y="2852"/>
                  </a:cubicBezTo>
                  <a:cubicBezTo>
                    <a:pt x="3878" y="2884"/>
                    <a:pt x="3878" y="2906"/>
                    <a:pt x="3873" y="2938"/>
                  </a:cubicBezTo>
                  <a:lnTo>
                    <a:pt x="3869" y="3019"/>
                  </a:lnTo>
                  <a:cubicBezTo>
                    <a:pt x="3869" y="3050"/>
                    <a:pt x="3864" y="3082"/>
                    <a:pt x="3864" y="3113"/>
                  </a:cubicBezTo>
                  <a:lnTo>
                    <a:pt x="3860" y="3167"/>
                  </a:lnTo>
                  <a:cubicBezTo>
                    <a:pt x="3855" y="3212"/>
                    <a:pt x="3851" y="3257"/>
                    <a:pt x="3851" y="3298"/>
                  </a:cubicBezTo>
                  <a:cubicBezTo>
                    <a:pt x="3846" y="3356"/>
                    <a:pt x="3842" y="3415"/>
                    <a:pt x="3842" y="3473"/>
                  </a:cubicBezTo>
                  <a:lnTo>
                    <a:pt x="3842" y="3518"/>
                  </a:lnTo>
                  <a:cubicBezTo>
                    <a:pt x="3842" y="3568"/>
                    <a:pt x="3837" y="3613"/>
                    <a:pt x="3833" y="3662"/>
                  </a:cubicBezTo>
                  <a:cubicBezTo>
                    <a:pt x="3833" y="3720"/>
                    <a:pt x="3828" y="3779"/>
                    <a:pt x="3828" y="3842"/>
                  </a:cubicBezTo>
                  <a:cubicBezTo>
                    <a:pt x="3819" y="4071"/>
                    <a:pt x="3828" y="4305"/>
                    <a:pt x="3828" y="4562"/>
                  </a:cubicBezTo>
                  <a:cubicBezTo>
                    <a:pt x="3828" y="4593"/>
                    <a:pt x="3833" y="4629"/>
                    <a:pt x="3846" y="4661"/>
                  </a:cubicBezTo>
                  <a:cubicBezTo>
                    <a:pt x="3855" y="4706"/>
                    <a:pt x="3896" y="4733"/>
                    <a:pt x="3941" y="4733"/>
                  </a:cubicBezTo>
                  <a:cubicBezTo>
                    <a:pt x="3959" y="4733"/>
                    <a:pt x="3972" y="4728"/>
                    <a:pt x="3990" y="4719"/>
                  </a:cubicBezTo>
                  <a:cubicBezTo>
                    <a:pt x="3999" y="4715"/>
                    <a:pt x="4013" y="4706"/>
                    <a:pt x="4017" y="4697"/>
                  </a:cubicBezTo>
                  <a:cubicBezTo>
                    <a:pt x="4035" y="4701"/>
                    <a:pt x="4053" y="4710"/>
                    <a:pt x="4071" y="4715"/>
                  </a:cubicBezTo>
                  <a:cubicBezTo>
                    <a:pt x="4112" y="4724"/>
                    <a:pt x="4157" y="4728"/>
                    <a:pt x="4197" y="4728"/>
                  </a:cubicBezTo>
                  <a:lnTo>
                    <a:pt x="4229" y="4728"/>
                  </a:lnTo>
                  <a:cubicBezTo>
                    <a:pt x="4274" y="4724"/>
                    <a:pt x="4314" y="4719"/>
                    <a:pt x="4359" y="4710"/>
                  </a:cubicBezTo>
                  <a:lnTo>
                    <a:pt x="4377" y="4710"/>
                  </a:lnTo>
                  <a:cubicBezTo>
                    <a:pt x="4391" y="4733"/>
                    <a:pt x="4413" y="4746"/>
                    <a:pt x="4436" y="4746"/>
                  </a:cubicBezTo>
                  <a:cubicBezTo>
                    <a:pt x="4481" y="4746"/>
                    <a:pt x="4521" y="4746"/>
                    <a:pt x="4562" y="4751"/>
                  </a:cubicBezTo>
                  <a:lnTo>
                    <a:pt x="4629" y="4751"/>
                  </a:lnTo>
                  <a:lnTo>
                    <a:pt x="4809" y="4755"/>
                  </a:lnTo>
                  <a:lnTo>
                    <a:pt x="4989" y="4760"/>
                  </a:lnTo>
                  <a:cubicBezTo>
                    <a:pt x="5021" y="4760"/>
                    <a:pt x="5048" y="4764"/>
                    <a:pt x="5079" y="4769"/>
                  </a:cubicBezTo>
                  <a:lnTo>
                    <a:pt x="5146" y="4773"/>
                  </a:lnTo>
                  <a:lnTo>
                    <a:pt x="5200" y="4773"/>
                  </a:lnTo>
                  <a:cubicBezTo>
                    <a:pt x="5223" y="4773"/>
                    <a:pt x="5245" y="4773"/>
                    <a:pt x="5268" y="4769"/>
                  </a:cubicBezTo>
                  <a:cubicBezTo>
                    <a:pt x="5308" y="4755"/>
                    <a:pt x="5340" y="4724"/>
                    <a:pt x="5353" y="4688"/>
                  </a:cubicBezTo>
                  <a:cubicBezTo>
                    <a:pt x="5385" y="4683"/>
                    <a:pt x="5412" y="4656"/>
                    <a:pt x="5412" y="4620"/>
                  </a:cubicBezTo>
                  <a:cubicBezTo>
                    <a:pt x="5412" y="4575"/>
                    <a:pt x="5416" y="4530"/>
                    <a:pt x="5421" y="4485"/>
                  </a:cubicBezTo>
                  <a:cubicBezTo>
                    <a:pt x="5425" y="4458"/>
                    <a:pt x="5430" y="4431"/>
                    <a:pt x="5434" y="4395"/>
                  </a:cubicBezTo>
                  <a:cubicBezTo>
                    <a:pt x="5452" y="4287"/>
                    <a:pt x="5461" y="4179"/>
                    <a:pt x="5466" y="4071"/>
                  </a:cubicBezTo>
                  <a:lnTo>
                    <a:pt x="5466" y="3932"/>
                  </a:lnTo>
                  <a:lnTo>
                    <a:pt x="5466" y="3891"/>
                  </a:lnTo>
                  <a:cubicBezTo>
                    <a:pt x="5466" y="3828"/>
                    <a:pt x="5466" y="3765"/>
                    <a:pt x="5461" y="3702"/>
                  </a:cubicBezTo>
                  <a:lnTo>
                    <a:pt x="5457" y="3635"/>
                  </a:lnTo>
                  <a:cubicBezTo>
                    <a:pt x="5457" y="3595"/>
                    <a:pt x="5452" y="3559"/>
                    <a:pt x="5452" y="3523"/>
                  </a:cubicBezTo>
                  <a:lnTo>
                    <a:pt x="5452" y="3347"/>
                  </a:lnTo>
                  <a:lnTo>
                    <a:pt x="5452" y="2956"/>
                  </a:lnTo>
                  <a:lnTo>
                    <a:pt x="5452" y="2258"/>
                  </a:lnTo>
                  <a:cubicBezTo>
                    <a:pt x="5452" y="2146"/>
                    <a:pt x="5452" y="2029"/>
                    <a:pt x="5443" y="1912"/>
                  </a:cubicBezTo>
                  <a:cubicBezTo>
                    <a:pt x="5443" y="1854"/>
                    <a:pt x="5443" y="1800"/>
                    <a:pt x="5439" y="1741"/>
                  </a:cubicBezTo>
                  <a:cubicBezTo>
                    <a:pt x="5439" y="1719"/>
                    <a:pt x="5439" y="1692"/>
                    <a:pt x="5434" y="1665"/>
                  </a:cubicBezTo>
                  <a:cubicBezTo>
                    <a:pt x="5448" y="1651"/>
                    <a:pt x="5457" y="1633"/>
                    <a:pt x="5466" y="1615"/>
                  </a:cubicBezTo>
                  <a:cubicBezTo>
                    <a:pt x="5475" y="1593"/>
                    <a:pt x="5484" y="1570"/>
                    <a:pt x="5488" y="1548"/>
                  </a:cubicBezTo>
                  <a:cubicBezTo>
                    <a:pt x="5497" y="1521"/>
                    <a:pt x="5502" y="1503"/>
                    <a:pt x="5506" y="1480"/>
                  </a:cubicBezTo>
                  <a:cubicBezTo>
                    <a:pt x="5511" y="1431"/>
                    <a:pt x="5515" y="1381"/>
                    <a:pt x="5511" y="1327"/>
                  </a:cubicBezTo>
                  <a:lnTo>
                    <a:pt x="5511" y="1296"/>
                  </a:lnTo>
                  <a:cubicBezTo>
                    <a:pt x="5511" y="1273"/>
                    <a:pt x="5506" y="1246"/>
                    <a:pt x="5502" y="1224"/>
                  </a:cubicBezTo>
                  <a:cubicBezTo>
                    <a:pt x="5502" y="1197"/>
                    <a:pt x="5497" y="1174"/>
                    <a:pt x="5488" y="1152"/>
                  </a:cubicBezTo>
                  <a:lnTo>
                    <a:pt x="5479" y="1125"/>
                  </a:lnTo>
                  <a:cubicBezTo>
                    <a:pt x="5475" y="1098"/>
                    <a:pt x="5461" y="1075"/>
                    <a:pt x="5439" y="1057"/>
                  </a:cubicBezTo>
                  <a:cubicBezTo>
                    <a:pt x="5392" y="1026"/>
                    <a:pt x="5334" y="1011"/>
                    <a:pt x="5278" y="1011"/>
                  </a:cubicBezTo>
                  <a:cubicBezTo>
                    <a:pt x="5270" y="1011"/>
                    <a:pt x="5262" y="1012"/>
                    <a:pt x="5254" y="1012"/>
                  </a:cubicBezTo>
                  <a:cubicBezTo>
                    <a:pt x="5191" y="1012"/>
                    <a:pt x="5142" y="1012"/>
                    <a:pt x="5088" y="1017"/>
                  </a:cubicBezTo>
                  <a:lnTo>
                    <a:pt x="5003" y="1017"/>
                  </a:lnTo>
                  <a:cubicBezTo>
                    <a:pt x="4899" y="1021"/>
                    <a:pt x="4791" y="1030"/>
                    <a:pt x="4683" y="1030"/>
                  </a:cubicBezTo>
                  <a:cubicBezTo>
                    <a:pt x="4539" y="1030"/>
                    <a:pt x="4386" y="1039"/>
                    <a:pt x="4211" y="1048"/>
                  </a:cubicBezTo>
                  <a:lnTo>
                    <a:pt x="3972" y="1071"/>
                  </a:lnTo>
                  <a:lnTo>
                    <a:pt x="3932" y="1075"/>
                  </a:lnTo>
                  <a:cubicBezTo>
                    <a:pt x="3923" y="1071"/>
                    <a:pt x="3914" y="1066"/>
                    <a:pt x="3909" y="1066"/>
                  </a:cubicBezTo>
                  <a:cubicBezTo>
                    <a:pt x="3891" y="1062"/>
                    <a:pt x="3878" y="1062"/>
                    <a:pt x="3864" y="1062"/>
                  </a:cubicBezTo>
                  <a:lnTo>
                    <a:pt x="3653" y="1062"/>
                  </a:lnTo>
                  <a:lnTo>
                    <a:pt x="3540" y="1066"/>
                  </a:lnTo>
                  <a:lnTo>
                    <a:pt x="3478" y="1071"/>
                  </a:lnTo>
                  <a:lnTo>
                    <a:pt x="3266" y="1080"/>
                  </a:lnTo>
                  <a:lnTo>
                    <a:pt x="2798" y="1080"/>
                  </a:lnTo>
                  <a:cubicBezTo>
                    <a:pt x="2713" y="1071"/>
                    <a:pt x="2618" y="1066"/>
                    <a:pt x="2528" y="1066"/>
                  </a:cubicBezTo>
                  <a:lnTo>
                    <a:pt x="2488" y="1066"/>
                  </a:lnTo>
                  <a:cubicBezTo>
                    <a:pt x="2470" y="1066"/>
                    <a:pt x="2452" y="1071"/>
                    <a:pt x="2434" y="1084"/>
                  </a:cubicBezTo>
                  <a:lnTo>
                    <a:pt x="2236" y="1080"/>
                  </a:lnTo>
                  <a:lnTo>
                    <a:pt x="2078" y="1080"/>
                  </a:lnTo>
                  <a:cubicBezTo>
                    <a:pt x="2067" y="1078"/>
                    <a:pt x="2055" y="1076"/>
                    <a:pt x="2042" y="1076"/>
                  </a:cubicBezTo>
                  <a:cubicBezTo>
                    <a:pt x="2029" y="1076"/>
                    <a:pt x="2015" y="1078"/>
                    <a:pt x="2002" y="1080"/>
                  </a:cubicBezTo>
                  <a:lnTo>
                    <a:pt x="1930" y="1071"/>
                  </a:lnTo>
                  <a:cubicBezTo>
                    <a:pt x="1872" y="1066"/>
                    <a:pt x="1809" y="1062"/>
                    <a:pt x="1750" y="1057"/>
                  </a:cubicBezTo>
                  <a:lnTo>
                    <a:pt x="1683" y="1053"/>
                  </a:lnTo>
                  <a:cubicBezTo>
                    <a:pt x="1629" y="1048"/>
                    <a:pt x="1579" y="1044"/>
                    <a:pt x="1525" y="1039"/>
                  </a:cubicBezTo>
                  <a:lnTo>
                    <a:pt x="1444" y="1035"/>
                  </a:lnTo>
                  <a:lnTo>
                    <a:pt x="1386" y="1030"/>
                  </a:lnTo>
                  <a:lnTo>
                    <a:pt x="1323" y="1026"/>
                  </a:lnTo>
                  <a:lnTo>
                    <a:pt x="1242" y="1026"/>
                  </a:lnTo>
                  <a:cubicBezTo>
                    <a:pt x="1192" y="994"/>
                    <a:pt x="1152" y="963"/>
                    <a:pt x="1111" y="931"/>
                  </a:cubicBezTo>
                  <a:cubicBezTo>
                    <a:pt x="1071" y="900"/>
                    <a:pt x="1026" y="868"/>
                    <a:pt x="981" y="837"/>
                  </a:cubicBezTo>
                  <a:lnTo>
                    <a:pt x="967" y="828"/>
                  </a:lnTo>
                  <a:lnTo>
                    <a:pt x="949" y="810"/>
                  </a:lnTo>
                  <a:lnTo>
                    <a:pt x="927" y="796"/>
                  </a:lnTo>
                  <a:cubicBezTo>
                    <a:pt x="900" y="774"/>
                    <a:pt x="873" y="747"/>
                    <a:pt x="846" y="724"/>
                  </a:cubicBezTo>
                  <a:lnTo>
                    <a:pt x="819" y="702"/>
                  </a:lnTo>
                  <a:cubicBezTo>
                    <a:pt x="783" y="670"/>
                    <a:pt x="751" y="643"/>
                    <a:pt x="715" y="616"/>
                  </a:cubicBezTo>
                  <a:lnTo>
                    <a:pt x="702" y="607"/>
                  </a:lnTo>
                  <a:cubicBezTo>
                    <a:pt x="693" y="603"/>
                    <a:pt x="684" y="598"/>
                    <a:pt x="675" y="598"/>
                  </a:cubicBezTo>
                  <a:lnTo>
                    <a:pt x="621" y="549"/>
                  </a:lnTo>
                  <a:lnTo>
                    <a:pt x="594" y="522"/>
                  </a:lnTo>
                  <a:lnTo>
                    <a:pt x="549" y="477"/>
                  </a:lnTo>
                  <a:lnTo>
                    <a:pt x="504" y="432"/>
                  </a:lnTo>
                  <a:cubicBezTo>
                    <a:pt x="481" y="410"/>
                    <a:pt x="454" y="383"/>
                    <a:pt x="427" y="360"/>
                  </a:cubicBezTo>
                  <a:cubicBezTo>
                    <a:pt x="423" y="351"/>
                    <a:pt x="414" y="351"/>
                    <a:pt x="405" y="351"/>
                  </a:cubicBezTo>
                  <a:cubicBezTo>
                    <a:pt x="396" y="351"/>
                    <a:pt x="391" y="351"/>
                    <a:pt x="382" y="356"/>
                  </a:cubicBezTo>
                  <a:cubicBezTo>
                    <a:pt x="369" y="333"/>
                    <a:pt x="355" y="311"/>
                    <a:pt x="342" y="288"/>
                  </a:cubicBezTo>
                  <a:lnTo>
                    <a:pt x="324" y="257"/>
                  </a:lnTo>
                  <a:cubicBezTo>
                    <a:pt x="310" y="230"/>
                    <a:pt x="297" y="207"/>
                    <a:pt x="288" y="185"/>
                  </a:cubicBezTo>
                  <a:lnTo>
                    <a:pt x="288" y="185"/>
                  </a:lnTo>
                  <a:lnTo>
                    <a:pt x="293" y="203"/>
                  </a:lnTo>
                  <a:cubicBezTo>
                    <a:pt x="284" y="180"/>
                    <a:pt x="275" y="158"/>
                    <a:pt x="261" y="140"/>
                  </a:cubicBezTo>
                  <a:lnTo>
                    <a:pt x="252" y="117"/>
                  </a:lnTo>
                  <a:cubicBezTo>
                    <a:pt x="243" y="99"/>
                    <a:pt x="234" y="77"/>
                    <a:pt x="221" y="54"/>
                  </a:cubicBezTo>
                  <a:cubicBezTo>
                    <a:pt x="212" y="45"/>
                    <a:pt x="203" y="32"/>
                    <a:pt x="194" y="23"/>
                  </a:cubicBezTo>
                  <a:cubicBezTo>
                    <a:pt x="189" y="18"/>
                    <a:pt x="180" y="9"/>
                    <a:pt x="171" y="9"/>
                  </a:cubicBezTo>
                  <a:cubicBezTo>
                    <a:pt x="158" y="5"/>
                    <a:pt x="149" y="5"/>
                    <a:pt x="135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5557750" y="2325700"/>
              <a:ext cx="5425" cy="9575"/>
            </a:xfrm>
            <a:custGeom>
              <a:rect b="b" l="l" r="r" t="t"/>
              <a:pathLst>
                <a:path extrusionOk="0" h="383" w="217">
                  <a:moveTo>
                    <a:pt x="32" y="0"/>
                  </a:moveTo>
                  <a:lnTo>
                    <a:pt x="32" y="5"/>
                  </a:lnTo>
                  <a:cubicBezTo>
                    <a:pt x="14" y="9"/>
                    <a:pt x="0" y="27"/>
                    <a:pt x="5" y="50"/>
                  </a:cubicBezTo>
                  <a:cubicBezTo>
                    <a:pt x="23" y="90"/>
                    <a:pt x="36" y="131"/>
                    <a:pt x="50" y="176"/>
                  </a:cubicBezTo>
                  <a:cubicBezTo>
                    <a:pt x="63" y="216"/>
                    <a:pt x="68" y="243"/>
                    <a:pt x="77" y="279"/>
                  </a:cubicBezTo>
                  <a:cubicBezTo>
                    <a:pt x="81" y="297"/>
                    <a:pt x="86" y="315"/>
                    <a:pt x="95" y="333"/>
                  </a:cubicBezTo>
                  <a:cubicBezTo>
                    <a:pt x="99" y="342"/>
                    <a:pt x="104" y="351"/>
                    <a:pt x="113" y="356"/>
                  </a:cubicBezTo>
                  <a:cubicBezTo>
                    <a:pt x="122" y="360"/>
                    <a:pt x="126" y="360"/>
                    <a:pt x="135" y="360"/>
                  </a:cubicBezTo>
                  <a:cubicBezTo>
                    <a:pt x="144" y="374"/>
                    <a:pt x="158" y="383"/>
                    <a:pt x="171" y="383"/>
                  </a:cubicBezTo>
                  <a:cubicBezTo>
                    <a:pt x="194" y="383"/>
                    <a:pt x="216" y="365"/>
                    <a:pt x="216" y="342"/>
                  </a:cubicBezTo>
                  <a:cubicBezTo>
                    <a:pt x="216" y="324"/>
                    <a:pt x="212" y="306"/>
                    <a:pt x="207" y="288"/>
                  </a:cubicBezTo>
                  <a:cubicBezTo>
                    <a:pt x="207" y="275"/>
                    <a:pt x="207" y="266"/>
                    <a:pt x="207" y="252"/>
                  </a:cubicBezTo>
                  <a:cubicBezTo>
                    <a:pt x="207" y="234"/>
                    <a:pt x="203" y="221"/>
                    <a:pt x="189" y="207"/>
                  </a:cubicBezTo>
                  <a:cubicBezTo>
                    <a:pt x="184" y="199"/>
                    <a:pt x="176" y="196"/>
                    <a:pt x="168" y="196"/>
                  </a:cubicBezTo>
                  <a:cubicBezTo>
                    <a:pt x="163" y="196"/>
                    <a:pt x="158" y="197"/>
                    <a:pt x="153" y="198"/>
                  </a:cubicBezTo>
                  <a:cubicBezTo>
                    <a:pt x="144" y="198"/>
                    <a:pt x="140" y="203"/>
                    <a:pt x="135" y="207"/>
                  </a:cubicBezTo>
                  <a:lnTo>
                    <a:pt x="126" y="180"/>
                  </a:lnTo>
                  <a:cubicBezTo>
                    <a:pt x="113" y="126"/>
                    <a:pt x="95" y="77"/>
                    <a:pt x="77" y="27"/>
                  </a:cubicBezTo>
                  <a:cubicBezTo>
                    <a:pt x="72" y="14"/>
                    <a:pt x="59" y="0"/>
                    <a:pt x="41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5524800" y="2255975"/>
              <a:ext cx="3050" cy="48050"/>
            </a:xfrm>
            <a:custGeom>
              <a:rect b="b" l="l" r="r" t="t"/>
              <a:pathLst>
                <a:path extrusionOk="0" h="1922" w="122">
                  <a:moveTo>
                    <a:pt x="47" y="0"/>
                  </a:moveTo>
                  <a:cubicBezTo>
                    <a:pt x="33" y="0"/>
                    <a:pt x="18" y="9"/>
                    <a:pt x="14" y="27"/>
                  </a:cubicBezTo>
                  <a:cubicBezTo>
                    <a:pt x="9" y="108"/>
                    <a:pt x="5" y="185"/>
                    <a:pt x="0" y="266"/>
                  </a:cubicBezTo>
                  <a:cubicBezTo>
                    <a:pt x="0" y="333"/>
                    <a:pt x="0" y="401"/>
                    <a:pt x="0" y="473"/>
                  </a:cubicBezTo>
                  <a:lnTo>
                    <a:pt x="0" y="652"/>
                  </a:lnTo>
                  <a:lnTo>
                    <a:pt x="0" y="841"/>
                  </a:lnTo>
                  <a:lnTo>
                    <a:pt x="0" y="1057"/>
                  </a:lnTo>
                  <a:cubicBezTo>
                    <a:pt x="0" y="1129"/>
                    <a:pt x="0" y="1206"/>
                    <a:pt x="5" y="1282"/>
                  </a:cubicBezTo>
                  <a:cubicBezTo>
                    <a:pt x="5" y="1336"/>
                    <a:pt x="5" y="1395"/>
                    <a:pt x="9" y="1453"/>
                  </a:cubicBezTo>
                  <a:cubicBezTo>
                    <a:pt x="14" y="1525"/>
                    <a:pt x="14" y="1593"/>
                    <a:pt x="18" y="1660"/>
                  </a:cubicBezTo>
                  <a:cubicBezTo>
                    <a:pt x="23" y="1728"/>
                    <a:pt x="32" y="1809"/>
                    <a:pt x="41" y="1881"/>
                  </a:cubicBezTo>
                  <a:cubicBezTo>
                    <a:pt x="41" y="1890"/>
                    <a:pt x="45" y="1899"/>
                    <a:pt x="50" y="1908"/>
                  </a:cubicBezTo>
                  <a:cubicBezTo>
                    <a:pt x="59" y="1917"/>
                    <a:pt x="68" y="1921"/>
                    <a:pt x="81" y="1921"/>
                  </a:cubicBezTo>
                  <a:cubicBezTo>
                    <a:pt x="99" y="1917"/>
                    <a:pt x="117" y="1899"/>
                    <a:pt x="122" y="1881"/>
                  </a:cubicBezTo>
                  <a:cubicBezTo>
                    <a:pt x="113" y="1804"/>
                    <a:pt x="104" y="1728"/>
                    <a:pt x="99" y="1656"/>
                  </a:cubicBezTo>
                  <a:cubicBezTo>
                    <a:pt x="95" y="1579"/>
                    <a:pt x="90" y="1512"/>
                    <a:pt x="81" y="1444"/>
                  </a:cubicBezTo>
                  <a:cubicBezTo>
                    <a:pt x="72" y="1309"/>
                    <a:pt x="68" y="1170"/>
                    <a:pt x="63" y="1035"/>
                  </a:cubicBezTo>
                  <a:cubicBezTo>
                    <a:pt x="63" y="967"/>
                    <a:pt x="63" y="900"/>
                    <a:pt x="63" y="832"/>
                  </a:cubicBezTo>
                  <a:cubicBezTo>
                    <a:pt x="63" y="765"/>
                    <a:pt x="63" y="711"/>
                    <a:pt x="63" y="648"/>
                  </a:cubicBezTo>
                  <a:cubicBezTo>
                    <a:pt x="63" y="513"/>
                    <a:pt x="63" y="378"/>
                    <a:pt x="68" y="239"/>
                  </a:cubicBezTo>
                  <a:cubicBezTo>
                    <a:pt x="68" y="171"/>
                    <a:pt x="72" y="99"/>
                    <a:pt x="77" y="27"/>
                  </a:cubicBezTo>
                  <a:cubicBezTo>
                    <a:pt x="75" y="9"/>
                    <a:pt x="61" y="0"/>
                    <a:pt x="4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5523450" y="2255775"/>
              <a:ext cx="2825" cy="56775"/>
            </a:xfrm>
            <a:custGeom>
              <a:rect b="b" l="l" r="r" t="t"/>
              <a:pathLst>
                <a:path extrusionOk="0" h="2271" w="113">
                  <a:moveTo>
                    <a:pt x="70" y="0"/>
                  </a:moveTo>
                  <a:cubicBezTo>
                    <a:pt x="54" y="0"/>
                    <a:pt x="39" y="10"/>
                    <a:pt x="36" y="31"/>
                  </a:cubicBezTo>
                  <a:lnTo>
                    <a:pt x="32" y="26"/>
                  </a:lnTo>
                  <a:cubicBezTo>
                    <a:pt x="27" y="103"/>
                    <a:pt x="27" y="175"/>
                    <a:pt x="23" y="251"/>
                  </a:cubicBezTo>
                  <a:cubicBezTo>
                    <a:pt x="18" y="314"/>
                    <a:pt x="18" y="377"/>
                    <a:pt x="14" y="440"/>
                  </a:cubicBezTo>
                  <a:cubicBezTo>
                    <a:pt x="9" y="579"/>
                    <a:pt x="9" y="723"/>
                    <a:pt x="5" y="863"/>
                  </a:cubicBezTo>
                  <a:cubicBezTo>
                    <a:pt x="5" y="1128"/>
                    <a:pt x="0" y="1394"/>
                    <a:pt x="0" y="1655"/>
                  </a:cubicBezTo>
                  <a:lnTo>
                    <a:pt x="0" y="1794"/>
                  </a:lnTo>
                  <a:lnTo>
                    <a:pt x="0" y="1884"/>
                  </a:lnTo>
                  <a:lnTo>
                    <a:pt x="0" y="1956"/>
                  </a:lnTo>
                  <a:cubicBezTo>
                    <a:pt x="0" y="1997"/>
                    <a:pt x="5" y="2037"/>
                    <a:pt x="5" y="2082"/>
                  </a:cubicBezTo>
                  <a:cubicBezTo>
                    <a:pt x="9" y="2132"/>
                    <a:pt x="14" y="2185"/>
                    <a:pt x="23" y="2235"/>
                  </a:cubicBezTo>
                  <a:cubicBezTo>
                    <a:pt x="23" y="2244"/>
                    <a:pt x="27" y="2253"/>
                    <a:pt x="36" y="2257"/>
                  </a:cubicBezTo>
                  <a:cubicBezTo>
                    <a:pt x="45" y="2266"/>
                    <a:pt x="54" y="2271"/>
                    <a:pt x="68" y="2271"/>
                  </a:cubicBezTo>
                  <a:cubicBezTo>
                    <a:pt x="90" y="2271"/>
                    <a:pt x="113" y="2248"/>
                    <a:pt x="113" y="2226"/>
                  </a:cubicBezTo>
                  <a:cubicBezTo>
                    <a:pt x="104" y="2158"/>
                    <a:pt x="99" y="2091"/>
                    <a:pt x="95" y="2024"/>
                  </a:cubicBezTo>
                  <a:cubicBezTo>
                    <a:pt x="95" y="1988"/>
                    <a:pt x="90" y="1952"/>
                    <a:pt x="90" y="1920"/>
                  </a:cubicBezTo>
                  <a:cubicBezTo>
                    <a:pt x="86" y="1884"/>
                    <a:pt x="90" y="1848"/>
                    <a:pt x="90" y="1808"/>
                  </a:cubicBezTo>
                  <a:cubicBezTo>
                    <a:pt x="90" y="1682"/>
                    <a:pt x="86" y="1547"/>
                    <a:pt x="86" y="1416"/>
                  </a:cubicBezTo>
                  <a:cubicBezTo>
                    <a:pt x="86" y="1142"/>
                    <a:pt x="81" y="867"/>
                    <a:pt x="86" y="588"/>
                  </a:cubicBezTo>
                  <a:cubicBezTo>
                    <a:pt x="86" y="503"/>
                    <a:pt x="86" y="418"/>
                    <a:pt x="90" y="337"/>
                  </a:cubicBezTo>
                  <a:cubicBezTo>
                    <a:pt x="95" y="233"/>
                    <a:pt x="99" y="134"/>
                    <a:pt x="104" y="31"/>
                  </a:cubicBezTo>
                  <a:cubicBezTo>
                    <a:pt x="102" y="10"/>
                    <a:pt x="86" y="0"/>
                    <a:pt x="7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5523100" y="2256875"/>
              <a:ext cx="3825" cy="67525"/>
            </a:xfrm>
            <a:custGeom>
              <a:rect b="b" l="l" r="r" t="t"/>
              <a:pathLst>
                <a:path extrusionOk="0" h="2701" w="153">
                  <a:moveTo>
                    <a:pt x="68" y="0"/>
                  </a:moveTo>
                  <a:cubicBezTo>
                    <a:pt x="50" y="0"/>
                    <a:pt x="37" y="18"/>
                    <a:pt x="32" y="36"/>
                  </a:cubicBezTo>
                  <a:cubicBezTo>
                    <a:pt x="28" y="104"/>
                    <a:pt x="23" y="176"/>
                    <a:pt x="19" y="248"/>
                  </a:cubicBezTo>
                  <a:cubicBezTo>
                    <a:pt x="14" y="320"/>
                    <a:pt x="10" y="383"/>
                    <a:pt x="10" y="455"/>
                  </a:cubicBezTo>
                  <a:cubicBezTo>
                    <a:pt x="10" y="589"/>
                    <a:pt x="5" y="729"/>
                    <a:pt x="5" y="868"/>
                  </a:cubicBezTo>
                  <a:cubicBezTo>
                    <a:pt x="5" y="1134"/>
                    <a:pt x="1" y="1404"/>
                    <a:pt x="1" y="1674"/>
                  </a:cubicBezTo>
                  <a:cubicBezTo>
                    <a:pt x="1" y="1746"/>
                    <a:pt x="1" y="1822"/>
                    <a:pt x="5" y="1899"/>
                  </a:cubicBezTo>
                  <a:cubicBezTo>
                    <a:pt x="5" y="1971"/>
                    <a:pt x="10" y="2065"/>
                    <a:pt x="14" y="2146"/>
                  </a:cubicBezTo>
                  <a:cubicBezTo>
                    <a:pt x="19" y="2227"/>
                    <a:pt x="28" y="2317"/>
                    <a:pt x="37" y="2393"/>
                  </a:cubicBezTo>
                  <a:cubicBezTo>
                    <a:pt x="46" y="2474"/>
                    <a:pt x="50" y="2564"/>
                    <a:pt x="55" y="2654"/>
                  </a:cubicBezTo>
                  <a:cubicBezTo>
                    <a:pt x="59" y="2663"/>
                    <a:pt x="64" y="2677"/>
                    <a:pt x="73" y="2686"/>
                  </a:cubicBezTo>
                  <a:cubicBezTo>
                    <a:pt x="82" y="2696"/>
                    <a:pt x="93" y="2701"/>
                    <a:pt x="105" y="2701"/>
                  </a:cubicBezTo>
                  <a:cubicBezTo>
                    <a:pt x="129" y="2701"/>
                    <a:pt x="152" y="2682"/>
                    <a:pt x="149" y="2654"/>
                  </a:cubicBezTo>
                  <a:cubicBezTo>
                    <a:pt x="140" y="2506"/>
                    <a:pt x="131" y="2362"/>
                    <a:pt x="118" y="2213"/>
                  </a:cubicBezTo>
                  <a:cubicBezTo>
                    <a:pt x="104" y="2079"/>
                    <a:pt x="95" y="1948"/>
                    <a:pt x="91" y="1809"/>
                  </a:cubicBezTo>
                  <a:cubicBezTo>
                    <a:pt x="86" y="1674"/>
                    <a:pt x="86" y="1539"/>
                    <a:pt x="82" y="1399"/>
                  </a:cubicBezTo>
                  <a:cubicBezTo>
                    <a:pt x="82" y="1264"/>
                    <a:pt x="82" y="1138"/>
                    <a:pt x="82" y="1008"/>
                  </a:cubicBezTo>
                  <a:lnTo>
                    <a:pt x="82" y="531"/>
                  </a:lnTo>
                  <a:cubicBezTo>
                    <a:pt x="82" y="455"/>
                    <a:pt x="82" y="378"/>
                    <a:pt x="86" y="306"/>
                  </a:cubicBezTo>
                  <a:cubicBezTo>
                    <a:pt x="91" y="216"/>
                    <a:pt x="95" y="126"/>
                    <a:pt x="104" y="36"/>
                  </a:cubicBezTo>
                  <a:cubicBezTo>
                    <a:pt x="104" y="18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5506125" y="2269625"/>
              <a:ext cx="6100" cy="54050"/>
            </a:xfrm>
            <a:custGeom>
              <a:rect b="b" l="l" r="r" t="t"/>
              <a:pathLst>
                <a:path extrusionOk="0" h="2162" w="244">
                  <a:moveTo>
                    <a:pt x="129" y="1"/>
                  </a:moveTo>
                  <a:cubicBezTo>
                    <a:pt x="92" y="1"/>
                    <a:pt x="55" y="25"/>
                    <a:pt x="55" y="75"/>
                  </a:cubicBezTo>
                  <a:lnTo>
                    <a:pt x="59" y="75"/>
                  </a:lnTo>
                  <a:cubicBezTo>
                    <a:pt x="64" y="331"/>
                    <a:pt x="50" y="592"/>
                    <a:pt x="41" y="849"/>
                  </a:cubicBezTo>
                  <a:cubicBezTo>
                    <a:pt x="37" y="979"/>
                    <a:pt x="32" y="1105"/>
                    <a:pt x="28" y="1231"/>
                  </a:cubicBezTo>
                  <a:cubicBezTo>
                    <a:pt x="28" y="1357"/>
                    <a:pt x="23" y="1483"/>
                    <a:pt x="19" y="1609"/>
                  </a:cubicBezTo>
                  <a:cubicBezTo>
                    <a:pt x="10" y="1681"/>
                    <a:pt x="5" y="1757"/>
                    <a:pt x="5" y="1834"/>
                  </a:cubicBezTo>
                  <a:cubicBezTo>
                    <a:pt x="5" y="1874"/>
                    <a:pt x="5" y="1915"/>
                    <a:pt x="1" y="1955"/>
                  </a:cubicBezTo>
                  <a:cubicBezTo>
                    <a:pt x="1" y="1996"/>
                    <a:pt x="1" y="2041"/>
                    <a:pt x="10" y="2081"/>
                  </a:cubicBezTo>
                  <a:cubicBezTo>
                    <a:pt x="28" y="2136"/>
                    <a:pt x="74" y="2161"/>
                    <a:pt x="119" y="2161"/>
                  </a:cubicBezTo>
                  <a:cubicBezTo>
                    <a:pt x="176" y="2161"/>
                    <a:pt x="232" y="2122"/>
                    <a:pt x="235" y="2050"/>
                  </a:cubicBezTo>
                  <a:cubicBezTo>
                    <a:pt x="235" y="2027"/>
                    <a:pt x="239" y="2000"/>
                    <a:pt x="239" y="1973"/>
                  </a:cubicBezTo>
                  <a:lnTo>
                    <a:pt x="239" y="1879"/>
                  </a:lnTo>
                  <a:lnTo>
                    <a:pt x="239" y="1694"/>
                  </a:lnTo>
                  <a:cubicBezTo>
                    <a:pt x="239" y="1631"/>
                    <a:pt x="244" y="1569"/>
                    <a:pt x="244" y="1506"/>
                  </a:cubicBezTo>
                  <a:cubicBezTo>
                    <a:pt x="244" y="1443"/>
                    <a:pt x="244" y="1384"/>
                    <a:pt x="239" y="1321"/>
                  </a:cubicBezTo>
                  <a:cubicBezTo>
                    <a:pt x="235" y="1065"/>
                    <a:pt x="226" y="808"/>
                    <a:pt x="217" y="556"/>
                  </a:cubicBezTo>
                  <a:cubicBezTo>
                    <a:pt x="208" y="394"/>
                    <a:pt x="208" y="232"/>
                    <a:pt x="203" y="75"/>
                  </a:cubicBezTo>
                  <a:cubicBezTo>
                    <a:pt x="203" y="25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5211575" y="2330300"/>
              <a:ext cx="79775" cy="54575"/>
            </a:xfrm>
            <a:custGeom>
              <a:rect b="b" l="l" r="r" t="t"/>
              <a:pathLst>
                <a:path extrusionOk="0" h="2183" w="3191">
                  <a:moveTo>
                    <a:pt x="2880" y="262"/>
                  </a:moveTo>
                  <a:lnTo>
                    <a:pt x="2884" y="293"/>
                  </a:lnTo>
                  <a:cubicBezTo>
                    <a:pt x="2889" y="343"/>
                    <a:pt x="2889" y="388"/>
                    <a:pt x="2893" y="437"/>
                  </a:cubicBezTo>
                  <a:cubicBezTo>
                    <a:pt x="2898" y="482"/>
                    <a:pt x="2907" y="541"/>
                    <a:pt x="2911" y="590"/>
                  </a:cubicBezTo>
                  <a:lnTo>
                    <a:pt x="2911" y="617"/>
                  </a:lnTo>
                  <a:cubicBezTo>
                    <a:pt x="2916" y="635"/>
                    <a:pt x="2916" y="653"/>
                    <a:pt x="2920" y="671"/>
                  </a:cubicBezTo>
                  <a:cubicBezTo>
                    <a:pt x="2920" y="689"/>
                    <a:pt x="2925" y="712"/>
                    <a:pt x="2929" y="730"/>
                  </a:cubicBezTo>
                  <a:cubicBezTo>
                    <a:pt x="2929" y="734"/>
                    <a:pt x="2929" y="743"/>
                    <a:pt x="2929" y="752"/>
                  </a:cubicBezTo>
                  <a:cubicBezTo>
                    <a:pt x="2934" y="784"/>
                    <a:pt x="2934" y="819"/>
                    <a:pt x="2929" y="851"/>
                  </a:cubicBezTo>
                  <a:cubicBezTo>
                    <a:pt x="2925" y="891"/>
                    <a:pt x="2911" y="932"/>
                    <a:pt x="2898" y="972"/>
                  </a:cubicBezTo>
                  <a:cubicBezTo>
                    <a:pt x="2884" y="999"/>
                    <a:pt x="2866" y="1031"/>
                    <a:pt x="2848" y="1058"/>
                  </a:cubicBezTo>
                  <a:cubicBezTo>
                    <a:pt x="2826" y="1085"/>
                    <a:pt x="2799" y="1107"/>
                    <a:pt x="2772" y="1130"/>
                  </a:cubicBezTo>
                  <a:cubicBezTo>
                    <a:pt x="2704" y="1184"/>
                    <a:pt x="2628" y="1229"/>
                    <a:pt x="2547" y="1269"/>
                  </a:cubicBezTo>
                  <a:cubicBezTo>
                    <a:pt x="2489" y="1301"/>
                    <a:pt x="2426" y="1328"/>
                    <a:pt x="2363" y="1355"/>
                  </a:cubicBezTo>
                  <a:cubicBezTo>
                    <a:pt x="2403" y="1310"/>
                    <a:pt x="2439" y="1260"/>
                    <a:pt x="2471" y="1211"/>
                  </a:cubicBezTo>
                  <a:cubicBezTo>
                    <a:pt x="2502" y="1161"/>
                    <a:pt x="2529" y="1107"/>
                    <a:pt x="2551" y="1049"/>
                  </a:cubicBezTo>
                  <a:cubicBezTo>
                    <a:pt x="2587" y="941"/>
                    <a:pt x="2610" y="833"/>
                    <a:pt x="2623" y="721"/>
                  </a:cubicBezTo>
                  <a:cubicBezTo>
                    <a:pt x="2628" y="653"/>
                    <a:pt x="2632" y="586"/>
                    <a:pt x="2632" y="518"/>
                  </a:cubicBezTo>
                  <a:lnTo>
                    <a:pt x="2632" y="428"/>
                  </a:lnTo>
                  <a:cubicBezTo>
                    <a:pt x="2632" y="406"/>
                    <a:pt x="2628" y="383"/>
                    <a:pt x="2628" y="356"/>
                  </a:cubicBezTo>
                  <a:lnTo>
                    <a:pt x="2628" y="352"/>
                  </a:lnTo>
                  <a:cubicBezTo>
                    <a:pt x="2628" y="334"/>
                    <a:pt x="2623" y="320"/>
                    <a:pt x="2619" y="307"/>
                  </a:cubicBezTo>
                  <a:cubicBezTo>
                    <a:pt x="2650" y="298"/>
                    <a:pt x="2682" y="293"/>
                    <a:pt x="2713" y="284"/>
                  </a:cubicBezTo>
                  <a:lnTo>
                    <a:pt x="2718" y="284"/>
                  </a:lnTo>
                  <a:cubicBezTo>
                    <a:pt x="2754" y="280"/>
                    <a:pt x="2790" y="275"/>
                    <a:pt x="2826" y="271"/>
                  </a:cubicBezTo>
                  <a:lnTo>
                    <a:pt x="2830" y="271"/>
                  </a:lnTo>
                  <a:lnTo>
                    <a:pt x="2880" y="262"/>
                  </a:lnTo>
                  <a:close/>
                  <a:moveTo>
                    <a:pt x="2934" y="1"/>
                  </a:moveTo>
                  <a:lnTo>
                    <a:pt x="2938" y="14"/>
                  </a:lnTo>
                  <a:cubicBezTo>
                    <a:pt x="2898" y="19"/>
                    <a:pt x="2857" y="23"/>
                    <a:pt x="2817" y="32"/>
                  </a:cubicBezTo>
                  <a:cubicBezTo>
                    <a:pt x="2785" y="37"/>
                    <a:pt x="2749" y="46"/>
                    <a:pt x="2718" y="50"/>
                  </a:cubicBezTo>
                  <a:cubicBezTo>
                    <a:pt x="2628" y="55"/>
                    <a:pt x="2538" y="77"/>
                    <a:pt x="2453" y="118"/>
                  </a:cubicBezTo>
                  <a:cubicBezTo>
                    <a:pt x="2426" y="136"/>
                    <a:pt x="2399" y="158"/>
                    <a:pt x="2381" y="185"/>
                  </a:cubicBezTo>
                  <a:cubicBezTo>
                    <a:pt x="2367" y="208"/>
                    <a:pt x="2358" y="235"/>
                    <a:pt x="2358" y="262"/>
                  </a:cubicBezTo>
                  <a:cubicBezTo>
                    <a:pt x="2363" y="280"/>
                    <a:pt x="2363" y="298"/>
                    <a:pt x="2367" y="316"/>
                  </a:cubicBezTo>
                  <a:cubicBezTo>
                    <a:pt x="2376" y="338"/>
                    <a:pt x="2381" y="361"/>
                    <a:pt x="2385" y="383"/>
                  </a:cubicBezTo>
                  <a:lnTo>
                    <a:pt x="2385" y="401"/>
                  </a:lnTo>
                  <a:lnTo>
                    <a:pt x="2385" y="455"/>
                  </a:lnTo>
                  <a:lnTo>
                    <a:pt x="2385" y="536"/>
                  </a:lnTo>
                  <a:cubicBezTo>
                    <a:pt x="2385" y="595"/>
                    <a:pt x="2385" y="658"/>
                    <a:pt x="2376" y="716"/>
                  </a:cubicBezTo>
                  <a:lnTo>
                    <a:pt x="2370" y="763"/>
                  </a:lnTo>
                  <a:lnTo>
                    <a:pt x="2370" y="763"/>
                  </a:lnTo>
                  <a:cubicBezTo>
                    <a:pt x="2371" y="763"/>
                    <a:pt x="2371" y="762"/>
                    <a:pt x="2372" y="761"/>
                  </a:cubicBezTo>
                  <a:lnTo>
                    <a:pt x="2372" y="761"/>
                  </a:lnTo>
                  <a:cubicBezTo>
                    <a:pt x="2371" y="767"/>
                    <a:pt x="2370" y="773"/>
                    <a:pt x="2369" y="779"/>
                  </a:cubicBezTo>
                  <a:lnTo>
                    <a:pt x="2369" y="779"/>
                  </a:lnTo>
                  <a:lnTo>
                    <a:pt x="2370" y="763"/>
                  </a:lnTo>
                  <a:lnTo>
                    <a:pt x="2370" y="763"/>
                  </a:lnTo>
                  <a:cubicBezTo>
                    <a:pt x="2368" y="771"/>
                    <a:pt x="2367" y="780"/>
                    <a:pt x="2367" y="788"/>
                  </a:cubicBezTo>
                  <a:lnTo>
                    <a:pt x="2367" y="788"/>
                  </a:lnTo>
                  <a:cubicBezTo>
                    <a:pt x="2368" y="785"/>
                    <a:pt x="2368" y="782"/>
                    <a:pt x="2369" y="779"/>
                  </a:cubicBezTo>
                  <a:lnTo>
                    <a:pt x="2369" y="779"/>
                  </a:lnTo>
                  <a:lnTo>
                    <a:pt x="2367" y="793"/>
                  </a:lnTo>
                  <a:cubicBezTo>
                    <a:pt x="2367" y="791"/>
                    <a:pt x="2367" y="790"/>
                    <a:pt x="2367" y="788"/>
                  </a:cubicBezTo>
                  <a:lnTo>
                    <a:pt x="2367" y="788"/>
                  </a:lnTo>
                  <a:cubicBezTo>
                    <a:pt x="2354" y="864"/>
                    <a:pt x="2337" y="936"/>
                    <a:pt x="2309" y="1008"/>
                  </a:cubicBezTo>
                  <a:cubicBezTo>
                    <a:pt x="2282" y="1062"/>
                    <a:pt x="2250" y="1116"/>
                    <a:pt x="2210" y="1166"/>
                  </a:cubicBezTo>
                  <a:cubicBezTo>
                    <a:pt x="2169" y="1215"/>
                    <a:pt x="2120" y="1260"/>
                    <a:pt x="2070" y="1301"/>
                  </a:cubicBezTo>
                  <a:cubicBezTo>
                    <a:pt x="1994" y="1355"/>
                    <a:pt x="1917" y="1413"/>
                    <a:pt x="1836" y="1463"/>
                  </a:cubicBezTo>
                  <a:cubicBezTo>
                    <a:pt x="1791" y="1490"/>
                    <a:pt x="1746" y="1517"/>
                    <a:pt x="1701" y="1539"/>
                  </a:cubicBezTo>
                  <a:cubicBezTo>
                    <a:pt x="1665" y="1557"/>
                    <a:pt x="1629" y="1575"/>
                    <a:pt x="1589" y="1593"/>
                  </a:cubicBezTo>
                  <a:cubicBezTo>
                    <a:pt x="1481" y="1638"/>
                    <a:pt x="1373" y="1674"/>
                    <a:pt x="1260" y="1715"/>
                  </a:cubicBezTo>
                  <a:cubicBezTo>
                    <a:pt x="1152" y="1751"/>
                    <a:pt x="1026" y="1796"/>
                    <a:pt x="910" y="1832"/>
                  </a:cubicBezTo>
                  <a:cubicBezTo>
                    <a:pt x="793" y="1868"/>
                    <a:pt x="685" y="1908"/>
                    <a:pt x="572" y="1935"/>
                  </a:cubicBezTo>
                  <a:cubicBezTo>
                    <a:pt x="523" y="1949"/>
                    <a:pt x="469" y="1967"/>
                    <a:pt x="419" y="1980"/>
                  </a:cubicBezTo>
                  <a:cubicBezTo>
                    <a:pt x="370" y="1994"/>
                    <a:pt x="302" y="2007"/>
                    <a:pt x="244" y="2021"/>
                  </a:cubicBezTo>
                  <a:cubicBezTo>
                    <a:pt x="208" y="2025"/>
                    <a:pt x="172" y="2030"/>
                    <a:pt x="140" y="2039"/>
                  </a:cubicBezTo>
                  <a:cubicBezTo>
                    <a:pt x="113" y="2039"/>
                    <a:pt x="91" y="2043"/>
                    <a:pt x="68" y="2043"/>
                  </a:cubicBezTo>
                  <a:cubicBezTo>
                    <a:pt x="50" y="2043"/>
                    <a:pt x="32" y="2052"/>
                    <a:pt x="19" y="2066"/>
                  </a:cubicBezTo>
                  <a:cubicBezTo>
                    <a:pt x="5" y="2079"/>
                    <a:pt x="1" y="2093"/>
                    <a:pt x="1" y="2111"/>
                  </a:cubicBezTo>
                  <a:cubicBezTo>
                    <a:pt x="1" y="2151"/>
                    <a:pt x="28" y="2183"/>
                    <a:pt x="68" y="2183"/>
                  </a:cubicBezTo>
                  <a:cubicBezTo>
                    <a:pt x="127" y="2174"/>
                    <a:pt x="185" y="2169"/>
                    <a:pt x="244" y="2160"/>
                  </a:cubicBezTo>
                  <a:lnTo>
                    <a:pt x="235" y="2160"/>
                  </a:lnTo>
                  <a:lnTo>
                    <a:pt x="266" y="2156"/>
                  </a:lnTo>
                  <a:lnTo>
                    <a:pt x="392" y="2138"/>
                  </a:lnTo>
                  <a:lnTo>
                    <a:pt x="374" y="2138"/>
                  </a:lnTo>
                  <a:cubicBezTo>
                    <a:pt x="487" y="2124"/>
                    <a:pt x="599" y="2106"/>
                    <a:pt x="716" y="2084"/>
                  </a:cubicBezTo>
                  <a:cubicBezTo>
                    <a:pt x="775" y="2075"/>
                    <a:pt x="833" y="2057"/>
                    <a:pt x="896" y="2043"/>
                  </a:cubicBezTo>
                  <a:cubicBezTo>
                    <a:pt x="954" y="2034"/>
                    <a:pt x="1008" y="2021"/>
                    <a:pt x="1067" y="2007"/>
                  </a:cubicBezTo>
                  <a:cubicBezTo>
                    <a:pt x="1184" y="1971"/>
                    <a:pt x="1305" y="1940"/>
                    <a:pt x="1422" y="1899"/>
                  </a:cubicBezTo>
                  <a:lnTo>
                    <a:pt x="1503" y="1872"/>
                  </a:lnTo>
                  <a:lnTo>
                    <a:pt x="1571" y="1859"/>
                  </a:lnTo>
                  <a:cubicBezTo>
                    <a:pt x="1647" y="1845"/>
                    <a:pt x="1724" y="1823"/>
                    <a:pt x="1800" y="1809"/>
                  </a:cubicBezTo>
                  <a:cubicBezTo>
                    <a:pt x="1877" y="1791"/>
                    <a:pt x="1944" y="1778"/>
                    <a:pt x="2016" y="1755"/>
                  </a:cubicBezTo>
                  <a:cubicBezTo>
                    <a:pt x="2088" y="1737"/>
                    <a:pt x="2160" y="1710"/>
                    <a:pt x="2232" y="1679"/>
                  </a:cubicBezTo>
                  <a:lnTo>
                    <a:pt x="2223" y="1679"/>
                  </a:lnTo>
                  <a:cubicBezTo>
                    <a:pt x="2318" y="1638"/>
                    <a:pt x="2412" y="1607"/>
                    <a:pt x="2507" y="1566"/>
                  </a:cubicBezTo>
                  <a:cubicBezTo>
                    <a:pt x="2592" y="1530"/>
                    <a:pt x="2677" y="1490"/>
                    <a:pt x="2758" y="1445"/>
                  </a:cubicBezTo>
                  <a:cubicBezTo>
                    <a:pt x="2803" y="1418"/>
                    <a:pt x="2844" y="1386"/>
                    <a:pt x="2889" y="1355"/>
                  </a:cubicBezTo>
                  <a:cubicBezTo>
                    <a:pt x="2934" y="1323"/>
                    <a:pt x="2979" y="1287"/>
                    <a:pt x="3019" y="1242"/>
                  </a:cubicBezTo>
                  <a:cubicBezTo>
                    <a:pt x="3082" y="1166"/>
                    <a:pt x="3132" y="1076"/>
                    <a:pt x="3163" y="977"/>
                  </a:cubicBezTo>
                  <a:cubicBezTo>
                    <a:pt x="3181" y="909"/>
                    <a:pt x="3190" y="842"/>
                    <a:pt x="3186" y="779"/>
                  </a:cubicBezTo>
                  <a:cubicBezTo>
                    <a:pt x="3181" y="721"/>
                    <a:pt x="3172" y="667"/>
                    <a:pt x="3159" y="613"/>
                  </a:cubicBezTo>
                  <a:cubicBezTo>
                    <a:pt x="3159" y="586"/>
                    <a:pt x="3154" y="559"/>
                    <a:pt x="3150" y="532"/>
                  </a:cubicBezTo>
                  <a:cubicBezTo>
                    <a:pt x="3145" y="509"/>
                    <a:pt x="3136" y="482"/>
                    <a:pt x="3132" y="460"/>
                  </a:cubicBezTo>
                  <a:cubicBezTo>
                    <a:pt x="3132" y="446"/>
                    <a:pt x="3132" y="433"/>
                    <a:pt x="3127" y="415"/>
                  </a:cubicBezTo>
                  <a:cubicBezTo>
                    <a:pt x="3127" y="401"/>
                    <a:pt x="3127" y="379"/>
                    <a:pt x="3127" y="361"/>
                  </a:cubicBezTo>
                  <a:cubicBezTo>
                    <a:pt x="3127" y="316"/>
                    <a:pt x="3127" y="275"/>
                    <a:pt x="3118" y="230"/>
                  </a:cubicBezTo>
                  <a:lnTo>
                    <a:pt x="3118" y="244"/>
                  </a:lnTo>
                  <a:cubicBezTo>
                    <a:pt x="3118" y="203"/>
                    <a:pt x="3109" y="167"/>
                    <a:pt x="3100" y="131"/>
                  </a:cubicBezTo>
                  <a:cubicBezTo>
                    <a:pt x="3096" y="113"/>
                    <a:pt x="3087" y="100"/>
                    <a:pt x="3082" y="86"/>
                  </a:cubicBezTo>
                  <a:cubicBezTo>
                    <a:pt x="3069" y="59"/>
                    <a:pt x="3051" y="37"/>
                    <a:pt x="3024" y="23"/>
                  </a:cubicBezTo>
                  <a:cubicBezTo>
                    <a:pt x="3001" y="10"/>
                    <a:pt x="2974" y="1"/>
                    <a:pt x="294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5267825" y="2335250"/>
              <a:ext cx="19575" cy="30500"/>
            </a:xfrm>
            <a:custGeom>
              <a:rect b="b" l="l" r="r" t="t"/>
              <a:pathLst>
                <a:path extrusionOk="0" h="1220" w="783">
                  <a:moveTo>
                    <a:pt x="472" y="1"/>
                  </a:moveTo>
                  <a:cubicBezTo>
                    <a:pt x="436" y="5"/>
                    <a:pt x="400" y="23"/>
                    <a:pt x="373" y="50"/>
                  </a:cubicBezTo>
                  <a:lnTo>
                    <a:pt x="373" y="55"/>
                  </a:lnTo>
                  <a:cubicBezTo>
                    <a:pt x="360" y="64"/>
                    <a:pt x="355" y="73"/>
                    <a:pt x="351" y="86"/>
                  </a:cubicBezTo>
                  <a:cubicBezTo>
                    <a:pt x="342" y="100"/>
                    <a:pt x="337" y="113"/>
                    <a:pt x="333" y="131"/>
                  </a:cubicBezTo>
                  <a:cubicBezTo>
                    <a:pt x="328" y="145"/>
                    <a:pt x="324" y="158"/>
                    <a:pt x="324" y="172"/>
                  </a:cubicBezTo>
                  <a:lnTo>
                    <a:pt x="315" y="185"/>
                  </a:lnTo>
                  <a:cubicBezTo>
                    <a:pt x="301" y="203"/>
                    <a:pt x="292" y="226"/>
                    <a:pt x="292" y="253"/>
                  </a:cubicBezTo>
                  <a:cubicBezTo>
                    <a:pt x="292" y="271"/>
                    <a:pt x="297" y="289"/>
                    <a:pt x="306" y="307"/>
                  </a:cubicBezTo>
                  <a:cubicBezTo>
                    <a:pt x="315" y="320"/>
                    <a:pt x="324" y="329"/>
                    <a:pt x="333" y="338"/>
                  </a:cubicBezTo>
                  <a:cubicBezTo>
                    <a:pt x="328" y="347"/>
                    <a:pt x="324" y="361"/>
                    <a:pt x="319" y="374"/>
                  </a:cubicBezTo>
                  <a:cubicBezTo>
                    <a:pt x="315" y="392"/>
                    <a:pt x="315" y="410"/>
                    <a:pt x="319" y="428"/>
                  </a:cubicBezTo>
                  <a:cubicBezTo>
                    <a:pt x="328" y="455"/>
                    <a:pt x="346" y="482"/>
                    <a:pt x="369" y="496"/>
                  </a:cubicBezTo>
                  <a:lnTo>
                    <a:pt x="373" y="500"/>
                  </a:lnTo>
                  <a:lnTo>
                    <a:pt x="378" y="500"/>
                  </a:lnTo>
                  <a:cubicBezTo>
                    <a:pt x="342" y="536"/>
                    <a:pt x="315" y="581"/>
                    <a:pt x="292" y="626"/>
                  </a:cubicBezTo>
                  <a:cubicBezTo>
                    <a:pt x="274" y="662"/>
                    <a:pt x="261" y="702"/>
                    <a:pt x="252" y="738"/>
                  </a:cubicBezTo>
                  <a:cubicBezTo>
                    <a:pt x="243" y="765"/>
                    <a:pt x="243" y="792"/>
                    <a:pt x="252" y="815"/>
                  </a:cubicBezTo>
                  <a:cubicBezTo>
                    <a:pt x="230" y="855"/>
                    <a:pt x="212" y="896"/>
                    <a:pt x="194" y="936"/>
                  </a:cubicBezTo>
                  <a:cubicBezTo>
                    <a:pt x="189" y="941"/>
                    <a:pt x="185" y="945"/>
                    <a:pt x="180" y="950"/>
                  </a:cubicBezTo>
                  <a:cubicBezTo>
                    <a:pt x="162" y="968"/>
                    <a:pt x="144" y="990"/>
                    <a:pt x="135" y="1013"/>
                  </a:cubicBezTo>
                  <a:cubicBezTo>
                    <a:pt x="131" y="1040"/>
                    <a:pt x="135" y="1071"/>
                    <a:pt x="153" y="1094"/>
                  </a:cubicBezTo>
                  <a:cubicBezTo>
                    <a:pt x="108" y="1116"/>
                    <a:pt x="68" y="1134"/>
                    <a:pt x="23" y="1148"/>
                  </a:cubicBezTo>
                  <a:cubicBezTo>
                    <a:pt x="5" y="1161"/>
                    <a:pt x="0" y="1184"/>
                    <a:pt x="9" y="1202"/>
                  </a:cubicBezTo>
                  <a:cubicBezTo>
                    <a:pt x="15" y="1214"/>
                    <a:pt x="27" y="1220"/>
                    <a:pt x="40" y="1220"/>
                  </a:cubicBezTo>
                  <a:cubicBezTo>
                    <a:pt x="46" y="1220"/>
                    <a:pt x="53" y="1218"/>
                    <a:pt x="59" y="1215"/>
                  </a:cubicBezTo>
                  <a:cubicBezTo>
                    <a:pt x="108" y="1193"/>
                    <a:pt x="158" y="1175"/>
                    <a:pt x="203" y="1148"/>
                  </a:cubicBezTo>
                  <a:cubicBezTo>
                    <a:pt x="216" y="1143"/>
                    <a:pt x="225" y="1139"/>
                    <a:pt x="234" y="1130"/>
                  </a:cubicBezTo>
                  <a:cubicBezTo>
                    <a:pt x="239" y="1134"/>
                    <a:pt x="248" y="1139"/>
                    <a:pt x="252" y="1139"/>
                  </a:cubicBezTo>
                  <a:lnTo>
                    <a:pt x="270" y="1139"/>
                  </a:lnTo>
                  <a:cubicBezTo>
                    <a:pt x="279" y="1143"/>
                    <a:pt x="288" y="1146"/>
                    <a:pt x="297" y="1146"/>
                  </a:cubicBezTo>
                  <a:cubicBezTo>
                    <a:pt x="306" y="1146"/>
                    <a:pt x="315" y="1143"/>
                    <a:pt x="324" y="1139"/>
                  </a:cubicBezTo>
                  <a:cubicBezTo>
                    <a:pt x="364" y="1130"/>
                    <a:pt x="400" y="1112"/>
                    <a:pt x="436" y="1089"/>
                  </a:cubicBezTo>
                  <a:cubicBezTo>
                    <a:pt x="468" y="1067"/>
                    <a:pt x="504" y="1035"/>
                    <a:pt x="531" y="1004"/>
                  </a:cubicBezTo>
                  <a:cubicBezTo>
                    <a:pt x="585" y="950"/>
                    <a:pt x="630" y="887"/>
                    <a:pt x="666" y="819"/>
                  </a:cubicBezTo>
                  <a:cubicBezTo>
                    <a:pt x="693" y="774"/>
                    <a:pt x="715" y="725"/>
                    <a:pt x="729" y="671"/>
                  </a:cubicBezTo>
                  <a:cubicBezTo>
                    <a:pt x="742" y="626"/>
                    <a:pt x="751" y="581"/>
                    <a:pt x="751" y="532"/>
                  </a:cubicBezTo>
                  <a:cubicBezTo>
                    <a:pt x="751" y="500"/>
                    <a:pt x="742" y="469"/>
                    <a:pt x="729" y="437"/>
                  </a:cubicBezTo>
                  <a:cubicBezTo>
                    <a:pt x="738" y="419"/>
                    <a:pt x="747" y="397"/>
                    <a:pt x="756" y="374"/>
                  </a:cubicBezTo>
                  <a:cubicBezTo>
                    <a:pt x="774" y="334"/>
                    <a:pt x="783" y="293"/>
                    <a:pt x="783" y="248"/>
                  </a:cubicBezTo>
                  <a:cubicBezTo>
                    <a:pt x="778" y="212"/>
                    <a:pt x="760" y="176"/>
                    <a:pt x="733" y="149"/>
                  </a:cubicBezTo>
                  <a:cubicBezTo>
                    <a:pt x="720" y="136"/>
                    <a:pt x="702" y="127"/>
                    <a:pt x="684" y="122"/>
                  </a:cubicBezTo>
                  <a:lnTo>
                    <a:pt x="670" y="113"/>
                  </a:lnTo>
                  <a:lnTo>
                    <a:pt x="657" y="113"/>
                  </a:lnTo>
                  <a:cubicBezTo>
                    <a:pt x="643" y="91"/>
                    <a:pt x="625" y="73"/>
                    <a:pt x="603" y="59"/>
                  </a:cubicBezTo>
                  <a:cubicBezTo>
                    <a:pt x="594" y="55"/>
                    <a:pt x="580" y="46"/>
                    <a:pt x="567" y="46"/>
                  </a:cubicBezTo>
                  <a:cubicBezTo>
                    <a:pt x="567" y="41"/>
                    <a:pt x="567" y="41"/>
                    <a:pt x="562" y="41"/>
                  </a:cubicBezTo>
                  <a:cubicBezTo>
                    <a:pt x="553" y="32"/>
                    <a:pt x="544" y="23"/>
                    <a:pt x="535" y="19"/>
                  </a:cubicBezTo>
                  <a:cubicBezTo>
                    <a:pt x="517" y="5"/>
                    <a:pt x="495" y="1"/>
                    <a:pt x="472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5038725" y="2318725"/>
              <a:ext cx="91575" cy="39100"/>
            </a:xfrm>
            <a:custGeom>
              <a:rect b="b" l="l" r="r" t="t"/>
              <a:pathLst>
                <a:path extrusionOk="0" h="1564" w="3663">
                  <a:moveTo>
                    <a:pt x="95" y="0"/>
                  </a:moveTo>
                  <a:cubicBezTo>
                    <a:pt x="72" y="0"/>
                    <a:pt x="50" y="9"/>
                    <a:pt x="32" y="23"/>
                  </a:cubicBezTo>
                  <a:cubicBezTo>
                    <a:pt x="0" y="59"/>
                    <a:pt x="0" y="113"/>
                    <a:pt x="32" y="149"/>
                  </a:cubicBezTo>
                  <a:cubicBezTo>
                    <a:pt x="72" y="194"/>
                    <a:pt x="113" y="234"/>
                    <a:pt x="158" y="275"/>
                  </a:cubicBezTo>
                  <a:cubicBezTo>
                    <a:pt x="207" y="315"/>
                    <a:pt x="257" y="360"/>
                    <a:pt x="306" y="396"/>
                  </a:cubicBezTo>
                  <a:cubicBezTo>
                    <a:pt x="401" y="468"/>
                    <a:pt x="504" y="531"/>
                    <a:pt x="603" y="599"/>
                  </a:cubicBezTo>
                  <a:lnTo>
                    <a:pt x="644" y="621"/>
                  </a:lnTo>
                  <a:cubicBezTo>
                    <a:pt x="639" y="644"/>
                    <a:pt x="648" y="666"/>
                    <a:pt x="666" y="675"/>
                  </a:cubicBezTo>
                  <a:cubicBezTo>
                    <a:pt x="752" y="720"/>
                    <a:pt x="833" y="770"/>
                    <a:pt x="909" y="824"/>
                  </a:cubicBezTo>
                  <a:cubicBezTo>
                    <a:pt x="954" y="855"/>
                    <a:pt x="995" y="878"/>
                    <a:pt x="1040" y="905"/>
                  </a:cubicBezTo>
                  <a:cubicBezTo>
                    <a:pt x="1085" y="927"/>
                    <a:pt x="1130" y="945"/>
                    <a:pt x="1175" y="968"/>
                  </a:cubicBezTo>
                  <a:lnTo>
                    <a:pt x="1170" y="963"/>
                  </a:lnTo>
                  <a:lnTo>
                    <a:pt x="1170" y="963"/>
                  </a:lnTo>
                  <a:cubicBezTo>
                    <a:pt x="1224" y="986"/>
                    <a:pt x="1283" y="1013"/>
                    <a:pt x="1332" y="1035"/>
                  </a:cubicBezTo>
                  <a:cubicBezTo>
                    <a:pt x="1386" y="1058"/>
                    <a:pt x="1431" y="1080"/>
                    <a:pt x="1476" y="1103"/>
                  </a:cubicBezTo>
                  <a:cubicBezTo>
                    <a:pt x="1476" y="1107"/>
                    <a:pt x="1476" y="1116"/>
                    <a:pt x="1476" y="1121"/>
                  </a:cubicBezTo>
                  <a:cubicBezTo>
                    <a:pt x="1489" y="1166"/>
                    <a:pt x="1530" y="1179"/>
                    <a:pt x="1570" y="1193"/>
                  </a:cubicBezTo>
                  <a:lnTo>
                    <a:pt x="1638" y="1224"/>
                  </a:lnTo>
                  <a:cubicBezTo>
                    <a:pt x="1665" y="1247"/>
                    <a:pt x="1696" y="1260"/>
                    <a:pt x="1728" y="1273"/>
                  </a:cubicBezTo>
                  <a:lnTo>
                    <a:pt x="1777" y="1291"/>
                  </a:lnTo>
                  <a:cubicBezTo>
                    <a:pt x="1849" y="1327"/>
                    <a:pt x="1926" y="1363"/>
                    <a:pt x="2007" y="1395"/>
                  </a:cubicBezTo>
                  <a:cubicBezTo>
                    <a:pt x="2083" y="1422"/>
                    <a:pt x="2164" y="1449"/>
                    <a:pt x="2241" y="1476"/>
                  </a:cubicBezTo>
                  <a:cubicBezTo>
                    <a:pt x="2286" y="1489"/>
                    <a:pt x="2331" y="1503"/>
                    <a:pt x="2376" y="1516"/>
                  </a:cubicBezTo>
                  <a:cubicBezTo>
                    <a:pt x="2398" y="1521"/>
                    <a:pt x="2416" y="1525"/>
                    <a:pt x="2434" y="1530"/>
                  </a:cubicBezTo>
                  <a:cubicBezTo>
                    <a:pt x="2466" y="1539"/>
                    <a:pt x="2502" y="1543"/>
                    <a:pt x="2533" y="1543"/>
                  </a:cubicBezTo>
                  <a:cubicBezTo>
                    <a:pt x="2542" y="1543"/>
                    <a:pt x="2551" y="1539"/>
                    <a:pt x="2565" y="1534"/>
                  </a:cubicBezTo>
                  <a:cubicBezTo>
                    <a:pt x="2583" y="1543"/>
                    <a:pt x="2601" y="1548"/>
                    <a:pt x="2623" y="1552"/>
                  </a:cubicBezTo>
                  <a:cubicBezTo>
                    <a:pt x="2669" y="1559"/>
                    <a:pt x="2715" y="1563"/>
                    <a:pt x="2763" y="1563"/>
                  </a:cubicBezTo>
                  <a:cubicBezTo>
                    <a:pt x="2781" y="1563"/>
                    <a:pt x="2798" y="1563"/>
                    <a:pt x="2817" y="1561"/>
                  </a:cubicBezTo>
                  <a:cubicBezTo>
                    <a:pt x="2853" y="1557"/>
                    <a:pt x="2889" y="1557"/>
                    <a:pt x="2929" y="1548"/>
                  </a:cubicBezTo>
                  <a:cubicBezTo>
                    <a:pt x="2952" y="1548"/>
                    <a:pt x="2979" y="1539"/>
                    <a:pt x="3001" y="1534"/>
                  </a:cubicBezTo>
                  <a:cubicBezTo>
                    <a:pt x="3010" y="1534"/>
                    <a:pt x="3014" y="1530"/>
                    <a:pt x="3019" y="1525"/>
                  </a:cubicBezTo>
                  <a:cubicBezTo>
                    <a:pt x="3046" y="1521"/>
                    <a:pt x="3068" y="1507"/>
                    <a:pt x="3091" y="1494"/>
                  </a:cubicBezTo>
                  <a:cubicBezTo>
                    <a:pt x="3140" y="1462"/>
                    <a:pt x="3181" y="1422"/>
                    <a:pt x="3217" y="1381"/>
                  </a:cubicBezTo>
                  <a:cubicBezTo>
                    <a:pt x="3244" y="1350"/>
                    <a:pt x="3271" y="1323"/>
                    <a:pt x="3293" y="1291"/>
                  </a:cubicBezTo>
                  <a:cubicBezTo>
                    <a:pt x="3316" y="1264"/>
                    <a:pt x="3338" y="1233"/>
                    <a:pt x="3356" y="1202"/>
                  </a:cubicBezTo>
                  <a:cubicBezTo>
                    <a:pt x="3370" y="1179"/>
                    <a:pt x="3383" y="1157"/>
                    <a:pt x="3397" y="1134"/>
                  </a:cubicBezTo>
                  <a:cubicBezTo>
                    <a:pt x="3428" y="1089"/>
                    <a:pt x="3460" y="1044"/>
                    <a:pt x="3491" y="999"/>
                  </a:cubicBezTo>
                  <a:cubicBezTo>
                    <a:pt x="3523" y="959"/>
                    <a:pt x="3563" y="923"/>
                    <a:pt x="3595" y="878"/>
                  </a:cubicBezTo>
                  <a:cubicBezTo>
                    <a:pt x="3631" y="833"/>
                    <a:pt x="3653" y="774"/>
                    <a:pt x="3662" y="720"/>
                  </a:cubicBezTo>
                  <a:cubicBezTo>
                    <a:pt x="3662" y="698"/>
                    <a:pt x="3658" y="680"/>
                    <a:pt x="3653" y="662"/>
                  </a:cubicBezTo>
                  <a:cubicBezTo>
                    <a:pt x="3649" y="639"/>
                    <a:pt x="3635" y="617"/>
                    <a:pt x="3617" y="599"/>
                  </a:cubicBezTo>
                  <a:cubicBezTo>
                    <a:pt x="3604" y="585"/>
                    <a:pt x="3586" y="572"/>
                    <a:pt x="3568" y="563"/>
                  </a:cubicBezTo>
                  <a:cubicBezTo>
                    <a:pt x="3536" y="549"/>
                    <a:pt x="3505" y="531"/>
                    <a:pt x="3473" y="518"/>
                  </a:cubicBezTo>
                  <a:cubicBezTo>
                    <a:pt x="3428" y="500"/>
                    <a:pt x="3383" y="477"/>
                    <a:pt x="3334" y="459"/>
                  </a:cubicBezTo>
                  <a:cubicBezTo>
                    <a:pt x="3316" y="450"/>
                    <a:pt x="3298" y="446"/>
                    <a:pt x="3280" y="441"/>
                  </a:cubicBezTo>
                  <a:cubicBezTo>
                    <a:pt x="3262" y="437"/>
                    <a:pt x="3244" y="437"/>
                    <a:pt x="3221" y="437"/>
                  </a:cubicBezTo>
                  <a:cubicBezTo>
                    <a:pt x="3181" y="437"/>
                    <a:pt x="3145" y="450"/>
                    <a:pt x="3113" y="477"/>
                  </a:cubicBezTo>
                  <a:cubicBezTo>
                    <a:pt x="3100" y="491"/>
                    <a:pt x="3086" y="509"/>
                    <a:pt x="3077" y="531"/>
                  </a:cubicBezTo>
                  <a:cubicBezTo>
                    <a:pt x="3068" y="540"/>
                    <a:pt x="3059" y="554"/>
                    <a:pt x="3055" y="563"/>
                  </a:cubicBezTo>
                  <a:lnTo>
                    <a:pt x="2992" y="653"/>
                  </a:lnTo>
                  <a:cubicBezTo>
                    <a:pt x="2983" y="662"/>
                    <a:pt x="2979" y="675"/>
                    <a:pt x="2970" y="684"/>
                  </a:cubicBezTo>
                  <a:cubicBezTo>
                    <a:pt x="2943" y="720"/>
                    <a:pt x="2911" y="752"/>
                    <a:pt x="2875" y="783"/>
                  </a:cubicBezTo>
                  <a:cubicBezTo>
                    <a:pt x="2835" y="819"/>
                    <a:pt x="2799" y="855"/>
                    <a:pt x="2758" y="887"/>
                  </a:cubicBezTo>
                  <a:lnTo>
                    <a:pt x="2763" y="887"/>
                  </a:lnTo>
                  <a:lnTo>
                    <a:pt x="2740" y="900"/>
                  </a:lnTo>
                  <a:cubicBezTo>
                    <a:pt x="2718" y="918"/>
                    <a:pt x="2695" y="936"/>
                    <a:pt x="2673" y="950"/>
                  </a:cubicBezTo>
                  <a:cubicBezTo>
                    <a:pt x="2650" y="968"/>
                    <a:pt x="2628" y="977"/>
                    <a:pt x="2601" y="990"/>
                  </a:cubicBezTo>
                  <a:cubicBezTo>
                    <a:pt x="2569" y="1004"/>
                    <a:pt x="2533" y="1013"/>
                    <a:pt x="2497" y="1026"/>
                  </a:cubicBezTo>
                  <a:cubicBezTo>
                    <a:pt x="2457" y="1035"/>
                    <a:pt x="2421" y="1044"/>
                    <a:pt x="2380" y="1053"/>
                  </a:cubicBezTo>
                  <a:cubicBezTo>
                    <a:pt x="2356" y="1055"/>
                    <a:pt x="2332" y="1056"/>
                    <a:pt x="2308" y="1056"/>
                  </a:cubicBezTo>
                  <a:cubicBezTo>
                    <a:pt x="2273" y="1056"/>
                    <a:pt x="2239" y="1054"/>
                    <a:pt x="2205" y="1049"/>
                  </a:cubicBezTo>
                  <a:cubicBezTo>
                    <a:pt x="2164" y="1040"/>
                    <a:pt x="2124" y="1031"/>
                    <a:pt x="2088" y="1022"/>
                  </a:cubicBezTo>
                  <a:cubicBezTo>
                    <a:pt x="2047" y="1013"/>
                    <a:pt x="2007" y="999"/>
                    <a:pt x="1962" y="990"/>
                  </a:cubicBezTo>
                  <a:cubicBezTo>
                    <a:pt x="1885" y="963"/>
                    <a:pt x="1804" y="936"/>
                    <a:pt x="1728" y="909"/>
                  </a:cubicBezTo>
                  <a:cubicBezTo>
                    <a:pt x="1687" y="896"/>
                    <a:pt x="1651" y="882"/>
                    <a:pt x="1611" y="869"/>
                  </a:cubicBezTo>
                  <a:lnTo>
                    <a:pt x="1503" y="833"/>
                  </a:lnTo>
                  <a:cubicBezTo>
                    <a:pt x="1426" y="801"/>
                    <a:pt x="1346" y="774"/>
                    <a:pt x="1269" y="743"/>
                  </a:cubicBezTo>
                  <a:cubicBezTo>
                    <a:pt x="1193" y="707"/>
                    <a:pt x="1107" y="666"/>
                    <a:pt x="1026" y="626"/>
                  </a:cubicBezTo>
                  <a:cubicBezTo>
                    <a:pt x="950" y="581"/>
                    <a:pt x="869" y="527"/>
                    <a:pt x="788" y="477"/>
                  </a:cubicBezTo>
                  <a:cubicBezTo>
                    <a:pt x="711" y="428"/>
                    <a:pt x="626" y="374"/>
                    <a:pt x="540" y="329"/>
                  </a:cubicBezTo>
                  <a:cubicBezTo>
                    <a:pt x="464" y="284"/>
                    <a:pt x="392" y="234"/>
                    <a:pt x="324" y="180"/>
                  </a:cubicBezTo>
                  <a:cubicBezTo>
                    <a:pt x="297" y="158"/>
                    <a:pt x="270" y="140"/>
                    <a:pt x="248" y="117"/>
                  </a:cubicBezTo>
                  <a:cubicBezTo>
                    <a:pt x="221" y="90"/>
                    <a:pt x="185" y="54"/>
                    <a:pt x="158" y="23"/>
                  </a:cubicBezTo>
                  <a:cubicBezTo>
                    <a:pt x="140" y="9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5305275" y="2010350"/>
              <a:ext cx="13175" cy="3175"/>
            </a:xfrm>
            <a:custGeom>
              <a:rect b="b" l="l" r="r" t="t"/>
              <a:pathLst>
                <a:path extrusionOk="0" h="127" w="527">
                  <a:moveTo>
                    <a:pt x="194" y="0"/>
                  </a:moveTo>
                  <a:lnTo>
                    <a:pt x="436" y="5"/>
                  </a:lnTo>
                  <a:lnTo>
                    <a:pt x="427" y="23"/>
                  </a:lnTo>
                  <a:cubicBezTo>
                    <a:pt x="284" y="54"/>
                    <a:pt x="140" y="90"/>
                    <a:pt x="0" y="126"/>
                  </a:cubicBezTo>
                  <a:lnTo>
                    <a:pt x="486" y="126"/>
                  </a:lnTo>
                  <a:cubicBezTo>
                    <a:pt x="495" y="99"/>
                    <a:pt x="499" y="77"/>
                    <a:pt x="508" y="50"/>
                  </a:cubicBezTo>
                  <a:cubicBezTo>
                    <a:pt x="513" y="36"/>
                    <a:pt x="522" y="18"/>
                    <a:pt x="526" y="5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5294925" y="1998075"/>
              <a:ext cx="4175" cy="3625"/>
            </a:xfrm>
            <a:custGeom>
              <a:rect b="b" l="l" r="r" t="t"/>
              <a:pathLst>
                <a:path extrusionOk="0" h="145" w="167">
                  <a:moveTo>
                    <a:pt x="95" y="1"/>
                  </a:moveTo>
                  <a:lnTo>
                    <a:pt x="95" y="5"/>
                  </a:lnTo>
                  <a:cubicBezTo>
                    <a:pt x="63" y="5"/>
                    <a:pt x="32" y="10"/>
                    <a:pt x="0" y="10"/>
                  </a:cubicBezTo>
                  <a:cubicBezTo>
                    <a:pt x="11" y="47"/>
                    <a:pt x="23" y="85"/>
                    <a:pt x="37" y="122"/>
                  </a:cubicBezTo>
                  <a:lnTo>
                    <a:pt x="37" y="122"/>
                  </a:lnTo>
                  <a:lnTo>
                    <a:pt x="162" y="113"/>
                  </a:lnTo>
                  <a:lnTo>
                    <a:pt x="167" y="113"/>
                  </a:lnTo>
                  <a:cubicBezTo>
                    <a:pt x="153" y="77"/>
                    <a:pt x="140" y="37"/>
                    <a:pt x="131" y="1"/>
                  </a:cubicBezTo>
                  <a:close/>
                  <a:moveTo>
                    <a:pt x="37" y="122"/>
                  </a:moveTo>
                  <a:lnTo>
                    <a:pt x="36" y="122"/>
                  </a:lnTo>
                  <a:lnTo>
                    <a:pt x="45" y="145"/>
                  </a:lnTo>
                  <a:cubicBezTo>
                    <a:pt x="42" y="137"/>
                    <a:pt x="39" y="130"/>
                    <a:pt x="37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5655475" y="1711300"/>
              <a:ext cx="112275" cy="443025"/>
            </a:xfrm>
            <a:custGeom>
              <a:rect b="b" l="l" r="r" t="t"/>
              <a:pathLst>
                <a:path extrusionOk="0" h="17721" w="4491">
                  <a:moveTo>
                    <a:pt x="1805" y="0"/>
                  </a:moveTo>
                  <a:cubicBezTo>
                    <a:pt x="1805" y="23"/>
                    <a:pt x="1800" y="41"/>
                    <a:pt x="1796" y="63"/>
                  </a:cubicBezTo>
                  <a:lnTo>
                    <a:pt x="1791" y="68"/>
                  </a:lnTo>
                  <a:cubicBezTo>
                    <a:pt x="1791" y="90"/>
                    <a:pt x="1787" y="113"/>
                    <a:pt x="1787" y="135"/>
                  </a:cubicBezTo>
                  <a:cubicBezTo>
                    <a:pt x="1904" y="180"/>
                    <a:pt x="2021" y="225"/>
                    <a:pt x="2138" y="275"/>
                  </a:cubicBezTo>
                  <a:cubicBezTo>
                    <a:pt x="2363" y="369"/>
                    <a:pt x="2587" y="477"/>
                    <a:pt x="2803" y="594"/>
                  </a:cubicBezTo>
                  <a:cubicBezTo>
                    <a:pt x="2898" y="644"/>
                    <a:pt x="2992" y="693"/>
                    <a:pt x="3082" y="752"/>
                  </a:cubicBezTo>
                  <a:cubicBezTo>
                    <a:pt x="3154" y="797"/>
                    <a:pt x="3222" y="846"/>
                    <a:pt x="3289" y="896"/>
                  </a:cubicBezTo>
                  <a:lnTo>
                    <a:pt x="3276" y="887"/>
                  </a:lnTo>
                  <a:lnTo>
                    <a:pt x="3276" y="887"/>
                  </a:lnTo>
                  <a:cubicBezTo>
                    <a:pt x="3447" y="1017"/>
                    <a:pt x="3600" y="1170"/>
                    <a:pt x="3735" y="1341"/>
                  </a:cubicBezTo>
                  <a:cubicBezTo>
                    <a:pt x="3870" y="1521"/>
                    <a:pt x="3987" y="1719"/>
                    <a:pt x="4072" y="1930"/>
                  </a:cubicBezTo>
                  <a:cubicBezTo>
                    <a:pt x="4072" y="1929"/>
                    <a:pt x="4072" y="1929"/>
                    <a:pt x="4072" y="1928"/>
                  </a:cubicBezTo>
                  <a:lnTo>
                    <a:pt x="4072" y="1928"/>
                  </a:lnTo>
                  <a:cubicBezTo>
                    <a:pt x="4191" y="2226"/>
                    <a:pt x="4275" y="2537"/>
                    <a:pt x="4315" y="2857"/>
                  </a:cubicBezTo>
                  <a:lnTo>
                    <a:pt x="4315" y="2843"/>
                  </a:lnTo>
                  <a:lnTo>
                    <a:pt x="4315" y="2843"/>
                  </a:lnTo>
                  <a:cubicBezTo>
                    <a:pt x="4396" y="3491"/>
                    <a:pt x="4355" y="4153"/>
                    <a:pt x="4270" y="4800"/>
                  </a:cubicBezTo>
                  <a:lnTo>
                    <a:pt x="4270" y="4782"/>
                  </a:lnTo>
                  <a:cubicBezTo>
                    <a:pt x="4189" y="5367"/>
                    <a:pt x="4072" y="5948"/>
                    <a:pt x="3946" y="6528"/>
                  </a:cubicBezTo>
                  <a:cubicBezTo>
                    <a:pt x="3892" y="6784"/>
                    <a:pt x="3834" y="7041"/>
                    <a:pt x="3780" y="7297"/>
                  </a:cubicBezTo>
                  <a:cubicBezTo>
                    <a:pt x="3703" y="7697"/>
                    <a:pt x="3622" y="8093"/>
                    <a:pt x="3546" y="8494"/>
                  </a:cubicBezTo>
                  <a:cubicBezTo>
                    <a:pt x="3321" y="9632"/>
                    <a:pt x="3082" y="10775"/>
                    <a:pt x="2790" y="11899"/>
                  </a:cubicBezTo>
                  <a:cubicBezTo>
                    <a:pt x="2646" y="12462"/>
                    <a:pt x="2484" y="13024"/>
                    <a:pt x="2309" y="13573"/>
                  </a:cubicBezTo>
                  <a:cubicBezTo>
                    <a:pt x="2133" y="14113"/>
                    <a:pt x="1944" y="14643"/>
                    <a:pt x="1724" y="15165"/>
                  </a:cubicBezTo>
                  <a:lnTo>
                    <a:pt x="1724" y="15170"/>
                  </a:lnTo>
                  <a:cubicBezTo>
                    <a:pt x="1724" y="15170"/>
                    <a:pt x="1724" y="15174"/>
                    <a:pt x="1719" y="15179"/>
                  </a:cubicBezTo>
                  <a:cubicBezTo>
                    <a:pt x="1589" y="15498"/>
                    <a:pt x="1436" y="15804"/>
                    <a:pt x="1269" y="16101"/>
                  </a:cubicBezTo>
                  <a:cubicBezTo>
                    <a:pt x="1103" y="16398"/>
                    <a:pt x="914" y="16686"/>
                    <a:pt x="707" y="16956"/>
                  </a:cubicBezTo>
                  <a:lnTo>
                    <a:pt x="712" y="16951"/>
                  </a:lnTo>
                  <a:lnTo>
                    <a:pt x="712" y="16951"/>
                  </a:lnTo>
                  <a:cubicBezTo>
                    <a:pt x="554" y="17154"/>
                    <a:pt x="379" y="17352"/>
                    <a:pt x="199" y="17536"/>
                  </a:cubicBezTo>
                  <a:cubicBezTo>
                    <a:pt x="131" y="17599"/>
                    <a:pt x="68" y="17657"/>
                    <a:pt x="1" y="17720"/>
                  </a:cubicBezTo>
                  <a:lnTo>
                    <a:pt x="185" y="17720"/>
                  </a:lnTo>
                  <a:cubicBezTo>
                    <a:pt x="298" y="17612"/>
                    <a:pt x="406" y="17504"/>
                    <a:pt x="509" y="17388"/>
                  </a:cubicBezTo>
                  <a:cubicBezTo>
                    <a:pt x="828" y="17028"/>
                    <a:pt x="1112" y="16636"/>
                    <a:pt x="1350" y="16218"/>
                  </a:cubicBezTo>
                  <a:cubicBezTo>
                    <a:pt x="1472" y="16002"/>
                    <a:pt x="1584" y="15782"/>
                    <a:pt x="1688" y="15561"/>
                  </a:cubicBezTo>
                  <a:cubicBezTo>
                    <a:pt x="1796" y="15323"/>
                    <a:pt x="1895" y="15084"/>
                    <a:pt x="1989" y="14846"/>
                  </a:cubicBezTo>
                  <a:cubicBezTo>
                    <a:pt x="2403" y="13762"/>
                    <a:pt x="2745" y="12655"/>
                    <a:pt x="3015" y="11526"/>
                  </a:cubicBezTo>
                  <a:cubicBezTo>
                    <a:pt x="3294" y="10401"/>
                    <a:pt x="3523" y="9259"/>
                    <a:pt x="3748" y="8120"/>
                  </a:cubicBezTo>
                  <a:cubicBezTo>
                    <a:pt x="3798" y="7864"/>
                    <a:pt x="3847" y="7608"/>
                    <a:pt x="3901" y="7351"/>
                  </a:cubicBezTo>
                  <a:cubicBezTo>
                    <a:pt x="3933" y="7185"/>
                    <a:pt x="3969" y="7023"/>
                    <a:pt x="4005" y="6856"/>
                  </a:cubicBezTo>
                  <a:cubicBezTo>
                    <a:pt x="4081" y="6492"/>
                    <a:pt x="4162" y="6123"/>
                    <a:pt x="4234" y="5759"/>
                  </a:cubicBezTo>
                  <a:cubicBezTo>
                    <a:pt x="4310" y="5367"/>
                    <a:pt x="4373" y="4980"/>
                    <a:pt x="4418" y="4589"/>
                  </a:cubicBezTo>
                  <a:cubicBezTo>
                    <a:pt x="4468" y="4198"/>
                    <a:pt x="4490" y="3802"/>
                    <a:pt x="4481" y="3406"/>
                  </a:cubicBezTo>
                  <a:cubicBezTo>
                    <a:pt x="4472" y="3037"/>
                    <a:pt x="4427" y="2668"/>
                    <a:pt x="4333" y="2308"/>
                  </a:cubicBezTo>
                  <a:cubicBezTo>
                    <a:pt x="4247" y="1966"/>
                    <a:pt x="4099" y="1642"/>
                    <a:pt x="3901" y="1350"/>
                  </a:cubicBezTo>
                  <a:cubicBezTo>
                    <a:pt x="3798" y="1206"/>
                    <a:pt x="3681" y="1071"/>
                    <a:pt x="3555" y="954"/>
                  </a:cubicBezTo>
                  <a:cubicBezTo>
                    <a:pt x="3415" y="824"/>
                    <a:pt x="3267" y="711"/>
                    <a:pt x="3109" y="617"/>
                  </a:cubicBezTo>
                  <a:cubicBezTo>
                    <a:pt x="2880" y="477"/>
                    <a:pt x="2641" y="356"/>
                    <a:pt x="2399" y="248"/>
                  </a:cubicBezTo>
                  <a:cubicBezTo>
                    <a:pt x="2205" y="158"/>
                    <a:pt x="2007" y="77"/>
                    <a:pt x="1805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5709025" y="1718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5698325" y="209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5292225" y="2162950"/>
              <a:ext cx="124850" cy="13850"/>
            </a:xfrm>
            <a:custGeom>
              <a:rect b="b" l="l" r="r" t="t"/>
              <a:pathLst>
                <a:path extrusionOk="0" h="554" w="4994">
                  <a:moveTo>
                    <a:pt x="0" y="1"/>
                  </a:moveTo>
                  <a:lnTo>
                    <a:pt x="0" y="1"/>
                  </a:lnTo>
                  <a:cubicBezTo>
                    <a:pt x="5" y="37"/>
                    <a:pt x="5" y="73"/>
                    <a:pt x="9" y="113"/>
                  </a:cubicBezTo>
                  <a:lnTo>
                    <a:pt x="9" y="140"/>
                  </a:lnTo>
                  <a:lnTo>
                    <a:pt x="68" y="167"/>
                  </a:lnTo>
                  <a:cubicBezTo>
                    <a:pt x="608" y="365"/>
                    <a:pt x="1174" y="487"/>
                    <a:pt x="1746" y="523"/>
                  </a:cubicBezTo>
                  <a:cubicBezTo>
                    <a:pt x="2065" y="543"/>
                    <a:pt x="2386" y="553"/>
                    <a:pt x="2706" y="553"/>
                  </a:cubicBezTo>
                  <a:cubicBezTo>
                    <a:pt x="3027" y="553"/>
                    <a:pt x="3347" y="543"/>
                    <a:pt x="3667" y="523"/>
                  </a:cubicBezTo>
                  <a:cubicBezTo>
                    <a:pt x="4099" y="500"/>
                    <a:pt x="4530" y="464"/>
                    <a:pt x="4962" y="446"/>
                  </a:cubicBezTo>
                  <a:cubicBezTo>
                    <a:pt x="4971" y="406"/>
                    <a:pt x="4980" y="361"/>
                    <a:pt x="4994" y="320"/>
                  </a:cubicBezTo>
                  <a:lnTo>
                    <a:pt x="4994" y="320"/>
                  </a:lnTo>
                  <a:cubicBezTo>
                    <a:pt x="4409" y="347"/>
                    <a:pt x="3829" y="392"/>
                    <a:pt x="3244" y="415"/>
                  </a:cubicBezTo>
                  <a:cubicBezTo>
                    <a:pt x="3046" y="424"/>
                    <a:pt x="2848" y="429"/>
                    <a:pt x="2651" y="429"/>
                  </a:cubicBezTo>
                  <a:cubicBezTo>
                    <a:pt x="2210" y="429"/>
                    <a:pt x="1770" y="405"/>
                    <a:pt x="1332" y="352"/>
                  </a:cubicBezTo>
                  <a:lnTo>
                    <a:pt x="1350" y="352"/>
                  </a:lnTo>
                  <a:cubicBezTo>
                    <a:pt x="887" y="293"/>
                    <a:pt x="437" y="176"/>
                    <a:pt x="9" y="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5295925" y="2134175"/>
              <a:ext cx="7700" cy="34325"/>
            </a:xfrm>
            <a:custGeom>
              <a:rect b="b" l="l" r="r" t="t"/>
              <a:pathLst>
                <a:path extrusionOk="0" h="1373" w="308">
                  <a:moveTo>
                    <a:pt x="100" y="0"/>
                  </a:moveTo>
                  <a:cubicBezTo>
                    <a:pt x="77" y="54"/>
                    <a:pt x="64" y="108"/>
                    <a:pt x="50" y="167"/>
                  </a:cubicBezTo>
                  <a:lnTo>
                    <a:pt x="50" y="162"/>
                  </a:lnTo>
                  <a:cubicBezTo>
                    <a:pt x="19" y="297"/>
                    <a:pt x="5" y="432"/>
                    <a:pt x="5" y="571"/>
                  </a:cubicBezTo>
                  <a:cubicBezTo>
                    <a:pt x="1" y="837"/>
                    <a:pt x="59" y="1098"/>
                    <a:pt x="172" y="1341"/>
                  </a:cubicBezTo>
                  <a:cubicBezTo>
                    <a:pt x="186" y="1363"/>
                    <a:pt x="205" y="1373"/>
                    <a:pt x="225" y="1373"/>
                  </a:cubicBezTo>
                  <a:cubicBezTo>
                    <a:pt x="267" y="1373"/>
                    <a:pt x="307" y="1327"/>
                    <a:pt x="280" y="1278"/>
                  </a:cubicBezTo>
                  <a:lnTo>
                    <a:pt x="248" y="1210"/>
                  </a:lnTo>
                  <a:cubicBezTo>
                    <a:pt x="248" y="1208"/>
                    <a:pt x="248" y="1207"/>
                    <a:pt x="248" y="1206"/>
                  </a:cubicBezTo>
                  <a:cubicBezTo>
                    <a:pt x="199" y="1080"/>
                    <a:pt x="163" y="949"/>
                    <a:pt x="145" y="819"/>
                  </a:cubicBezTo>
                  <a:lnTo>
                    <a:pt x="145" y="832"/>
                  </a:lnTo>
                  <a:cubicBezTo>
                    <a:pt x="122" y="666"/>
                    <a:pt x="122" y="500"/>
                    <a:pt x="145" y="333"/>
                  </a:cubicBezTo>
                  <a:cubicBezTo>
                    <a:pt x="163" y="225"/>
                    <a:pt x="190" y="117"/>
                    <a:pt x="226" y="18"/>
                  </a:cubicBezTo>
                  <a:lnTo>
                    <a:pt x="208" y="18"/>
                  </a:lnTo>
                  <a:cubicBezTo>
                    <a:pt x="172" y="14"/>
                    <a:pt x="136" y="5"/>
                    <a:pt x="100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5302125" y="2164200"/>
              <a:ext cx="25" cy="125"/>
            </a:xfrm>
            <a:custGeom>
              <a:rect b="b" l="l" r="r" t="t"/>
              <a:pathLst>
                <a:path extrusionOk="0" h="5" w="1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5302125" y="2164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5653675" y="1768550"/>
              <a:ext cx="61875" cy="214050"/>
            </a:xfrm>
            <a:custGeom>
              <a:rect b="b" l="l" r="r" t="t"/>
              <a:pathLst>
                <a:path extrusionOk="0" h="8562" w="2475">
                  <a:moveTo>
                    <a:pt x="2408" y="0"/>
                  </a:moveTo>
                  <a:cubicBezTo>
                    <a:pt x="2381" y="0"/>
                    <a:pt x="2358" y="18"/>
                    <a:pt x="2349" y="45"/>
                  </a:cubicBezTo>
                  <a:lnTo>
                    <a:pt x="2349" y="41"/>
                  </a:lnTo>
                  <a:cubicBezTo>
                    <a:pt x="1836" y="1759"/>
                    <a:pt x="1544" y="3532"/>
                    <a:pt x="1089" y="5264"/>
                  </a:cubicBezTo>
                  <a:cubicBezTo>
                    <a:pt x="977" y="5695"/>
                    <a:pt x="851" y="6127"/>
                    <a:pt x="712" y="6555"/>
                  </a:cubicBezTo>
                  <a:cubicBezTo>
                    <a:pt x="604" y="6874"/>
                    <a:pt x="496" y="7193"/>
                    <a:pt x="388" y="7513"/>
                  </a:cubicBezTo>
                  <a:cubicBezTo>
                    <a:pt x="266" y="7864"/>
                    <a:pt x="136" y="8215"/>
                    <a:pt x="1" y="8561"/>
                  </a:cubicBezTo>
                  <a:lnTo>
                    <a:pt x="136" y="8561"/>
                  </a:lnTo>
                  <a:cubicBezTo>
                    <a:pt x="266" y="8224"/>
                    <a:pt x="388" y="7886"/>
                    <a:pt x="505" y="7549"/>
                  </a:cubicBezTo>
                  <a:cubicBezTo>
                    <a:pt x="617" y="7229"/>
                    <a:pt x="725" y="6915"/>
                    <a:pt x="829" y="6595"/>
                  </a:cubicBezTo>
                  <a:cubicBezTo>
                    <a:pt x="968" y="6168"/>
                    <a:pt x="1094" y="5736"/>
                    <a:pt x="1211" y="5300"/>
                  </a:cubicBezTo>
                  <a:cubicBezTo>
                    <a:pt x="1665" y="3568"/>
                    <a:pt x="1953" y="1795"/>
                    <a:pt x="2466" y="77"/>
                  </a:cubicBezTo>
                  <a:cubicBezTo>
                    <a:pt x="2475" y="45"/>
                    <a:pt x="2457" y="9"/>
                    <a:pt x="2426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5479350" y="2028000"/>
              <a:ext cx="156350" cy="90325"/>
            </a:xfrm>
            <a:custGeom>
              <a:rect b="b" l="l" r="r" t="t"/>
              <a:pathLst>
                <a:path extrusionOk="0" h="3613" w="6254">
                  <a:moveTo>
                    <a:pt x="6110" y="0"/>
                  </a:moveTo>
                  <a:cubicBezTo>
                    <a:pt x="5899" y="360"/>
                    <a:pt x="5656" y="707"/>
                    <a:pt x="5390" y="1031"/>
                  </a:cubicBezTo>
                  <a:lnTo>
                    <a:pt x="5381" y="1044"/>
                  </a:lnTo>
                  <a:cubicBezTo>
                    <a:pt x="5219" y="1233"/>
                    <a:pt x="5044" y="1418"/>
                    <a:pt x="4859" y="1588"/>
                  </a:cubicBezTo>
                  <a:cubicBezTo>
                    <a:pt x="4675" y="1759"/>
                    <a:pt x="4477" y="1921"/>
                    <a:pt x="4270" y="2065"/>
                  </a:cubicBezTo>
                  <a:lnTo>
                    <a:pt x="4284" y="2056"/>
                  </a:lnTo>
                  <a:lnTo>
                    <a:pt x="4284" y="2056"/>
                  </a:lnTo>
                  <a:cubicBezTo>
                    <a:pt x="4059" y="2209"/>
                    <a:pt x="3820" y="2349"/>
                    <a:pt x="3573" y="2470"/>
                  </a:cubicBezTo>
                  <a:cubicBezTo>
                    <a:pt x="3285" y="2610"/>
                    <a:pt x="2993" y="2736"/>
                    <a:pt x="2696" y="2844"/>
                  </a:cubicBezTo>
                  <a:lnTo>
                    <a:pt x="2705" y="2844"/>
                  </a:lnTo>
                  <a:lnTo>
                    <a:pt x="2552" y="2898"/>
                  </a:lnTo>
                  <a:cubicBezTo>
                    <a:pt x="1935" y="3105"/>
                    <a:pt x="1301" y="3266"/>
                    <a:pt x="662" y="3379"/>
                  </a:cubicBezTo>
                  <a:cubicBezTo>
                    <a:pt x="608" y="3406"/>
                    <a:pt x="554" y="3428"/>
                    <a:pt x="500" y="3451"/>
                  </a:cubicBezTo>
                  <a:cubicBezTo>
                    <a:pt x="415" y="3482"/>
                    <a:pt x="320" y="3509"/>
                    <a:pt x="230" y="3536"/>
                  </a:cubicBezTo>
                  <a:cubicBezTo>
                    <a:pt x="208" y="3545"/>
                    <a:pt x="181" y="3554"/>
                    <a:pt x="158" y="3563"/>
                  </a:cubicBezTo>
                  <a:cubicBezTo>
                    <a:pt x="104" y="3581"/>
                    <a:pt x="55" y="3599"/>
                    <a:pt x="1" y="3613"/>
                  </a:cubicBezTo>
                  <a:cubicBezTo>
                    <a:pt x="752" y="3509"/>
                    <a:pt x="1499" y="3347"/>
                    <a:pt x="2228" y="3132"/>
                  </a:cubicBezTo>
                  <a:cubicBezTo>
                    <a:pt x="2615" y="3015"/>
                    <a:pt x="2993" y="2875"/>
                    <a:pt x="3366" y="2713"/>
                  </a:cubicBezTo>
                  <a:cubicBezTo>
                    <a:pt x="3699" y="2565"/>
                    <a:pt x="4023" y="2385"/>
                    <a:pt x="4324" y="2182"/>
                  </a:cubicBezTo>
                  <a:cubicBezTo>
                    <a:pt x="4599" y="1993"/>
                    <a:pt x="4855" y="1782"/>
                    <a:pt x="5089" y="1548"/>
                  </a:cubicBezTo>
                  <a:cubicBezTo>
                    <a:pt x="5323" y="1314"/>
                    <a:pt x="5534" y="1067"/>
                    <a:pt x="5732" y="801"/>
                  </a:cubicBezTo>
                  <a:cubicBezTo>
                    <a:pt x="5921" y="545"/>
                    <a:pt x="6097" y="279"/>
                    <a:pt x="6254" y="5"/>
                  </a:cubicBezTo>
                  <a:lnTo>
                    <a:pt x="6110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5427075" y="2345050"/>
              <a:ext cx="350" cy="25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5585425" y="1548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633450" y="1590400"/>
              <a:ext cx="125" cy="250"/>
            </a:xfrm>
            <a:custGeom>
              <a:rect b="b" l="l" r="r" t="t"/>
              <a:pathLst>
                <a:path extrusionOk="0" h="10" w="5">
                  <a:moveTo>
                    <a:pt x="5" y="9"/>
                  </a:moveTo>
                  <a:cubicBezTo>
                    <a:pt x="5" y="9"/>
                    <a:pt x="0" y="5"/>
                    <a:pt x="0" y="0"/>
                  </a:cubicBezTo>
                  <a:cubicBezTo>
                    <a:pt x="0" y="5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5665050" y="1642575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5688875" y="16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5694950" y="1676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5662350" y="1797675"/>
              <a:ext cx="25" cy="250"/>
            </a:xfrm>
            <a:custGeom>
              <a:rect b="b" l="l" r="r" t="t"/>
              <a:pathLst>
                <a:path extrusionOk="0" h="10" w="1">
                  <a:moveTo>
                    <a:pt x="0" y="9"/>
                  </a:moveTo>
                  <a:cubicBezTo>
                    <a:pt x="0" y="5"/>
                    <a:pt x="0" y="0"/>
                    <a:pt x="0" y="0"/>
                  </a:cubicBezTo>
                  <a:cubicBezTo>
                    <a:pt x="0" y="0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5662675" y="1855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5662575" y="1855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5655600" y="1862575"/>
              <a:ext cx="25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5655475" y="1862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5642650" y="186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5407825" y="1561050"/>
              <a:ext cx="55600" cy="105850"/>
            </a:xfrm>
            <a:custGeom>
              <a:rect b="b" l="l" r="r" t="t"/>
              <a:pathLst>
                <a:path extrusionOk="0" h="4234" w="2224">
                  <a:moveTo>
                    <a:pt x="163" y="1926"/>
                  </a:moveTo>
                  <a:cubicBezTo>
                    <a:pt x="162" y="1929"/>
                    <a:pt x="162" y="1932"/>
                    <a:pt x="162" y="1935"/>
                  </a:cubicBezTo>
                  <a:lnTo>
                    <a:pt x="162" y="1935"/>
                  </a:lnTo>
                  <a:cubicBezTo>
                    <a:pt x="163" y="1931"/>
                    <a:pt x="163" y="1928"/>
                    <a:pt x="163" y="1926"/>
                  </a:cubicBezTo>
                  <a:close/>
                  <a:moveTo>
                    <a:pt x="2075" y="0"/>
                  </a:moveTo>
                  <a:cubicBezTo>
                    <a:pt x="1940" y="0"/>
                    <a:pt x="1805" y="14"/>
                    <a:pt x="1674" y="41"/>
                  </a:cubicBezTo>
                  <a:cubicBezTo>
                    <a:pt x="1526" y="72"/>
                    <a:pt x="1382" y="117"/>
                    <a:pt x="1242" y="185"/>
                  </a:cubicBezTo>
                  <a:cubicBezTo>
                    <a:pt x="959" y="315"/>
                    <a:pt x="716" y="513"/>
                    <a:pt x="532" y="760"/>
                  </a:cubicBezTo>
                  <a:cubicBezTo>
                    <a:pt x="419" y="900"/>
                    <a:pt x="325" y="1057"/>
                    <a:pt x="248" y="1219"/>
                  </a:cubicBezTo>
                  <a:cubicBezTo>
                    <a:pt x="176" y="1368"/>
                    <a:pt x="122" y="1525"/>
                    <a:pt x="82" y="1683"/>
                  </a:cubicBezTo>
                  <a:cubicBezTo>
                    <a:pt x="14" y="1998"/>
                    <a:pt x="1" y="2321"/>
                    <a:pt x="46" y="2641"/>
                  </a:cubicBezTo>
                  <a:cubicBezTo>
                    <a:pt x="68" y="2807"/>
                    <a:pt x="104" y="2978"/>
                    <a:pt x="149" y="3140"/>
                  </a:cubicBezTo>
                  <a:cubicBezTo>
                    <a:pt x="194" y="3320"/>
                    <a:pt x="253" y="3496"/>
                    <a:pt x="307" y="3671"/>
                  </a:cubicBezTo>
                  <a:cubicBezTo>
                    <a:pt x="365" y="3856"/>
                    <a:pt x="419" y="4044"/>
                    <a:pt x="464" y="4233"/>
                  </a:cubicBezTo>
                  <a:cubicBezTo>
                    <a:pt x="482" y="4215"/>
                    <a:pt x="500" y="4202"/>
                    <a:pt x="518" y="4184"/>
                  </a:cubicBezTo>
                  <a:cubicBezTo>
                    <a:pt x="536" y="4170"/>
                    <a:pt x="554" y="4157"/>
                    <a:pt x="572" y="4143"/>
                  </a:cubicBezTo>
                  <a:cubicBezTo>
                    <a:pt x="518" y="3919"/>
                    <a:pt x="446" y="3694"/>
                    <a:pt x="379" y="3473"/>
                  </a:cubicBezTo>
                  <a:cubicBezTo>
                    <a:pt x="334" y="3334"/>
                    <a:pt x="289" y="3194"/>
                    <a:pt x="253" y="3046"/>
                  </a:cubicBezTo>
                  <a:cubicBezTo>
                    <a:pt x="217" y="2902"/>
                    <a:pt x="190" y="2753"/>
                    <a:pt x="167" y="2605"/>
                  </a:cubicBezTo>
                  <a:lnTo>
                    <a:pt x="167" y="2623"/>
                  </a:lnTo>
                  <a:cubicBezTo>
                    <a:pt x="136" y="2397"/>
                    <a:pt x="136" y="2166"/>
                    <a:pt x="162" y="1935"/>
                  </a:cubicBezTo>
                  <a:lnTo>
                    <a:pt x="162" y="1935"/>
                  </a:lnTo>
                  <a:cubicBezTo>
                    <a:pt x="161" y="1937"/>
                    <a:pt x="160" y="1940"/>
                    <a:pt x="158" y="1944"/>
                  </a:cubicBezTo>
                  <a:cubicBezTo>
                    <a:pt x="185" y="1746"/>
                    <a:pt x="239" y="1552"/>
                    <a:pt x="316" y="1363"/>
                  </a:cubicBezTo>
                  <a:cubicBezTo>
                    <a:pt x="401" y="1170"/>
                    <a:pt x="509" y="985"/>
                    <a:pt x="640" y="814"/>
                  </a:cubicBezTo>
                  <a:cubicBezTo>
                    <a:pt x="824" y="576"/>
                    <a:pt x="1063" y="387"/>
                    <a:pt x="1341" y="270"/>
                  </a:cubicBezTo>
                  <a:lnTo>
                    <a:pt x="1355" y="266"/>
                  </a:lnTo>
                  <a:cubicBezTo>
                    <a:pt x="1499" y="207"/>
                    <a:pt x="1647" y="162"/>
                    <a:pt x="1805" y="140"/>
                  </a:cubicBezTo>
                  <a:cubicBezTo>
                    <a:pt x="1886" y="130"/>
                    <a:pt x="1969" y="124"/>
                    <a:pt x="2055" y="124"/>
                  </a:cubicBezTo>
                  <a:cubicBezTo>
                    <a:pt x="2084" y="124"/>
                    <a:pt x="2113" y="125"/>
                    <a:pt x="2142" y="126"/>
                  </a:cubicBezTo>
                  <a:cubicBezTo>
                    <a:pt x="2223" y="126"/>
                    <a:pt x="2223" y="0"/>
                    <a:pt x="2142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5441350" y="1567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441350" y="1567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5422800" y="1703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5422900" y="1703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5387825" y="1704775"/>
              <a:ext cx="42875" cy="134425"/>
            </a:xfrm>
            <a:custGeom>
              <a:rect b="b" l="l" r="r" t="t"/>
              <a:pathLst>
                <a:path extrusionOk="0" h="5377" w="1715">
                  <a:moveTo>
                    <a:pt x="167" y="2358"/>
                  </a:moveTo>
                  <a:cubicBezTo>
                    <a:pt x="166" y="2362"/>
                    <a:pt x="165" y="2367"/>
                    <a:pt x="165" y="2371"/>
                  </a:cubicBezTo>
                  <a:lnTo>
                    <a:pt x="165" y="2371"/>
                  </a:lnTo>
                  <a:cubicBezTo>
                    <a:pt x="167" y="2367"/>
                    <a:pt x="167" y="2361"/>
                    <a:pt x="167" y="2358"/>
                  </a:cubicBezTo>
                  <a:close/>
                  <a:moveTo>
                    <a:pt x="1318" y="0"/>
                  </a:moveTo>
                  <a:cubicBezTo>
                    <a:pt x="1300" y="59"/>
                    <a:pt x="1282" y="117"/>
                    <a:pt x="1255" y="171"/>
                  </a:cubicBezTo>
                  <a:lnTo>
                    <a:pt x="1260" y="176"/>
                  </a:lnTo>
                  <a:cubicBezTo>
                    <a:pt x="1039" y="693"/>
                    <a:pt x="621" y="1089"/>
                    <a:pt x="333" y="1566"/>
                  </a:cubicBezTo>
                  <a:cubicBezTo>
                    <a:pt x="261" y="1687"/>
                    <a:pt x="198" y="1813"/>
                    <a:pt x="149" y="1944"/>
                  </a:cubicBezTo>
                  <a:cubicBezTo>
                    <a:pt x="122" y="2007"/>
                    <a:pt x="104" y="2074"/>
                    <a:pt x="86" y="2142"/>
                  </a:cubicBezTo>
                  <a:cubicBezTo>
                    <a:pt x="68" y="2223"/>
                    <a:pt x="50" y="2304"/>
                    <a:pt x="41" y="2385"/>
                  </a:cubicBezTo>
                  <a:cubicBezTo>
                    <a:pt x="0" y="2754"/>
                    <a:pt x="41" y="3122"/>
                    <a:pt x="162" y="3473"/>
                  </a:cubicBezTo>
                  <a:cubicBezTo>
                    <a:pt x="216" y="3644"/>
                    <a:pt x="288" y="3815"/>
                    <a:pt x="373" y="3977"/>
                  </a:cubicBezTo>
                  <a:cubicBezTo>
                    <a:pt x="423" y="4076"/>
                    <a:pt x="477" y="4166"/>
                    <a:pt x="535" y="4261"/>
                  </a:cubicBezTo>
                  <a:cubicBezTo>
                    <a:pt x="648" y="4432"/>
                    <a:pt x="774" y="4598"/>
                    <a:pt x="904" y="4755"/>
                  </a:cubicBezTo>
                  <a:cubicBezTo>
                    <a:pt x="1053" y="4935"/>
                    <a:pt x="1224" y="5097"/>
                    <a:pt x="1408" y="5237"/>
                  </a:cubicBezTo>
                  <a:cubicBezTo>
                    <a:pt x="1489" y="5295"/>
                    <a:pt x="1575" y="5340"/>
                    <a:pt x="1665" y="5372"/>
                  </a:cubicBezTo>
                  <a:lnTo>
                    <a:pt x="1678" y="5376"/>
                  </a:lnTo>
                  <a:cubicBezTo>
                    <a:pt x="1683" y="5349"/>
                    <a:pt x="1692" y="5322"/>
                    <a:pt x="1701" y="5300"/>
                  </a:cubicBezTo>
                  <a:cubicBezTo>
                    <a:pt x="1705" y="5286"/>
                    <a:pt x="1710" y="5273"/>
                    <a:pt x="1714" y="5255"/>
                  </a:cubicBezTo>
                  <a:cubicBezTo>
                    <a:pt x="1696" y="5250"/>
                    <a:pt x="1678" y="5246"/>
                    <a:pt x="1665" y="5237"/>
                  </a:cubicBezTo>
                  <a:cubicBezTo>
                    <a:pt x="1579" y="5201"/>
                    <a:pt x="1503" y="5151"/>
                    <a:pt x="1431" y="5097"/>
                  </a:cubicBezTo>
                  <a:cubicBezTo>
                    <a:pt x="1323" y="5012"/>
                    <a:pt x="1219" y="4917"/>
                    <a:pt x="1129" y="4814"/>
                  </a:cubicBezTo>
                  <a:cubicBezTo>
                    <a:pt x="1035" y="4715"/>
                    <a:pt x="940" y="4603"/>
                    <a:pt x="855" y="4495"/>
                  </a:cubicBezTo>
                  <a:lnTo>
                    <a:pt x="855" y="4490"/>
                  </a:lnTo>
                  <a:cubicBezTo>
                    <a:pt x="852" y="4490"/>
                    <a:pt x="851" y="4489"/>
                    <a:pt x="850" y="4487"/>
                  </a:cubicBezTo>
                  <a:lnTo>
                    <a:pt x="850" y="4487"/>
                  </a:lnTo>
                  <a:cubicBezTo>
                    <a:pt x="850" y="4485"/>
                    <a:pt x="849" y="4484"/>
                    <a:pt x="846" y="4481"/>
                  </a:cubicBezTo>
                  <a:lnTo>
                    <a:pt x="846" y="4481"/>
                  </a:lnTo>
                  <a:cubicBezTo>
                    <a:pt x="846" y="4481"/>
                    <a:pt x="846" y="4481"/>
                    <a:pt x="846" y="4481"/>
                  </a:cubicBezTo>
                  <a:cubicBezTo>
                    <a:pt x="774" y="4382"/>
                    <a:pt x="697" y="4283"/>
                    <a:pt x="630" y="4180"/>
                  </a:cubicBezTo>
                  <a:cubicBezTo>
                    <a:pt x="531" y="4022"/>
                    <a:pt x="445" y="3856"/>
                    <a:pt x="369" y="3685"/>
                  </a:cubicBezTo>
                  <a:cubicBezTo>
                    <a:pt x="369" y="3685"/>
                    <a:pt x="369" y="3685"/>
                    <a:pt x="369" y="3680"/>
                  </a:cubicBezTo>
                  <a:cubicBezTo>
                    <a:pt x="369" y="3676"/>
                    <a:pt x="369" y="3676"/>
                    <a:pt x="369" y="3671"/>
                  </a:cubicBezTo>
                  <a:cubicBezTo>
                    <a:pt x="270" y="3437"/>
                    <a:pt x="203" y="3190"/>
                    <a:pt x="167" y="2938"/>
                  </a:cubicBezTo>
                  <a:lnTo>
                    <a:pt x="167" y="2956"/>
                  </a:lnTo>
                  <a:cubicBezTo>
                    <a:pt x="140" y="2763"/>
                    <a:pt x="140" y="2565"/>
                    <a:pt x="165" y="2371"/>
                  </a:cubicBezTo>
                  <a:lnTo>
                    <a:pt x="165" y="2371"/>
                  </a:lnTo>
                  <a:cubicBezTo>
                    <a:pt x="164" y="2373"/>
                    <a:pt x="163" y="2375"/>
                    <a:pt x="162" y="2376"/>
                  </a:cubicBezTo>
                  <a:cubicBezTo>
                    <a:pt x="176" y="2295"/>
                    <a:pt x="189" y="2214"/>
                    <a:pt x="212" y="2137"/>
                  </a:cubicBezTo>
                  <a:cubicBezTo>
                    <a:pt x="234" y="2065"/>
                    <a:pt x="257" y="1993"/>
                    <a:pt x="283" y="1921"/>
                  </a:cubicBezTo>
                  <a:lnTo>
                    <a:pt x="288" y="1912"/>
                  </a:lnTo>
                  <a:cubicBezTo>
                    <a:pt x="513" y="1395"/>
                    <a:pt x="927" y="999"/>
                    <a:pt x="1215" y="522"/>
                  </a:cubicBezTo>
                  <a:cubicBezTo>
                    <a:pt x="1287" y="405"/>
                    <a:pt x="1350" y="279"/>
                    <a:pt x="1399" y="149"/>
                  </a:cubicBezTo>
                  <a:cubicBezTo>
                    <a:pt x="1408" y="122"/>
                    <a:pt x="1422" y="95"/>
                    <a:pt x="1431" y="59"/>
                  </a:cubicBezTo>
                  <a:cubicBezTo>
                    <a:pt x="1408" y="54"/>
                    <a:pt x="1386" y="45"/>
                    <a:pt x="1368" y="32"/>
                  </a:cubicBezTo>
                  <a:cubicBezTo>
                    <a:pt x="1350" y="23"/>
                    <a:pt x="1332" y="14"/>
                    <a:pt x="131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5409300" y="1817025"/>
              <a:ext cx="25" cy="125"/>
            </a:xfrm>
            <a:custGeom>
              <a:rect b="b" l="l" r="r" t="t"/>
              <a:pathLst>
                <a:path extrusionOk="0" h="5" w="1">
                  <a:moveTo>
                    <a:pt x="0" y="5"/>
                  </a:move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5395000" y="1752800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5"/>
                  </a:moveTo>
                  <a:cubicBezTo>
                    <a:pt x="1" y="5"/>
                    <a:pt x="1" y="0"/>
                    <a:pt x="1" y="0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5397025" y="1796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5409075" y="1816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5409175" y="1817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5432800" y="163717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19" y="1"/>
                  </a:moveTo>
                  <a:cubicBezTo>
                    <a:pt x="14" y="1"/>
                    <a:pt x="10" y="5"/>
                    <a:pt x="5" y="10"/>
                  </a:cubicBezTo>
                  <a:lnTo>
                    <a:pt x="10" y="10"/>
                  </a:lnTo>
                  <a:cubicBezTo>
                    <a:pt x="5" y="14"/>
                    <a:pt x="1" y="19"/>
                    <a:pt x="1" y="23"/>
                  </a:cubicBezTo>
                  <a:cubicBezTo>
                    <a:pt x="5" y="19"/>
                    <a:pt x="10" y="10"/>
                    <a:pt x="19" y="5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5428200" y="1646750"/>
              <a:ext cx="161525" cy="123900"/>
            </a:xfrm>
            <a:custGeom>
              <a:rect b="b" l="l" r="r" t="t"/>
              <a:pathLst>
                <a:path extrusionOk="0" h="4956" w="6461">
                  <a:moveTo>
                    <a:pt x="261" y="0"/>
                  </a:moveTo>
                  <a:cubicBezTo>
                    <a:pt x="239" y="27"/>
                    <a:pt x="221" y="59"/>
                    <a:pt x="198" y="81"/>
                  </a:cubicBezTo>
                  <a:lnTo>
                    <a:pt x="207" y="86"/>
                  </a:lnTo>
                  <a:lnTo>
                    <a:pt x="171" y="122"/>
                  </a:lnTo>
                  <a:cubicBezTo>
                    <a:pt x="153" y="149"/>
                    <a:pt x="135" y="171"/>
                    <a:pt x="117" y="198"/>
                  </a:cubicBezTo>
                  <a:cubicBezTo>
                    <a:pt x="81" y="535"/>
                    <a:pt x="45" y="877"/>
                    <a:pt x="27" y="1215"/>
                  </a:cubicBezTo>
                  <a:cubicBezTo>
                    <a:pt x="0" y="1728"/>
                    <a:pt x="9" y="2245"/>
                    <a:pt x="117" y="2744"/>
                  </a:cubicBezTo>
                  <a:cubicBezTo>
                    <a:pt x="167" y="2983"/>
                    <a:pt x="243" y="3217"/>
                    <a:pt x="346" y="3437"/>
                  </a:cubicBezTo>
                  <a:cubicBezTo>
                    <a:pt x="454" y="3653"/>
                    <a:pt x="594" y="3860"/>
                    <a:pt x="756" y="4035"/>
                  </a:cubicBezTo>
                  <a:cubicBezTo>
                    <a:pt x="940" y="4229"/>
                    <a:pt x="1152" y="4395"/>
                    <a:pt x="1386" y="4526"/>
                  </a:cubicBezTo>
                  <a:cubicBezTo>
                    <a:pt x="1525" y="4602"/>
                    <a:pt x="1665" y="4670"/>
                    <a:pt x="1813" y="4728"/>
                  </a:cubicBezTo>
                  <a:cubicBezTo>
                    <a:pt x="1979" y="4791"/>
                    <a:pt x="2150" y="4841"/>
                    <a:pt x="2321" y="4877"/>
                  </a:cubicBezTo>
                  <a:cubicBezTo>
                    <a:pt x="2570" y="4929"/>
                    <a:pt x="2823" y="4956"/>
                    <a:pt x="3074" y="4956"/>
                  </a:cubicBezTo>
                  <a:cubicBezTo>
                    <a:pt x="3509" y="4956"/>
                    <a:pt x="3942" y="4878"/>
                    <a:pt x="4355" y="4724"/>
                  </a:cubicBezTo>
                  <a:cubicBezTo>
                    <a:pt x="4517" y="4665"/>
                    <a:pt x="4674" y="4593"/>
                    <a:pt x="4827" y="4512"/>
                  </a:cubicBezTo>
                  <a:cubicBezTo>
                    <a:pt x="4976" y="4436"/>
                    <a:pt x="5115" y="4350"/>
                    <a:pt x="5254" y="4256"/>
                  </a:cubicBezTo>
                  <a:cubicBezTo>
                    <a:pt x="5515" y="4080"/>
                    <a:pt x="5758" y="3873"/>
                    <a:pt x="5965" y="3640"/>
                  </a:cubicBezTo>
                  <a:cubicBezTo>
                    <a:pt x="6073" y="3518"/>
                    <a:pt x="6168" y="3388"/>
                    <a:pt x="6249" y="3248"/>
                  </a:cubicBezTo>
                  <a:cubicBezTo>
                    <a:pt x="6330" y="3104"/>
                    <a:pt x="6397" y="2951"/>
                    <a:pt x="6451" y="2798"/>
                  </a:cubicBezTo>
                  <a:cubicBezTo>
                    <a:pt x="6460" y="2762"/>
                    <a:pt x="6442" y="2731"/>
                    <a:pt x="6406" y="2722"/>
                  </a:cubicBezTo>
                  <a:cubicBezTo>
                    <a:pt x="6401" y="2720"/>
                    <a:pt x="6395" y="2720"/>
                    <a:pt x="6389" y="2720"/>
                  </a:cubicBezTo>
                  <a:cubicBezTo>
                    <a:pt x="6363" y="2720"/>
                    <a:pt x="6337" y="2736"/>
                    <a:pt x="6330" y="2762"/>
                  </a:cubicBezTo>
                  <a:cubicBezTo>
                    <a:pt x="6312" y="2821"/>
                    <a:pt x="6289" y="2875"/>
                    <a:pt x="6267" y="2933"/>
                  </a:cubicBezTo>
                  <a:lnTo>
                    <a:pt x="6267" y="2938"/>
                  </a:lnTo>
                  <a:cubicBezTo>
                    <a:pt x="6267" y="2938"/>
                    <a:pt x="6267" y="2938"/>
                    <a:pt x="6267" y="2942"/>
                  </a:cubicBezTo>
                  <a:cubicBezTo>
                    <a:pt x="6190" y="3118"/>
                    <a:pt x="6091" y="3284"/>
                    <a:pt x="5974" y="3437"/>
                  </a:cubicBezTo>
                  <a:lnTo>
                    <a:pt x="5965" y="3446"/>
                  </a:lnTo>
                  <a:lnTo>
                    <a:pt x="5965" y="3442"/>
                  </a:lnTo>
                  <a:cubicBezTo>
                    <a:pt x="5799" y="3649"/>
                    <a:pt x="5610" y="3833"/>
                    <a:pt x="5398" y="3995"/>
                  </a:cubicBezTo>
                  <a:cubicBezTo>
                    <a:pt x="5110" y="4215"/>
                    <a:pt x="4796" y="4404"/>
                    <a:pt x="4458" y="4548"/>
                  </a:cubicBezTo>
                  <a:lnTo>
                    <a:pt x="4467" y="4544"/>
                  </a:lnTo>
                  <a:lnTo>
                    <a:pt x="4467" y="4544"/>
                  </a:lnTo>
                  <a:cubicBezTo>
                    <a:pt x="4161" y="4670"/>
                    <a:pt x="3842" y="4760"/>
                    <a:pt x="3513" y="4805"/>
                  </a:cubicBezTo>
                  <a:lnTo>
                    <a:pt x="3531" y="4805"/>
                  </a:lnTo>
                  <a:cubicBezTo>
                    <a:pt x="3376" y="4825"/>
                    <a:pt x="3221" y="4835"/>
                    <a:pt x="3066" y="4835"/>
                  </a:cubicBezTo>
                  <a:cubicBezTo>
                    <a:pt x="2912" y="4835"/>
                    <a:pt x="2758" y="4825"/>
                    <a:pt x="2605" y="4805"/>
                  </a:cubicBezTo>
                  <a:lnTo>
                    <a:pt x="2618" y="4805"/>
                  </a:lnTo>
                  <a:cubicBezTo>
                    <a:pt x="2326" y="4764"/>
                    <a:pt x="2033" y="4683"/>
                    <a:pt x="1759" y="4566"/>
                  </a:cubicBezTo>
                  <a:lnTo>
                    <a:pt x="1764" y="4566"/>
                  </a:lnTo>
                  <a:lnTo>
                    <a:pt x="1750" y="4562"/>
                  </a:lnTo>
                  <a:cubicBezTo>
                    <a:pt x="1534" y="4467"/>
                    <a:pt x="1327" y="4350"/>
                    <a:pt x="1138" y="4211"/>
                  </a:cubicBezTo>
                  <a:cubicBezTo>
                    <a:pt x="981" y="4089"/>
                    <a:pt x="841" y="3950"/>
                    <a:pt x="720" y="3792"/>
                  </a:cubicBezTo>
                  <a:lnTo>
                    <a:pt x="720" y="3792"/>
                  </a:lnTo>
                  <a:lnTo>
                    <a:pt x="723" y="3795"/>
                  </a:lnTo>
                  <a:lnTo>
                    <a:pt x="715" y="3788"/>
                  </a:lnTo>
                  <a:cubicBezTo>
                    <a:pt x="589" y="3626"/>
                    <a:pt x="486" y="3446"/>
                    <a:pt x="405" y="3257"/>
                  </a:cubicBezTo>
                  <a:lnTo>
                    <a:pt x="405" y="3266"/>
                  </a:lnTo>
                  <a:lnTo>
                    <a:pt x="400" y="3257"/>
                  </a:lnTo>
                  <a:cubicBezTo>
                    <a:pt x="292" y="2983"/>
                    <a:pt x="221" y="2695"/>
                    <a:pt x="180" y="2402"/>
                  </a:cubicBezTo>
                  <a:lnTo>
                    <a:pt x="180" y="2420"/>
                  </a:lnTo>
                  <a:cubicBezTo>
                    <a:pt x="131" y="1962"/>
                    <a:pt x="122" y="1503"/>
                    <a:pt x="162" y="1044"/>
                  </a:cubicBezTo>
                  <a:cubicBezTo>
                    <a:pt x="185" y="693"/>
                    <a:pt x="221" y="347"/>
                    <a:pt x="261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584975" y="172017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5"/>
                  </a:lnTo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5438300" y="1728175"/>
              <a:ext cx="150" cy="25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cubicBezTo>
                    <a:pt x="1" y="0"/>
                    <a:pt x="1" y="0"/>
                    <a:pt x="5" y="0"/>
                  </a:cubicBezTo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5577425" y="1732675"/>
              <a:ext cx="150" cy="250"/>
            </a:xfrm>
            <a:custGeom>
              <a:rect b="b" l="l" r="r" t="t"/>
              <a:pathLst>
                <a:path extrusionOk="0" h="10" w="6">
                  <a:moveTo>
                    <a:pt x="5" y="0"/>
                  </a:moveTo>
                  <a:lnTo>
                    <a:pt x="3" y="5"/>
                  </a:lnTo>
                  <a:cubicBezTo>
                    <a:pt x="4" y="3"/>
                    <a:pt x="5" y="2"/>
                    <a:pt x="5" y="0"/>
                  </a:cubicBezTo>
                  <a:close/>
                  <a:moveTo>
                    <a:pt x="3" y="5"/>
                  </a:moveTo>
                  <a:cubicBezTo>
                    <a:pt x="2" y="6"/>
                    <a:pt x="1" y="7"/>
                    <a:pt x="1" y="9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5446075" y="1741550"/>
              <a:ext cx="125" cy="125"/>
            </a:xfrm>
            <a:custGeom>
              <a:rect b="b" l="l" r="r" t="t"/>
              <a:pathLst>
                <a:path extrusionOk="0" h="5" w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5539875" y="1760325"/>
              <a:ext cx="250" cy="25"/>
            </a:xfrm>
            <a:custGeom>
              <a:rect b="b" l="l" r="r" t="t"/>
              <a:pathLst>
                <a:path extrusionOk="0" h="1" w="10">
                  <a:moveTo>
                    <a:pt x="0" y="1"/>
                  </a:moveTo>
                  <a:lnTo>
                    <a:pt x="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5586650" y="1667775"/>
              <a:ext cx="38600" cy="53100"/>
            </a:xfrm>
            <a:custGeom>
              <a:rect b="b" l="l" r="r" t="t"/>
              <a:pathLst>
                <a:path extrusionOk="0" h="2124" w="1544">
                  <a:moveTo>
                    <a:pt x="765" y="0"/>
                  </a:moveTo>
                  <a:cubicBezTo>
                    <a:pt x="725" y="0"/>
                    <a:pt x="684" y="0"/>
                    <a:pt x="644" y="9"/>
                  </a:cubicBezTo>
                  <a:lnTo>
                    <a:pt x="644" y="14"/>
                  </a:lnTo>
                  <a:cubicBezTo>
                    <a:pt x="576" y="27"/>
                    <a:pt x="509" y="50"/>
                    <a:pt x="446" y="77"/>
                  </a:cubicBezTo>
                  <a:lnTo>
                    <a:pt x="414" y="95"/>
                  </a:lnTo>
                  <a:cubicBezTo>
                    <a:pt x="405" y="117"/>
                    <a:pt x="392" y="140"/>
                    <a:pt x="374" y="162"/>
                  </a:cubicBezTo>
                  <a:cubicBezTo>
                    <a:pt x="360" y="180"/>
                    <a:pt x="343" y="198"/>
                    <a:pt x="329" y="212"/>
                  </a:cubicBezTo>
                  <a:cubicBezTo>
                    <a:pt x="316" y="230"/>
                    <a:pt x="302" y="243"/>
                    <a:pt x="289" y="257"/>
                  </a:cubicBezTo>
                  <a:cubicBezTo>
                    <a:pt x="271" y="275"/>
                    <a:pt x="248" y="293"/>
                    <a:pt x="226" y="306"/>
                  </a:cubicBezTo>
                  <a:lnTo>
                    <a:pt x="221" y="306"/>
                  </a:lnTo>
                  <a:cubicBezTo>
                    <a:pt x="233" y="320"/>
                    <a:pt x="248" y="327"/>
                    <a:pt x="264" y="327"/>
                  </a:cubicBezTo>
                  <a:cubicBezTo>
                    <a:pt x="279" y="327"/>
                    <a:pt x="294" y="322"/>
                    <a:pt x="307" y="311"/>
                  </a:cubicBezTo>
                  <a:cubicBezTo>
                    <a:pt x="338" y="288"/>
                    <a:pt x="369" y="261"/>
                    <a:pt x="405" y="239"/>
                  </a:cubicBezTo>
                  <a:lnTo>
                    <a:pt x="405" y="239"/>
                  </a:lnTo>
                  <a:cubicBezTo>
                    <a:pt x="401" y="243"/>
                    <a:pt x="396" y="248"/>
                    <a:pt x="392" y="252"/>
                  </a:cubicBezTo>
                  <a:cubicBezTo>
                    <a:pt x="446" y="216"/>
                    <a:pt x="504" y="185"/>
                    <a:pt x="563" y="158"/>
                  </a:cubicBezTo>
                  <a:lnTo>
                    <a:pt x="572" y="158"/>
                  </a:lnTo>
                  <a:cubicBezTo>
                    <a:pt x="621" y="144"/>
                    <a:pt x="666" y="135"/>
                    <a:pt x="716" y="126"/>
                  </a:cubicBezTo>
                  <a:cubicBezTo>
                    <a:pt x="765" y="126"/>
                    <a:pt x="815" y="126"/>
                    <a:pt x="864" y="135"/>
                  </a:cubicBezTo>
                  <a:cubicBezTo>
                    <a:pt x="914" y="149"/>
                    <a:pt x="959" y="162"/>
                    <a:pt x="999" y="185"/>
                  </a:cubicBezTo>
                  <a:cubicBezTo>
                    <a:pt x="1049" y="207"/>
                    <a:pt x="1094" y="239"/>
                    <a:pt x="1134" y="275"/>
                  </a:cubicBezTo>
                  <a:cubicBezTo>
                    <a:pt x="1179" y="315"/>
                    <a:pt x="1220" y="365"/>
                    <a:pt x="1256" y="414"/>
                  </a:cubicBezTo>
                  <a:cubicBezTo>
                    <a:pt x="1296" y="482"/>
                    <a:pt x="1332" y="554"/>
                    <a:pt x="1359" y="626"/>
                  </a:cubicBezTo>
                  <a:cubicBezTo>
                    <a:pt x="1391" y="711"/>
                    <a:pt x="1409" y="801"/>
                    <a:pt x="1418" y="891"/>
                  </a:cubicBezTo>
                  <a:cubicBezTo>
                    <a:pt x="1431" y="1071"/>
                    <a:pt x="1395" y="1247"/>
                    <a:pt x="1319" y="1408"/>
                  </a:cubicBezTo>
                  <a:cubicBezTo>
                    <a:pt x="1233" y="1584"/>
                    <a:pt x="1103" y="1737"/>
                    <a:pt x="936" y="1845"/>
                  </a:cubicBezTo>
                  <a:cubicBezTo>
                    <a:pt x="873" y="1890"/>
                    <a:pt x="801" y="1926"/>
                    <a:pt x="725" y="1953"/>
                  </a:cubicBezTo>
                  <a:cubicBezTo>
                    <a:pt x="657" y="1975"/>
                    <a:pt x="590" y="1989"/>
                    <a:pt x="518" y="1998"/>
                  </a:cubicBezTo>
                  <a:cubicBezTo>
                    <a:pt x="464" y="1998"/>
                    <a:pt x="405" y="1998"/>
                    <a:pt x="351" y="1989"/>
                  </a:cubicBezTo>
                  <a:cubicBezTo>
                    <a:pt x="289" y="1975"/>
                    <a:pt x="226" y="1953"/>
                    <a:pt x="167" y="1926"/>
                  </a:cubicBezTo>
                  <a:cubicBezTo>
                    <a:pt x="145" y="1917"/>
                    <a:pt x="127" y="1903"/>
                    <a:pt x="104" y="1890"/>
                  </a:cubicBezTo>
                  <a:cubicBezTo>
                    <a:pt x="95" y="1883"/>
                    <a:pt x="83" y="1880"/>
                    <a:pt x="72" y="1880"/>
                  </a:cubicBezTo>
                  <a:cubicBezTo>
                    <a:pt x="51" y="1880"/>
                    <a:pt x="30" y="1890"/>
                    <a:pt x="19" y="1908"/>
                  </a:cubicBezTo>
                  <a:cubicBezTo>
                    <a:pt x="1" y="1935"/>
                    <a:pt x="10" y="1975"/>
                    <a:pt x="37" y="1993"/>
                  </a:cubicBezTo>
                  <a:cubicBezTo>
                    <a:pt x="100" y="2034"/>
                    <a:pt x="163" y="2065"/>
                    <a:pt x="235" y="2088"/>
                  </a:cubicBezTo>
                  <a:cubicBezTo>
                    <a:pt x="307" y="2110"/>
                    <a:pt x="383" y="2124"/>
                    <a:pt x="459" y="2124"/>
                  </a:cubicBezTo>
                  <a:cubicBezTo>
                    <a:pt x="599" y="2124"/>
                    <a:pt x="743" y="2092"/>
                    <a:pt x="869" y="2029"/>
                  </a:cubicBezTo>
                  <a:cubicBezTo>
                    <a:pt x="932" y="1998"/>
                    <a:pt x="990" y="1962"/>
                    <a:pt x="1049" y="1921"/>
                  </a:cubicBezTo>
                  <a:cubicBezTo>
                    <a:pt x="1107" y="1876"/>
                    <a:pt x="1166" y="1827"/>
                    <a:pt x="1215" y="1768"/>
                  </a:cubicBezTo>
                  <a:cubicBezTo>
                    <a:pt x="1314" y="1665"/>
                    <a:pt x="1395" y="1543"/>
                    <a:pt x="1454" y="1408"/>
                  </a:cubicBezTo>
                  <a:cubicBezTo>
                    <a:pt x="1508" y="1278"/>
                    <a:pt x="1539" y="1139"/>
                    <a:pt x="1544" y="999"/>
                  </a:cubicBezTo>
                  <a:cubicBezTo>
                    <a:pt x="1544" y="864"/>
                    <a:pt x="1526" y="729"/>
                    <a:pt x="1485" y="603"/>
                  </a:cubicBezTo>
                  <a:cubicBezTo>
                    <a:pt x="1445" y="482"/>
                    <a:pt x="1382" y="369"/>
                    <a:pt x="1301" y="270"/>
                  </a:cubicBezTo>
                  <a:cubicBezTo>
                    <a:pt x="1265" y="225"/>
                    <a:pt x="1224" y="185"/>
                    <a:pt x="1179" y="149"/>
                  </a:cubicBezTo>
                  <a:cubicBezTo>
                    <a:pt x="1130" y="113"/>
                    <a:pt x="1076" y="81"/>
                    <a:pt x="1022" y="54"/>
                  </a:cubicBezTo>
                  <a:cubicBezTo>
                    <a:pt x="941" y="18"/>
                    <a:pt x="851" y="0"/>
                    <a:pt x="765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5600925" y="1671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5600925" y="1671825"/>
              <a:ext cx="150" cy="25"/>
            </a:xfrm>
            <a:custGeom>
              <a:rect b="b" l="l" r="r" t="t"/>
              <a:pathLst>
                <a:path extrusionOk="0" h="1" w="6">
                  <a:moveTo>
                    <a:pt x="1" y="0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5615100" y="1674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5593650" y="1684750"/>
              <a:ext cx="9000" cy="23425"/>
            </a:xfrm>
            <a:custGeom>
              <a:rect b="b" l="l" r="r" t="t"/>
              <a:pathLst>
                <a:path extrusionOk="0" h="937" w="360">
                  <a:moveTo>
                    <a:pt x="175" y="1"/>
                  </a:moveTo>
                  <a:cubicBezTo>
                    <a:pt x="161" y="1"/>
                    <a:pt x="148" y="5"/>
                    <a:pt x="134" y="14"/>
                  </a:cubicBezTo>
                  <a:lnTo>
                    <a:pt x="139" y="14"/>
                  </a:lnTo>
                  <a:cubicBezTo>
                    <a:pt x="112" y="37"/>
                    <a:pt x="112" y="77"/>
                    <a:pt x="134" y="104"/>
                  </a:cubicBezTo>
                  <a:cubicBezTo>
                    <a:pt x="143" y="113"/>
                    <a:pt x="157" y="127"/>
                    <a:pt x="166" y="140"/>
                  </a:cubicBezTo>
                  <a:cubicBezTo>
                    <a:pt x="179" y="167"/>
                    <a:pt x="193" y="194"/>
                    <a:pt x="206" y="221"/>
                  </a:cubicBezTo>
                  <a:cubicBezTo>
                    <a:pt x="215" y="262"/>
                    <a:pt x="224" y="307"/>
                    <a:pt x="229" y="347"/>
                  </a:cubicBezTo>
                  <a:cubicBezTo>
                    <a:pt x="229" y="401"/>
                    <a:pt x="224" y="460"/>
                    <a:pt x="215" y="514"/>
                  </a:cubicBezTo>
                  <a:cubicBezTo>
                    <a:pt x="202" y="568"/>
                    <a:pt x="184" y="626"/>
                    <a:pt x="161" y="680"/>
                  </a:cubicBezTo>
                  <a:cubicBezTo>
                    <a:pt x="139" y="720"/>
                    <a:pt x="116" y="756"/>
                    <a:pt x="85" y="792"/>
                  </a:cubicBezTo>
                  <a:cubicBezTo>
                    <a:pt x="76" y="806"/>
                    <a:pt x="67" y="815"/>
                    <a:pt x="54" y="824"/>
                  </a:cubicBezTo>
                  <a:cubicBezTo>
                    <a:pt x="1" y="866"/>
                    <a:pt x="42" y="936"/>
                    <a:pt x="92" y="936"/>
                  </a:cubicBezTo>
                  <a:cubicBezTo>
                    <a:pt x="106" y="936"/>
                    <a:pt x="121" y="931"/>
                    <a:pt x="134" y="918"/>
                  </a:cubicBezTo>
                  <a:cubicBezTo>
                    <a:pt x="188" y="869"/>
                    <a:pt x="233" y="806"/>
                    <a:pt x="269" y="738"/>
                  </a:cubicBezTo>
                  <a:cubicBezTo>
                    <a:pt x="305" y="662"/>
                    <a:pt x="332" y="577"/>
                    <a:pt x="346" y="491"/>
                  </a:cubicBezTo>
                  <a:cubicBezTo>
                    <a:pt x="359" y="406"/>
                    <a:pt x="355" y="320"/>
                    <a:pt x="337" y="235"/>
                  </a:cubicBezTo>
                  <a:cubicBezTo>
                    <a:pt x="319" y="154"/>
                    <a:pt x="278" y="82"/>
                    <a:pt x="224" y="23"/>
                  </a:cubicBezTo>
                  <a:cubicBezTo>
                    <a:pt x="211" y="10"/>
                    <a:pt x="193" y="1"/>
                    <a:pt x="175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5598450" y="1681500"/>
              <a:ext cx="14000" cy="8875"/>
            </a:xfrm>
            <a:custGeom>
              <a:rect b="b" l="l" r="r" t="t"/>
              <a:pathLst>
                <a:path extrusionOk="0" h="355" w="560">
                  <a:moveTo>
                    <a:pt x="482" y="0"/>
                  </a:moveTo>
                  <a:cubicBezTo>
                    <a:pt x="481" y="0"/>
                    <a:pt x="479" y="0"/>
                    <a:pt x="478" y="0"/>
                  </a:cubicBezTo>
                  <a:lnTo>
                    <a:pt x="433" y="0"/>
                  </a:lnTo>
                  <a:cubicBezTo>
                    <a:pt x="406" y="0"/>
                    <a:pt x="379" y="0"/>
                    <a:pt x="352" y="5"/>
                  </a:cubicBezTo>
                  <a:cubicBezTo>
                    <a:pt x="302" y="18"/>
                    <a:pt x="262" y="32"/>
                    <a:pt x="221" y="59"/>
                  </a:cubicBezTo>
                  <a:cubicBezTo>
                    <a:pt x="140" y="108"/>
                    <a:pt x="73" y="176"/>
                    <a:pt x="19" y="257"/>
                  </a:cubicBezTo>
                  <a:cubicBezTo>
                    <a:pt x="1" y="288"/>
                    <a:pt x="10" y="324"/>
                    <a:pt x="37" y="342"/>
                  </a:cubicBezTo>
                  <a:cubicBezTo>
                    <a:pt x="49" y="351"/>
                    <a:pt x="62" y="355"/>
                    <a:pt x="74" y="355"/>
                  </a:cubicBezTo>
                  <a:cubicBezTo>
                    <a:pt x="94" y="355"/>
                    <a:pt x="111" y="345"/>
                    <a:pt x="122" y="329"/>
                  </a:cubicBezTo>
                  <a:cubicBezTo>
                    <a:pt x="140" y="302"/>
                    <a:pt x="158" y="284"/>
                    <a:pt x="176" y="261"/>
                  </a:cubicBezTo>
                  <a:cubicBezTo>
                    <a:pt x="203" y="230"/>
                    <a:pt x="235" y="198"/>
                    <a:pt x="271" y="171"/>
                  </a:cubicBezTo>
                  <a:cubicBezTo>
                    <a:pt x="298" y="158"/>
                    <a:pt x="325" y="144"/>
                    <a:pt x="352" y="135"/>
                  </a:cubicBezTo>
                  <a:cubicBezTo>
                    <a:pt x="370" y="131"/>
                    <a:pt x="388" y="126"/>
                    <a:pt x="410" y="122"/>
                  </a:cubicBezTo>
                  <a:lnTo>
                    <a:pt x="469" y="122"/>
                  </a:lnTo>
                  <a:cubicBezTo>
                    <a:pt x="473" y="122"/>
                    <a:pt x="477" y="123"/>
                    <a:pt x="481" y="123"/>
                  </a:cubicBezTo>
                  <a:cubicBezTo>
                    <a:pt x="558" y="123"/>
                    <a:pt x="559" y="0"/>
                    <a:pt x="48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5532550" y="1762700"/>
              <a:ext cx="13750" cy="34550"/>
            </a:xfrm>
            <a:custGeom>
              <a:rect b="b" l="l" r="r" t="t"/>
              <a:pathLst>
                <a:path extrusionOk="0" h="1382" w="550">
                  <a:moveTo>
                    <a:pt x="77" y="0"/>
                  </a:moveTo>
                  <a:cubicBezTo>
                    <a:pt x="41" y="5"/>
                    <a:pt x="14" y="32"/>
                    <a:pt x="14" y="63"/>
                  </a:cubicBezTo>
                  <a:lnTo>
                    <a:pt x="19" y="63"/>
                  </a:lnTo>
                  <a:cubicBezTo>
                    <a:pt x="1" y="315"/>
                    <a:pt x="19" y="567"/>
                    <a:pt x="82" y="814"/>
                  </a:cubicBezTo>
                  <a:cubicBezTo>
                    <a:pt x="109" y="936"/>
                    <a:pt x="163" y="1048"/>
                    <a:pt x="230" y="1156"/>
                  </a:cubicBezTo>
                  <a:cubicBezTo>
                    <a:pt x="284" y="1242"/>
                    <a:pt x="361" y="1318"/>
                    <a:pt x="446" y="1381"/>
                  </a:cubicBezTo>
                  <a:cubicBezTo>
                    <a:pt x="482" y="1354"/>
                    <a:pt x="514" y="1327"/>
                    <a:pt x="550" y="1305"/>
                  </a:cubicBezTo>
                  <a:cubicBezTo>
                    <a:pt x="532" y="1291"/>
                    <a:pt x="514" y="1278"/>
                    <a:pt x="496" y="1264"/>
                  </a:cubicBezTo>
                  <a:lnTo>
                    <a:pt x="491" y="1264"/>
                  </a:lnTo>
                  <a:cubicBezTo>
                    <a:pt x="446" y="1228"/>
                    <a:pt x="401" y="1183"/>
                    <a:pt x="365" y="1138"/>
                  </a:cubicBezTo>
                  <a:cubicBezTo>
                    <a:pt x="320" y="1075"/>
                    <a:pt x="280" y="1003"/>
                    <a:pt x="248" y="931"/>
                  </a:cubicBezTo>
                  <a:cubicBezTo>
                    <a:pt x="199" y="810"/>
                    <a:pt x="167" y="684"/>
                    <a:pt x="154" y="554"/>
                  </a:cubicBezTo>
                  <a:cubicBezTo>
                    <a:pt x="136" y="392"/>
                    <a:pt x="131" y="225"/>
                    <a:pt x="140" y="63"/>
                  </a:cubicBezTo>
                  <a:cubicBezTo>
                    <a:pt x="140" y="32"/>
                    <a:pt x="109" y="0"/>
                    <a:pt x="77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5544700" y="1794400"/>
              <a:ext cx="150" cy="25"/>
            </a:xfrm>
            <a:custGeom>
              <a:rect b="b" l="l" r="r" t="t"/>
              <a:pathLst>
                <a:path extrusionOk="0" h="1" w="6">
                  <a:moveTo>
                    <a:pt x="5" y="1"/>
                  </a:moveTo>
                  <a:lnTo>
                    <a:pt x="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5482050" y="1767825"/>
              <a:ext cx="17250" cy="27450"/>
            </a:xfrm>
            <a:custGeom>
              <a:rect b="b" l="l" r="r" t="t"/>
              <a:pathLst>
                <a:path extrusionOk="0" h="1098" w="690">
                  <a:moveTo>
                    <a:pt x="612" y="1"/>
                  </a:moveTo>
                  <a:cubicBezTo>
                    <a:pt x="581" y="1"/>
                    <a:pt x="552" y="24"/>
                    <a:pt x="550" y="61"/>
                  </a:cubicBezTo>
                  <a:lnTo>
                    <a:pt x="550" y="61"/>
                  </a:lnTo>
                  <a:cubicBezTo>
                    <a:pt x="550" y="61"/>
                    <a:pt x="550" y="61"/>
                    <a:pt x="550" y="61"/>
                  </a:cubicBezTo>
                  <a:lnTo>
                    <a:pt x="550" y="65"/>
                  </a:lnTo>
                  <a:cubicBezTo>
                    <a:pt x="550" y="64"/>
                    <a:pt x="550" y="63"/>
                    <a:pt x="550" y="61"/>
                  </a:cubicBezTo>
                  <a:lnTo>
                    <a:pt x="550" y="61"/>
                  </a:lnTo>
                  <a:cubicBezTo>
                    <a:pt x="559" y="142"/>
                    <a:pt x="559" y="227"/>
                    <a:pt x="550" y="308"/>
                  </a:cubicBezTo>
                  <a:cubicBezTo>
                    <a:pt x="541" y="389"/>
                    <a:pt x="518" y="466"/>
                    <a:pt x="487" y="542"/>
                  </a:cubicBezTo>
                  <a:cubicBezTo>
                    <a:pt x="460" y="605"/>
                    <a:pt x="428" y="663"/>
                    <a:pt x="388" y="717"/>
                  </a:cubicBezTo>
                  <a:cubicBezTo>
                    <a:pt x="343" y="771"/>
                    <a:pt x="293" y="821"/>
                    <a:pt x="239" y="861"/>
                  </a:cubicBezTo>
                  <a:cubicBezTo>
                    <a:pt x="176" y="911"/>
                    <a:pt x="109" y="951"/>
                    <a:pt x="37" y="983"/>
                  </a:cubicBezTo>
                  <a:cubicBezTo>
                    <a:pt x="23" y="987"/>
                    <a:pt x="10" y="1001"/>
                    <a:pt x="5" y="1019"/>
                  </a:cubicBezTo>
                  <a:cubicBezTo>
                    <a:pt x="1" y="1032"/>
                    <a:pt x="5" y="1050"/>
                    <a:pt x="14" y="1064"/>
                  </a:cubicBezTo>
                  <a:cubicBezTo>
                    <a:pt x="23" y="1082"/>
                    <a:pt x="37" y="1091"/>
                    <a:pt x="50" y="1095"/>
                  </a:cubicBezTo>
                  <a:cubicBezTo>
                    <a:pt x="55" y="1097"/>
                    <a:pt x="60" y="1097"/>
                    <a:pt x="65" y="1097"/>
                  </a:cubicBezTo>
                  <a:cubicBezTo>
                    <a:pt x="78" y="1097"/>
                    <a:pt x="90" y="1093"/>
                    <a:pt x="100" y="1086"/>
                  </a:cubicBezTo>
                  <a:cubicBezTo>
                    <a:pt x="199" y="1046"/>
                    <a:pt x="289" y="987"/>
                    <a:pt x="374" y="915"/>
                  </a:cubicBezTo>
                  <a:cubicBezTo>
                    <a:pt x="446" y="848"/>
                    <a:pt x="514" y="767"/>
                    <a:pt x="563" y="677"/>
                  </a:cubicBezTo>
                  <a:cubicBezTo>
                    <a:pt x="608" y="587"/>
                    <a:pt x="644" y="493"/>
                    <a:pt x="662" y="389"/>
                  </a:cubicBezTo>
                  <a:cubicBezTo>
                    <a:pt x="685" y="281"/>
                    <a:pt x="689" y="173"/>
                    <a:pt x="676" y="65"/>
                  </a:cubicBezTo>
                  <a:cubicBezTo>
                    <a:pt x="676" y="47"/>
                    <a:pt x="671" y="34"/>
                    <a:pt x="658" y="20"/>
                  </a:cubicBezTo>
                  <a:cubicBezTo>
                    <a:pt x="644" y="7"/>
                    <a:pt x="628" y="1"/>
                    <a:pt x="612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5410525" y="1660800"/>
              <a:ext cx="21625" cy="50450"/>
            </a:xfrm>
            <a:custGeom>
              <a:rect b="b" l="l" r="r" t="t"/>
              <a:pathLst>
                <a:path extrusionOk="0" h="2018" w="865">
                  <a:moveTo>
                    <a:pt x="793" y="0"/>
                  </a:moveTo>
                  <a:cubicBezTo>
                    <a:pt x="698" y="0"/>
                    <a:pt x="599" y="18"/>
                    <a:pt x="514" y="50"/>
                  </a:cubicBezTo>
                  <a:cubicBezTo>
                    <a:pt x="428" y="86"/>
                    <a:pt x="352" y="131"/>
                    <a:pt x="289" y="194"/>
                  </a:cubicBezTo>
                  <a:cubicBezTo>
                    <a:pt x="226" y="252"/>
                    <a:pt x="172" y="320"/>
                    <a:pt x="131" y="396"/>
                  </a:cubicBezTo>
                  <a:cubicBezTo>
                    <a:pt x="86" y="477"/>
                    <a:pt x="55" y="558"/>
                    <a:pt x="37" y="648"/>
                  </a:cubicBezTo>
                  <a:cubicBezTo>
                    <a:pt x="14" y="738"/>
                    <a:pt x="1" y="828"/>
                    <a:pt x="1" y="923"/>
                  </a:cubicBezTo>
                  <a:cubicBezTo>
                    <a:pt x="1" y="1017"/>
                    <a:pt x="10" y="1112"/>
                    <a:pt x="28" y="1206"/>
                  </a:cubicBezTo>
                  <a:cubicBezTo>
                    <a:pt x="59" y="1386"/>
                    <a:pt x="136" y="1557"/>
                    <a:pt x="248" y="1705"/>
                  </a:cubicBezTo>
                  <a:cubicBezTo>
                    <a:pt x="311" y="1786"/>
                    <a:pt x="392" y="1858"/>
                    <a:pt x="482" y="1912"/>
                  </a:cubicBezTo>
                  <a:cubicBezTo>
                    <a:pt x="572" y="1971"/>
                    <a:pt x="676" y="2002"/>
                    <a:pt x="784" y="2016"/>
                  </a:cubicBezTo>
                  <a:cubicBezTo>
                    <a:pt x="787" y="2017"/>
                    <a:pt x="791" y="2018"/>
                    <a:pt x="795" y="2018"/>
                  </a:cubicBezTo>
                  <a:cubicBezTo>
                    <a:pt x="806" y="2018"/>
                    <a:pt x="819" y="2013"/>
                    <a:pt x="829" y="2007"/>
                  </a:cubicBezTo>
                  <a:cubicBezTo>
                    <a:pt x="842" y="1998"/>
                    <a:pt x="851" y="1984"/>
                    <a:pt x="856" y="1966"/>
                  </a:cubicBezTo>
                  <a:cubicBezTo>
                    <a:pt x="865" y="1935"/>
                    <a:pt x="842" y="1903"/>
                    <a:pt x="806" y="1894"/>
                  </a:cubicBezTo>
                  <a:cubicBezTo>
                    <a:pt x="698" y="1881"/>
                    <a:pt x="595" y="1845"/>
                    <a:pt x="505" y="1782"/>
                  </a:cubicBezTo>
                  <a:cubicBezTo>
                    <a:pt x="455" y="1746"/>
                    <a:pt x="410" y="1701"/>
                    <a:pt x="370" y="1656"/>
                  </a:cubicBezTo>
                  <a:lnTo>
                    <a:pt x="370" y="1656"/>
                  </a:lnTo>
                  <a:lnTo>
                    <a:pt x="379" y="1669"/>
                  </a:lnTo>
                  <a:cubicBezTo>
                    <a:pt x="325" y="1602"/>
                    <a:pt x="275" y="1530"/>
                    <a:pt x="239" y="1454"/>
                  </a:cubicBezTo>
                  <a:lnTo>
                    <a:pt x="239" y="1454"/>
                  </a:lnTo>
                  <a:lnTo>
                    <a:pt x="244" y="1472"/>
                  </a:lnTo>
                  <a:cubicBezTo>
                    <a:pt x="200" y="1376"/>
                    <a:pt x="170" y="1281"/>
                    <a:pt x="147" y="1181"/>
                  </a:cubicBezTo>
                  <a:lnTo>
                    <a:pt x="147" y="1181"/>
                  </a:lnTo>
                  <a:cubicBezTo>
                    <a:pt x="148" y="1182"/>
                    <a:pt x="148" y="1183"/>
                    <a:pt x="149" y="1184"/>
                  </a:cubicBezTo>
                  <a:cubicBezTo>
                    <a:pt x="127" y="1071"/>
                    <a:pt x="122" y="954"/>
                    <a:pt x="131" y="842"/>
                  </a:cubicBezTo>
                  <a:cubicBezTo>
                    <a:pt x="140" y="752"/>
                    <a:pt x="158" y="666"/>
                    <a:pt x="185" y="581"/>
                  </a:cubicBezTo>
                  <a:cubicBezTo>
                    <a:pt x="212" y="513"/>
                    <a:pt x="244" y="446"/>
                    <a:pt x="284" y="383"/>
                  </a:cubicBezTo>
                  <a:cubicBezTo>
                    <a:pt x="320" y="338"/>
                    <a:pt x="356" y="297"/>
                    <a:pt x="397" y="261"/>
                  </a:cubicBezTo>
                  <a:cubicBezTo>
                    <a:pt x="473" y="198"/>
                    <a:pt x="568" y="153"/>
                    <a:pt x="667" y="135"/>
                  </a:cubicBezTo>
                  <a:cubicBezTo>
                    <a:pt x="712" y="126"/>
                    <a:pt x="757" y="122"/>
                    <a:pt x="802" y="122"/>
                  </a:cubicBezTo>
                  <a:cubicBezTo>
                    <a:pt x="838" y="117"/>
                    <a:pt x="860" y="90"/>
                    <a:pt x="860" y="59"/>
                  </a:cubicBezTo>
                  <a:cubicBezTo>
                    <a:pt x="856" y="23"/>
                    <a:pt x="829" y="0"/>
                    <a:pt x="79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5419525" y="1671025"/>
              <a:ext cx="11725" cy="8375"/>
            </a:xfrm>
            <a:custGeom>
              <a:rect b="b" l="l" r="r" t="t"/>
              <a:pathLst>
                <a:path extrusionOk="0" h="335" w="469">
                  <a:moveTo>
                    <a:pt x="64" y="1"/>
                  </a:moveTo>
                  <a:cubicBezTo>
                    <a:pt x="32" y="1"/>
                    <a:pt x="5" y="32"/>
                    <a:pt x="10" y="64"/>
                  </a:cubicBezTo>
                  <a:lnTo>
                    <a:pt x="1" y="64"/>
                  </a:lnTo>
                  <a:cubicBezTo>
                    <a:pt x="1" y="82"/>
                    <a:pt x="10" y="95"/>
                    <a:pt x="23" y="109"/>
                  </a:cubicBezTo>
                  <a:cubicBezTo>
                    <a:pt x="37" y="118"/>
                    <a:pt x="50" y="122"/>
                    <a:pt x="68" y="122"/>
                  </a:cubicBezTo>
                  <a:lnTo>
                    <a:pt x="82" y="122"/>
                  </a:lnTo>
                  <a:cubicBezTo>
                    <a:pt x="109" y="127"/>
                    <a:pt x="136" y="131"/>
                    <a:pt x="163" y="140"/>
                  </a:cubicBezTo>
                  <a:cubicBezTo>
                    <a:pt x="190" y="149"/>
                    <a:pt x="217" y="163"/>
                    <a:pt x="239" y="181"/>
                  </a:cubicBezTo>
                  <a:cubicBezTo>
                    <a:pt x="257" y="194"/>
                    <a:pt x="275" y="208"/>
                    <a:pt x="293" y="226"/>
                  </a:cubicBezTo>
                  <a:cubicBezTo>
                    <a:pt x="316" y="253"/>
                    <a:pt x="334" y="280"/>
                    <a:pt x="347" y="307"/>
                  </a:cubicBezTo>
                  <a:cubicBezTo>
                    <a:pt x="359" y="324"/>
                    <a:pt x="380" y="334"/>
                    <a:pt x="400" y="334"/>
                  </a:cubicBezTo>
                  <a:cubicBezTo>
                    <a:pt x="412" y="334"/>
                    <a:pt x="423" y="331"/>
                    <a:pt x="433" y="325"/>
                  </a:cubicBezTo>
                  <a:cubicBezTo>
                    <a:pt x="464" y="302"/>
                    <a:pt x="469" y="266"/>
                    <a:pt x="451" y="235"/>
                  </a:cubicBezTo>
                  <a:cubicBezTo>
                    <a:pt x="433" y="199"/>
                    <a:pt x="410" y="167"/>
                    <a:pt x="379" y="140"/>
                  </a:cubicBezTo>
                  <a:cubicBezTo>
                    <a:pt x="352" y="109"/>
                    <a:pt x="325" y="86"/>
                    <a:pt x="289" y="64"/>
                  </a:cubicBezTo>
                  <a:cubicBezTo>
                    <a:pt x="221" y="23"/>
                    <a:pt x="145" y="1"/>
                    <a:pt x="6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5439775" y="1635525"/>
              <a:ext cx="25100" cy="9175"/>
            </a:xfrm>
            <a:custGeom>
              <a:rect b="b" l="l" r="r" t="t"/>
              <a:pathLst>
                <a:path extrusionOk="0" h="367" w="1004">
                  <a:moveTo>
                    <a:pt x="669" y="0"/>
                  </a:moveTo>
                  <a:cubicBezTo>
                    <a:pt x="605" y="0"/>
                    <a:pt x="541" y="9"/>
                    <a:pt x="482" y="22"/>
                  </a:cubicBezTo>
                  <a:cubicBezTo>
                    <a:pt x="396" y="44"/>
                    <a:pt x="315" y="71"/>
                    <a:pt x="239" y="112"/>
                  </a:cubicBezTo>
                  <a:cubicBezTo>
                    <a:pt x="167" y="143"/>
                    <a:pt x="104" y="179"/>
                    <a:pt x="45" y="229"/>
                  </a:cubicBezTo>
                  <a:cubicBezTo>
                    <a:pt x="9" y="251"/>
                    <a:pt x="0" y="301"/>
                    <a:pt x="27" y="337"/>
                  </a:cubicBezTo>
                  <a:cubicBezTo>
                    <a:pt x="43" y="355"/>
                    <a:pt x="66" y="366"/>
                    <a:pt x="89" y="366"/>
                  </a:cubicBezTo>
                  <a:cubicBezTo>
                    <a:pt x="105" y="366"/>
                    <a:pt x="121" y="361"/>
                    <a:pt x="135" y="350"/>
                  </a:cubicBezTo>
                  <a:cubicBezTo>
                    <a:pt x="153" y="337"/>
                    <a:pt x="171" y="328"/>
                    <a:pt x="185" y="314"/>
                  </a:cubicBezTo>
                  <a:cubicBezTo>
                    <a:pt x="243" y="287"/>
                    <a:pt x="302" y="265"/>
                    <a:pt x="360" y="251"/>
                  </a:cubicBezTo>
                  <a:cubicBezTo>
                    <a:pt x="459" y="229"/>
                    <a:pt x="554" y="220"/>
                    <a:pt x="653" y="220"/>
                  </a:cubicBezTo>
                  <a:cubicBezTo>
                    <a:pt x="693" y="220"/>
                    <a:pt x="734" y="224"/>
                    <a:pt x="770" y="229"/>
                  </a:cubicBezTo>
                  <a:cubicBezTo>
                    <a:pt x="810" y="233"/>
                    <a:pt x="851" y="242"/>
                    <a:pt x="891" y="247"/>
                  </a:cubicBezTo>
                  <a:cubicBezTo>
                    <a:pt x="895" y="247"/>
                    <a:pt x="898" y="247"/>
                    <a:pt x="901" y="247"/>
                  </a:cubicBezTo>
                  <a:cubicBezTo>
                    <a:pt x="938" y="247"/>
                    <a:pt x="974" y="226"/>
                    <a:pt x="990" y="193"/>
                  </a:cubicBezTo>
                  <a:cubicBezTo>
                    <a:pt x="1004" y="152"/>
                    <a:pt x="995" y="107"/>
                    <a:pt x="959" y="80"/>
                  </a:cubicBezTo>
                  <a:cubicBezTo>
                    <a:pt x="932" y="62"/>
                    <a:pt x="900" y="44"/>
                    <a:pt x="869" y="31"/>
                  </a:cubicBezTo>
                  <a:cubicBezTo>
                    <a:pt x="824" y="17"/>
                    <a:pt x="783" y="4"/>
                    <a:pt x="738" y="4"/>
                  </a:cubicBezTo>
                  <a:cubicBezTo>
                    <a:pt x="715" y="1"/>
                    <a:pt x="692" y="0"/>
                    <a:pt x="66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5519275" y="1636950"/>
              <a:ext cx="26150" cy="10975"/>
            </a:xfrm>
            <a:custGeom>
              <a:rect b="b" l="l" r="r" t="t"/>
              <a:pathLst>
                <a:path extrusionOk="0" h="439" w="1046">
                  <a:moveTo>
                    <a:pt x="307" y="1"/>
                  </a:moveTo>
                  <a:cubicBezTo>
                    <a:pt x="262" y="1"/>
                    <a:pt x="217" y="5"/>
                    <a:pt x="172" y="14"/>
                  </a:cubicBezTo>
                  <a:cubicBezTo>
                    <a:pt x="140" y="23"/>
                    <a:pt x="104" y="37"/>
                    <a:pt x="77" y="59"/>
                  </a:cubicBezTo>
                  <a:cubicBezTo>
                    <a:pt x="1" y="109"/>
                    <a:pt x="37" y="226"/>
                    <a:pt x="127" y="226"/>
                  </a:cubicBezTo>
                  <a:cubicBezTo>
                    <a:pt x="167" y="221"/>
                    <a:pt x="208" y="221"/>
                    <a:pt x="248" y="221"/>
                  </a:cubicBezTo>
                  <a:cubicBezTo>
                    <a:pt x="260" y="220"/>
                    <a:pt x="272" y="219"/>
                    <a:pt x="284" y="219"/>
                  </a:cubicBezTo>
                  <a:cubicBezTo>
                    <a:pt x="313" y="219"/>
                    <a:pt x="341" y="223"/>
                    <a:pt x="370" y="226"/>
                  </a:cubicBezTo>
                  <a:cubicBezTo>
                    <a:pt x="464" y="235"/>
                    <a:pt x="559" y="253"/>
                    <a:pt x="653" y="284"/>
                  </a:cubicBezTo>
                  <a:cubicBezTo>
                    <a:pt x="712" y="307"/>
                    <a:pt x="770" y="334"/>
                    <a:pt x="820" y="370"/>
                  </a:cubicBezTo>
                  <a:cubicBezTo>
                    <a:pt x="838" y="383"/>
                    <a:pt x="851" y="397"/>
                    <a:pt x="869" y="410"/>
                  </a:cubicBezTo>
                  <a:cubicBezTo>
                    <a:pt x="887" y="430"/>
                    <a:pt x="907" y="438"/>
                    <a:pt x="927" y="438"/>
                  </a:cubicBezTo>
                  <a:cubicBezTo>
                    <a:pt x="991" y="438"/>
                    <a:pt x="1045" y="349"/>
                    <a:pt x="973" y="298"/>
                  </a:cubicBezTo>
                  <a:cubicBezTo>
                    <a:pt x="919" y="244"/>
                    <a:pt x="860" y="199"/>
                    <a:pt x="793" y="158"/>
                  </a:cubicBezTo>
                  <a:cubicBezTo>
                    <a:pt x="721" y="113"/>
                    <a:pt x="644" y="77"/>
                    <a:pt x="563" y="46"/>
                  </a:cubicBezTo>
                  <a:cubicBezTo>
                    <a:pt x="482" y="19"/>
                    <a:pt x="397" y="1"/>
                    <a:pt x="30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5519950" y="1666750"/>
              <a:ext cx="16000" cy="22300"/>
            </a:xfrm>
            <a:custGeom>
              <a:rect b="b" l="l" r="r" t="t"/>
              <a:pathLst>
                <a:path extrusionOk="0" h="892" w="640">
                  <a:moveTo>
                    <a:pt x="331" y="1"/>
                  </a:moveTo>
                  <a:cubicBezTo>
                    <a:pt x="165" y="1"/>
                    <a:pt x="23" y="187"/>
                    <a:pt x="10" y="428"/>
                  </a:cubicBezTo>
                  <a:cubicBezTo>
                    <a:pt x="1" y="676"/>
                    <a:pt x="122" y="883"/>
                    <a:pt x="298" y="892"/>
                  </a:cubicBezTo>
                  <a:cubicBezTo>
                    <a:pt x="302" y="892"/>
                    <a:pt x="305" y="892"/>
                    <a:pt x="309" y="892"/>
                  </a:cubicBezTo>
                  <a:cubicBezTo>
                    <a:pt x="471" y="892"/>
                    <a:pt x="613" y="702"/>
                    <a:pt x="626" y="460"/>
                  </a:cubicBezTo>
                  <a:cubicBezTo>
                    <a:pt x="640" y="217"/>
                    <a:pt x="514" y="10"/>
                    <a:pt x="343" y="1"/>
                  </a:cubicBezTo>
                  <a:cubicBezTo>
                    <a:pt x="339" y="1"/>
                    <a:pt x="335" y="1"/>
                    <a:pt x="331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5445400" y="1664275"/>
              <a:ext cx="16100" cy="22300"/>
            </a:xfrm>
            <a:custGeom>
              <a:rect b="b" l="l" r="r" t="t"/>
              <a:pathLst>
                <a:path extrusionOk="0" h="892" w="644">
                  <a:moveTo>
                    <a:pt x="326" y="0"/>
                  </a:moveTo>
                  <a:cubicBezTo>
                    <a:pt x="162" y="0"/>
                    <a:pt x="27" y="193"/>
                    <a:pt x="14" y="428"/>
                  </a:cubicBezTo>
                  <a:cubicBezTo>
                    <a:pt x="0" y="676"/>
                    <a:pt x="126" y="883"/>
                    <a:pt x="293" y="892"/>
                  </a:cubicBezTo>
                  <a:lnTo>
                    <a:pt x="297" y="892"/>
                  </a:lnTo>
                  <a:cubicBezTo>
                    <a:pt x="301" y="892"/>
                    <a:pt x="305" y="892"/>
                    <a:pt x="309" y="892"/>
                  </a:cubicBezTo>
                  <a:cubicBezTo>
                    <a:pt x="475" y="892"/>
                    <a:pt x="617" y="702"/>
                    <a:pt x="630" y="464"/>
                  </a:cubicBezTo>
                  <a:cubicBezTo>
                    <a:pt x="644" y="217"/>
                    <a:pt x="518" y="14"/>
                    <a:pt x="342" y="1"/>
                  </a:cubicBezTo>
                  <a:cubicBezTo>
                    <a:pt x="337" y="1"/>
                    <a:pt x="331" y="0"/>
                    <a:pt x="32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5037375" y="2315350"/>
              <a:ext cx="94650" cy="45125"/>
            </a:xfrm>
            <a:custGeom>
              <a:rect b="b" l="l" r="r" t="t"/>
              <a:pathLst>
                <a:path extrusionOk="0" h="1805" w="3786">
                  <a:moveTo>
                    <a:pt x="383" y="0"/>
                  </a:moveTo>
                  <a:cubicBezTo>
                    <a:pt x="342" y="0"/>
                    <a:pt x="297" y="0"/>
                    <a:pt x="257" y="5"/>
                  </a:cubicBezTo>
                  <a:lnTo>
                    <a:pt x="261" y="5"/>
                  </a:lnTo>
                  <a:cubicBezTo>
                    <a:pt x="171" y="18"/>
                    <a:pt x="68" y="45"/>
                    <a:pt x="23" y="126"/>
                  </a:cubicBezTo>
                  <a:cubicBezTo>
                    <a:pt x="5" y="158"/>
                    <a:pt x="0" y="194"/>
                    <a:pt x="5" y="225"/>
                  </a:cubicBezTo>
                  <a:cubicBezTo>
                    <a:pt x="9" y="266"/>
                    <a:pt x="23" y="306"/>
                    <a:pt x="45" y="342"/>
                  </a:cubicBezTo>
                  <a:cubicBezTo>
                    <a:pt x="63" y="383"/>
                    <a:pt x="90" y="414"/>
                    <a:pt x="117" y="450"/>
                  </a:cubicBezTo>
                  <a:cubicBezTo>
                    <a:pt x="153" y="491"/>
                    <a:pt x="189" y="531"/>
                    <a:pt x="234" y="567"/>
                  </a:cubicBezTo>
                  <a:cubicBezTo>
                    <a:pt x="329" y="653"/>
                    <a:pt x="432" y="734"/>
                    <a:pt x="540" y="801"/>
                  </a:cubicBezTo>
                  <a:cubicBezTo>
                    <a:pt x="860" y="1013"/>
                    <a:pt x="1193" y="1197"/>
                    <a:pt x="1539" y="1364"/>
                  </a:cubicBezTo>
                  <a:cubicBezTo>
                    <a:pt x="1687" y="1431"/>
                    <a:pt x="1831" y="1498"/>
                    <a:pt x="1980" y="1566"/>
                  </a:cubicBezTo>
                  <a:cubicBezTo>
                    <a:pt x="2119" y="1629"/>
                    <a:pt x="2263" y="1687"/>
                    <a:pt x="2412" y="1737"/>
                  </a:cubicBezTo>
                  <a:cubicBezTo>
                    <a:pt x="2551" y="1782"/>
                    <a:pt x="2700" y="1804"/>
                    <a:pt x="2853" y="1804"/>
                  </a:cubicBezTo>
                  <a:cubicBezTo>
                    <a:pt x="2916" y="1800"/>
                    <a:pt x="2979" y="1786"/>
                    <a:pt x="3042" y="1764"/>
                  </a:cubicBezTo>
                  <a:cubicBezTo>
                    <a:pt x="3100" y="1741"/>
                    <a:pt x="3154" y="1710"/>
                    <a:pt x="3203" y="1669"/>
                  </a:cubicBezTo>
                  <a:cubicBezTo>
                    <a:pt x="3307" y="1579"/>
                    <a:pt x="3397" y="1476"/>
                    <a:pt x="3469" y="1359"/>
                  </a:cubicBezTo>
                  <a:cubicBezTo>
                    <a:pt x="3545" y="1242"/>
                    <a:pt x="3613" y="1116"/>
                    <a:pt x="3676" y="990"/>
                  </a:cubicBezTo>
                  <a:cubicBezTo>
                    <a:pt x="3703" y="936"/>
                    <a:pt x="3734" y="878"/>
                    <a:pt x="3761" y="824"/>
                  </a:cubicBezTo>
                  <a:cubicBezTo>
                    <a:pt x="3786" y="781"/>
                    <a:pt x="3735" y="740"/>
                    <a:pt x="3693" y="740"/>
                  </a:cubicBezTo>
                  <a:cubicBezTo>
                    <a:pt x="3673" y="740"/>
                    <a:pt x="3656" y="748"/>
                    <a:pt x="3649" y="770"/>
                  </a:cubicBezTo>
                  <a:cubicBezTo>
                    <a:pt x="3559" y="941"/>
                    <a:pt x="3482" y="1112"/>
                    <a:pt x="3374" y="1278"/>
                  </a:cubicBezTo>
                  <a:cubicBezTo>
                    <a:pt x="3311" y="1373"/>
                    <a:pt x="3239" y="1462"/>
                    <a:pt x="3158" y="1543"/>
                  </a:cubicBezTo>
                  <a:cubicBezTo>
                    <a:pt x="3122" y="1575"/>
                    <a:pt x="3082" y="1606"/>
                    <a:pt x="3037" y="1629"/>
                  </a:cubicBezTo>
                  <a:cubicBezTo>
                    <a:pt x="3006" y="1647"/>
                    <a:pt x="2970" y="1660"/>
                    <a:pt x="2934" y="1669"/>
                  </a:cubicBezTo>
                  <a:cubicBezTo>
                    <a:pt x="2891" y="1676"/>
                    <a:pt x="2848" y="1680"/>
                    <a:pt x="2805" y="1680"/>
                  </a:cubicBezTo>
                  <a:cubicBezTo>
                    <a:pt x="2789" y="1680"/>
                    <a:pt x="2774" y="1680"/>
                    <a:pt x="2758" y="1678"/>
                  </a:cubicBezTo>
                  <a:cubicBezTo>
                    <a:pt x="2655" y="1669"/>
                    <a:pt x="2551" y="1651"/>
                    <a:pt x="2452" y="1620"/>
                  </a:cubicBezTo>
                  <a:cubicBezTo>
                    <a:pt x="2317" y="1575"/>
                    <a:pt x="2191" y="1525"/>
                    <a:pt x="2065" y="1467"/>
                  </a:cubicBezTo>
                  <a:cubicBezTo>
                    <a:pt x="2007" y="1440"/>
                    <a:pt x="1953" y="1413"/>
                    <a:pt x="1894" y="1391"/>
                  </a:cubicBezTo>
                  <a:lnTo>
                    <a:pt x="1674" y="1287"/>
                  </a:lnTo>
                  <a:cubicBezTo>
                    <a:pt x="1346" y="1139"/>
                    <a:pt x="1026" y="963"/>
                    <a:pt x="720" y="774"/>
                  </a:cubicBezTo>
                  <a:lnTo>
                    <a:pt x="720" y="774"/>
                  </a:lnTo>
                  <a:lnTo>
                    <a:pt x="734" y="783"/>
                  </a:lnTo>
                  <a:cubicBezTo>
                    <a:pt x="554" y="675"/>
                    <a:pt x="387" y="545"/>
                    <a:pt x="234" y="396"/>
                  </a:cubicBezTo>
                  <a:cubicBezTo>
                    <a:pt x="198" y="360"/>
                    <a:pt x="171" y="315"/>
                    <a:pt x="144" y="270"/>
                  </a:cubicBezTo>
                  <a:cubicBezTo>
                    <a:pt x="135" y="257"/>
                    <a:pt x="131" y="243"/>
                    <a:pt x="126" y="230"/>
                  </a:cubicBezTo>
                  <a:cubicBezTo>
                    <a:pt x="126" y="221"/>
                    <a:pt x="126" y="212"/>
                    <a:pt x="126" y="203"/>
                  </a:cubicBezTo>
                  <a:cubicBezTo>
                    <a:pt x="126" y="198"/>
                    <a:pt x="126" y="198"/>
                    <a:pt x="126" y="194"/>
                  </a:cubicBezTo>
                  <a:cubicBezTo>
                    <a:pt x="126" y="189"/>
                    <a:pt x="126" y="189"/>
                    <a:pt x="126" y="185"/>
                  </a:cubicBezTo>
                  <a:lnTo>
                    <a:pt x="140" y="171"/>
                  </a:lnTo>
                  <a:cubicBezTo>
                    <a:pt x="144" y="167"/>
                    <a:pt x="153" y="162"/>
                    <a:pt x="162" y="158"/>
                  </a:cubicBezTo>
                  <a:cubicBezTo>
                    <a:pt x="180" y="149"/>
                    <a:pt x="198" y="144"/>
                    <a:pt x="216" y="140"/>
                  </a:cubicBezTo>
                  <a:cubicBezTo>
                    <a:pt x="270" y="130"/>
                    <a:pt x="324" y="125"/>
                    <a:pt x="378" y="125"/>
                  </a:cubicBezTo>
                  <a:cubicBezTo>
                    <a:pt x="396" y="125"/>
                    <a:pt x="414" y="125"/>
                    <a:pt x="432" y="126"/>
                  </a:cubicBezTo>
                  <a:cubicBezTo>
                    <a:pt x="630" y="140"/>
                    <a:pt x="833" y="171"/>
                    <a:pt x="1026" y="221"/>
                  </a:cubicBezTo>
                  <a:cubicBezTo>
                    <a:pt x="1238" y="270"/>
                    <a:pt x="1445" y="333"/>
                    <a:pt x="1656" y="378"/>
                  </a:cubicBezTo>
                  <a:cubicBezTo>
                    <a:pt x="1755" y="405"/>
                    <a:pt x="1858" y="423"/>
                    <a:pt x="1962" y="441"/>
                  </a:cubicBezTo>
                  <a:cubicBezTo>
                    <a:pt x="2065" y="455"/>
                    <a:pt x="2173" y="464"/>
                    <a:pt x="2281" y="468"/>
                  </a:cubicBezTo>
                  <a:cubicBezTo>
                    <a:pt x="2302" y="469"/>
                    <a:pt x="2323" y="470"/>
                    <a:pt x="2344" y="470"/>
                  </a:cubicBezTo>
                  <a:cubicBezTo>
                    <a:pt x="2530" y="470"/>
                    <a:pt x="2719" y="434"/>
                    <a:pt x="2893" y="365"/>
                  </a:cubicBezTo>
                  <a:cubicBezTo>
                    <a:pt x="2902" y="365"/>
                    <a:pt x="2907" y="360"/>
                    <a:pt x="2916" y="356"/>
                  </a:cubicBezTo>
                  <a:cubicBezTo>
                    <a:pt x="2898" y="342"/>
                    <a:pt x="2880" y="329"/>
                    <a:pt x="2862" y="315"/>
                  </a:cubicBezTo>
                  <a:lnTo>
                    <a:pt x="2808" y="266"/>
                  </a:lnTo>
                  <a:cubicBezTo>
                    <a:pt x="2754" y="284"/>
                    <a:pt x="2700" y="297"/>
                    <a:pt x="2650" y="311"/>
                  </a:cubicBezTo>
                  <a:cubicBezTo>
                    <a:pt x="2537" y="333"/>
                    <a:pt x="2424" y="343"/>
                    <a:pt x="2311" y="343"/>
                  </a:cubicBezTo>
                  <a:cubicBezTo>
                    <a:pt x="2289" y="343"/>
                    <a:pt x="2267" y="343"/>
                    <a:pt x="2245" y="342"/>
                  </a:cubicBezTo>
                  <a:lnTo>
                    <a:pt x="2241" y="342"/>
                  </a:lnTo>
                  <a:cubicBezTo>
                    <a:pt x="1894" y="324"/>
                    <a:pt x="1566" y="230"/>
                    <a:pt x="1233" y="144"/>
                  </a:cubicBezTo>
                  <a:cubicBezTo>
                    <a:pt x="1067" y="99"/>
                    <a:pt x="900" y="59"/>
                    <a:pt x="729" y="32"/>
                  </a:cubicBezTo>
                  <a:cubicBezTo>
                    <a:pt x="653" y="18"/>
                    <a:pt x="572" y="9"/>
                    <a:pt x="495" y="5"/>
                  </a:cubicBezTo>
                  <a:cubicBezTo>
                    <a:pt x="455" y="5"/>
                    <a:pt x="419" y="0"/>
                    <a:pt x="383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5093375" y="2323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5121725" y="234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5209100" y="2328850"/>
              <a:ext cx="84600" cy="57800"/>
            </a:xfrm>
            <a:custGeom>
              <a:rect b="b" l="l" r="r" t="t"/>
              <a:pathLst>
                <a:path extrusionOk="0" h="2312" w="3384">
                  <a:moveTo>
                    <a:pt x="3172" y="0"/>
                  </a:moveTo>
                  <a:cubicBezTo>
                    <a:pt x="3150" y="9"/>
                    <a:pt x="3127" y="14"/>
                    <a:pt x="3105" y="18"/>
                  </a:cubicBezTo>
                  <a:lnTo>
                    <a:pt x="3096" y="18"/>
                  </a:lnTo>
                  <a:cubicBezTo>
                    <a:pt x="3087" y="23"/>
                    <a:pt x="3082" y="27"/>
                    <a:pt x="3073" y="27"/>
                  </a:cubicBezTo>
                  <a:lnTo>
                    <a:pt x="3046" y="27"/>
                  </a:lnTo>
                  <a:lnTo>
                    <a:pt x="3046" y="32"/>
                  </a:lnTo>
                  <a:cubicBezTo>
                    <a:pt x="3105" y="216"/>
                    <a:pt x="3168" y="396"/>
                    <a:pt x="3213" y="585"/>
                  </a:cubicBezTo>
                  <a:cubicBezTo>
                    <a:pt x="3235" y="693"/>
                    <a:pt x="3249" y="810"/>
                    <a:pt x="3249" y="922"/>
                  </a:cubicBezTo>
                  <a:cubicBezTo>
                    <a:pt x="3244" y="976"/>
                    <a:pt x="3235" y="1026"/>
                    <a:pt x="3222" y="1071"/>
                  </a:cubicBezTo>
                  <a:cubicBezTo>
                    <a:pt x="3208" y="1107"/>
                    <a:pt x="3195" y="1143"/>
                    <a:pt x="3172" y="1174"/>
                  </a:cubicBezTo>
                  <a:cubicBezTo>
                    <a:pt x="3141" y="1219"/>
                    <a:pt x="3105" y="1264"/>
                    <a:pt x="3060" y="1305"/>
                  </a:cubicBezTo>
                  <a:cubicBezTo>
                    <a:pt x="2983" y="1372"/>
                    <a:pt x="2898" y="1431"/>
                    <a:pt x="2803" y="1480"/>
                  </a:cubicBezTo>
                  <a:cubicBezTo>
                    <a:pt x="2677" y="1543"/>
                    <a:pt x="2552" y="1597"/>
                    <a:pt x="2421" y="1647"/>
                  </a:cubicBezTo>
                  <a:lnTo>
                    <a:pt x="2246" y="1710"/>
                  </a:lnTo>
                  <a:cubicBezTo>
                    <a:pt x="2169" y="1741"/>
                    <a:pt x="2097" y="1768"/>
                    <a:pt x="2021" y="1795"/>
                  </a:cubicBezTo>
                  <a:cubicBezTo>
                    <a:pt x="1681" y="1921"/>
                    <a:pt x="1336" y="2024"/>
                    <a:pt x="987" y="2104"/>
                  </a:cubicBezTo>
                  <a:lnTo>
                    <a:pt x="987" y="2104"/>
                  </a:lnTo>
                  <a:cubicBezTo>
                    <a:pt x="991" y="2103"/>
                    <a:pt x="995" y="2102"/>
                    <a:pt x="1000" y="2101"/>
                  </a:cubicBezTo>
                  <a:lnTo>
                    <a:pt x="1000" y="2101"/>
                  </a:lnTo>
                  <a:lnTo>
                    <a:pt x="982" y="2106"/>
                  </a:lnTo>
                  <a:cubicBezTo>
                    <a:pt x="983" y="2105"/>
                    <a:pt x="985" y="2105"/>
                    <a:pt x="987" y="2104"/>
                  </a:cubicBezTo>
                  <a:lnTo>
                    <a:pt x="987" y="2104"/>
                  </a:lnTo>
                  <a:cubicBezTo>
                    <a:pt x="784" y="2156"/>
                    <a:pt x="581" y="2182"/>
                    <a:pt x="374" y="2182"/>
                  </a:cubicBezTo>
                  <a:cubicBezTo>
                    <a:pt x="320" y="2182"/>
                    <a:pt x="271" y="2173"/>
                    <a:pt x="221" y="2160"/>
                  </a:cubicBezTo>
                  <a:cubicBezTo>
                    <a:pt x="203" y="2155"/>
                    <a:pt x="190" y="2146"/>
                    <a:pt x="176" y="2142"/>
                  </a:cubicBezTo>
                  <a:lnTo>
                    <a:pt x="158" y="2124"/>
                  </a:lnTo>
                  <a:cubicBezTo>
                    <a:pt x="158" y="2119"/>
                    <a:pt x="154" y="2119"/>
                    <a:pt x="154" y="2115"/>
                  </a:cubicBezTo>
                  <a:cubicBezTo>
                    <a:pt x="149" y="2110"/>
                    <a:pt x="149" y="2110"/>
                    <a:pt x="149" y="2106"/>
                  </a:cubicBezTo>
                  <a:lnTo>
                    <a:pt x="149" y="2088"/>
                  </a:lnTo>
                  <a:cubicBezTo>
                    <a:pt x="149" y="2079"/>
                    <a:pt x="154" y="2074"/>
                    <a:pt x="154" y="2065"/>
                  </a:cubicBezTo>
                  <a:cubicBezTo>
                    <a:pt x="163" y="2043"/>
                    <a:pt x="172" y="2025"/>
                    <a:pt x="185" y="2007"/>
                  </a:cubicBezTo>
                  <a:cubicBezTo>
                    <a:pt x="226" y="1948"/>
                    <a:pt x="271" y="1894"/>
                    <a:pt x="325" y="1849"/>
                  </a:cubicBezTo>
                  <a:cubicBezTo>
                    <a:pt x="473" y="1714"/>
                    <a:pt x="640" y="1597"/>
                    <a:pt x="811" y="1494"/>
                  </a:cubicBezTo>
                  <a:cubicBezTo>
                    <a:pt x="995" y="1381"/>
                    <a:pt x="1184" y="1278"/>
                    <a:pt x="1368" y="1165"/>
                  </a:cubicBezTo>
                  <a:cubicBezTo>
                    <a:pt x="1458" y="1107"/>
                    <a:pt x="1544" y="1053"/>
                    <a:pt x="1629" y="990"/>
                  </a:cubicBezTo>
                  <a:cubicBezTo>
                    <a:pt x="1715" y="927"/>
                    <a:pt x="1796" y="859"/>
                    <a:pt x="1872" y="783"/>
                  </a:cubicBezTo>
                  <a:cubicBezTo>
                    <a:pt x="2025" y="644"/>
                    <a:pt x="2151" y="468"/>
                    <a:pt x="2237" y="279"/>
                  </a:cubicBezTo>
                  <a:cubicBezTo>
                    <a:pt x="2257" y="229"/>
                    <a:pt x="2216" y="188"/>
                    <a:pt x="2176" y="188"/>
                  </a:cubicBezTo>
                  <a:cubicBezTo>
                    <a:pt x="2155" y="188"/>
                    <a:pt x="2135" y="199"/>
                    <a:pt x="2124" y="225"/>
                  </a:cubicBezTo>
                  <a:cubicBezTo>
                    <a:pt x="2093" y="293"/>
                    <a:pt x="2061" y="356"/>
                    <a:pt x="2021" y="419"/>
                  </a:cubicBezTo>
                  <a:cubicBezTo>
                    <a:pt x="1944" y="531"/>
                    <a:pt x="1859" y="635"/>
                    <a:pt x="1760" y="725"/>
                  </a:cubicBezTo>
                  <a:lnTo>
                    <a:pt x="1751" y="729"/>
                  </a:lnTo>
                  <a:cubicBezTo>
                    <a:pt x="1494" y="958"/>
                    <a:pt x="1193" y="1125"/>
                    <a:pt x="901" y="1300"/>
                  </a:cubicBezTo>
                  <a:cubicBezTo>
                    <a:pt x="752" y="1386"/>
                    <a:pt x="604" y="1476"/>
                    <a:pt x="464" y="1575"/>
                  </a:cubicBezTo>
                  <a:cubicBezTo>
                    <a:pt x="401" y="1620"/>
                    <a:pt x="338" y="1669"/>
                    <a:pt x="280" y="1723"/>
                  </a:cubicBezTo>
                  <a:cubicBezTo>
                    <a:pt x="248" y="1746"/>
                    <a:pt x="221" y="1773"/>
                    <a:pt x="194" y="1800"/>
                  </a:cubicBezTo>
                  <a:cubicBezTo>
                    <a:pt x="167" y="1827"/>
                    <a:pt x="140" y="1858"/>
                    <a:pt x="113" y="1890"/>
                  </a:cubicBezTo>
                  <a:cubicBezTo>
                    <a:pt x="59" y="1962"/>
                    <a:pt x="1" y="2052"/>
                    <a:pt x="32" y="2146"/>
                  </a:cubicBezTo>
                  <a:cubicBezTo>
                    <a:pt x="41" y="2178"/>
                    <a:pt x="59" y="2205"/>
                    <a:pt x="86" y="2227"/>
                  </a:cubicBezTo>
                  <a:cubicBezTo>
                    <a:pt x="118" y="2254"/>
                    <a:pt x="158" y="2272"/>
                    <a:pt x="199" y="2286"/>
                  </a:cubicBezTo>
                  <a:cubicBezTo>
                    <a:pt x="239" y="2295"/>
                    <a:pt x="284" y="2304"/>
                    <a:pt x="325" y="2308"/>
                  </a:cubicBezTo>
                  <a:cubicBezTo>
                    <a:pt x="352" y="2310"/>
                    <a:pt x="380" y="2311"/>
                    <a:pt x="408" y="2311"/>
                  </a:cubicBezTo>
                  <a:cubicBezTo>
                    <a:pt x="436" y="2311"/>
                    <a:pt x="464" y="2310"/>
                    <a:pt x="491" y="2308"/>
                  </a:cubicBezTo>
                  <a:cubicBezTo>
                    <a:pt x="622" y="2304"/>
                    <a:pt x="752" y="2281"/>
                    <a:pt x="878" y="2254"/>
                  </a:cubicBezTo>
                  <a:cubicBezTo>
                    <a:pt x="1251" y="2178"/>
                    <a:pt x="1620" y="2074"/>
                    <a:pt x="1980" y="1944"/>
                  </a:cubicBezTo>
                  <a:cubicBezTo>
                    <a:pt x="2133" y="1890"/>
                    <a:pt x="2282" y="1831"/>
                    <a:pt x="2435" y="1777"/>
                  </a:cubicBezTo>
                  <a:cubicBezTo>
                    <a:pt x="2579" y="1723"/>
                    <a:pt x="2722" y="1660"/>
                    <a:pt x="2862" y="1593"/>
                  </a:cubicBezTo>
                  <a:cubicBezTo>
                    <a:pt x="2992" y="1525"/>
                    <a:pt x="3114" y="1435"/>
                    <a:pt x="3217" y="1327"/>
                  </a:cubicBezTo>
                  <a:cubicBezTo>
                    <a:pt x="3262" y="1278"/>
                    <a:pt x="3298" y="1224"/>
                    <a:pt x="3325" y="1165"/>
                  </a:cubicBezTo>
                  <a:cubicBezTo>
                    <a:pt x="3352" y="1107"/>
                    <a:pt x="3370" y="1048"/>
                    <a:pt x="3375" y="985"/>
                  </a:cubicBezTo>
                  <a:cubicBezTo>
                    <a:pt x="3384" y="846"/>
                    <a:pt x="3375" y="711"/>
                    <a:pt x="3343" y="576"/>
                  </a:cubicBezTo>
                  <a:cubicBezTo>
                    <a:pt x="3312" y="441"/>
                    <a:pt x="3271" y="302"/>
                    <a:pt x="3231" y="171"/>
                  </a:cubicBezTo>
                  <a:lnTo>
                    <a:pt x="3172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5252975" y="2346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5217100" y="2374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5289175" y="2078375"/>
              <a:ext cx="258925" cy="59500"/>
            </a:xfrm>
            <a:custGeom>
              <a:rect b="b" l="l" r="r" t="t"/>
              <a:pathLst>
                <a:path extrusionOk="0" h="2380" w="10357">
                  <a:moveTo>
                    <a:pt x="10285" y="1"/>
                  </a:moveTo>
                  <a:cubicBezTo>
                    <a:pt x="10262" y="1"/>
                    <a:pt x="10244" y="10"/>
                    <a:pt x="10235" y="28"/>
                  </a:cubicBezTo>
                  <a:cubicBezTo>
                    <a:pt x="10172" y="131"/>
                    <a:pt x="10105" y="226"/>
                    <a:pt x="10028" y="316"/>
                  </a:cubicBezTo>
                  <a:cubicBezTo>
                    <a:pt x="9880" y="482"/>
                    <a:pt x="9709" y="631"/>
                    <a:pt x="9524" y="761"/>
                  </a:cubicBezTo>
                  <a:cubicBezTo>
                    <a:pt x="9209" y="968"/>
                    <a:pt x="8872" y="1134"/>
                    <a:pt x="8517" y="1256"/>
                  </a:cubicBezTo>
                  <a:cubicBezTo>
                    <a:pt x="8359" y="1310"/>
                    <a:pt x="8197" y="1359"/>
                    <a:pt x="8031" y="1404"/>
                  </a:cubicBezTo>
                  <a:cubicBezTo>
                    <a:pt x="7846" y="1463"/>
                    <a:pt x="7657" y="1508"/>
                    <a:pt x="7468" y="1553"/>
                  </a:cubicBezTo>
                  <a:cubicBezTo>
                    <a:pt x="7091" y="1643"/>
                    <a:pt x="6708" y="1715"/>
                    <a:pt x="6326" y="1778"/>
                  </a:cubicBezTo>
                  <a:cubicBezTo>
                    <a:pt x="5557" y="1908"/>
                    <a:pt x="4783" y="1994"/>
                    <a:pt x="4005" y="2070"/>
                  </a:cubicBezTo>
                  <a:cubicBezTo>
                    <a:pt x="3717" y="2097"/>
                    <a:pt x="3429" y="2124"/>
                    <a:pt x="3141" y="2151"/>
                  </a:cubicBezTo>
                  <a:cubicBezTo>
                    <a:pt x="2853" y="2178"/>
                    <a:pt x="2574" y="2210"/>
                    <a:pt x="2291" y="2228"/>
                  </a:cubicBezTo>
                  <a:cubicBezTo>
                    <a:pt x="2009" y="2246"/>
                    <a:pt x="1724" y="2259"/>
                    <a:pt x="1439" y="2259"/>
                  </a:cubicBezTo>
                  <a:cubicBezTo>
                    <a:pt x="1024" y="2259"/>
                    <a:pt x="609" y="2231"/>
                    <a:pt x="203" y="2151"/>
                  </a:cubicBezTo>
                  <a:lnTo>
                    <a:pt x="217" y="2151"/>
                  </a:lnTo>
                  <a:cubicBezTo>
                    <a:pt x="176" y="2142"/>
                    <a:pt x="131" y="2133"/>
                    <a:pt x="91" y="2124"/>
                  </a:cubicBezTo>
                  <a:cubicBezTo>
                    <a:pt x="83" y="2121"/>
                    <a:pt x="75" y="2120"/>
                    <a:pt x="67" y="2120"/>
                  </a:cubicBezTo>
                  <a:cubicBezTo>
                    <a:pt x="41" y="2120"/>
                    <a:pt x="20" y="2136"/>
                    <a:pt x="10" y="2160"/>
                  </a:cubicBezTo>
                  <a:cubicBezTo>
                    <a:pt x="1" y="2192"/>
                    <a:pt x="19" y="2228"/>
                    <a:pt x="50" y="2241"/>
                  </a:cubicBezTo>
                  <a:cubicBezTo>
                    <a:pt x="91" y="2250"/>
                    <a:pt x="136" y="2259"/>
                    <a:pt x="176" y="2268"/>
                  </a:cubicBezTo>
                  <a:lnTo>
                    <a:pt x="302" y="2291"/>
                  </a:lnTo>
                  <a:cubicBezTo>
                    <a:pt x="397" y="2309"/>
                    <a:pt x="496" y="2322"/>
                    <a:pt x="590" y="2336"/>
                  </a:cubicBezTo>
                  <a:cubicBezTo>
                    <a:pt x="775" y="2358"/>
                    <a:pt x="964" y="2372"/>
                    <a:pt x="1152" y="2376"/>
                  </a:cubicBezTo>
                  <a:cubicBezTo>
                    <a:pt x="1245" y="2378"/>
                    <a:pt x="1338" y="2379"/>
                    <a:pt x="1431" y="2379"/>
                  </a:cubicBezTo>
                  <a:cubicBezTo>
                    <a:pt x="1720" y="2379"/>
                    <a:pt x="2009" y="2368"/>
                    <a:pt x="2295" y="2345"/>
                  </a:cubicBezTo>
                  <a:cubicBezTo>
                    <a:pt x="2668" y="2322"/>
                    <a:pt x="3037" y="2282"/>
                    <a:pt x="3406" y="2246"/>
                  </a:cubicBezTo>
                  <a:cubicBezTo>
                    <a:pt x="3793" y="2210"/>
                    <a:pt x="4180" y="2174"/>
                    <a:pt x="4562" y="2133"/>
                  </a:cubicBezTo>
                  <a:cubicBezTo>
                    <a:pt x="5341" y="2052"/>
                    <a:pt x="6114" y="1953"/>
                    <a:pt x="6879" y="1805"/>
                  </a:cubicBezTo>
                  <a:cubicBezTo>
                    <a:pt x="7257" y="1728"/>
                    <a:pt x="7635" y="1643"/>
                    <a:pt x="8008" y="1539"/>
                  </a:cubicBezTo>
                  <a:cubicBezTo>
                    <a:pt x="8332" y="1454"/>
                    <a:pt x="8647" y="1346"/>
                    <a:pt x="8953" y="1211"/>
                  </a:cubicBezTo>
                  <a:cubicBezTo>
                    <a:pt x="9232" y="1090"/>
                    <a:pt x="9497" y="937"/>
                    <a:pt x="9740" y="752"/>
                  </a:cubicBezTo>
                  <a:cubicBezTo>
                    <a:pt x="9979" y="572"/>
                    <a:pt x="10181" y="352"/>
                    <a:pt x="10339" y="95"/>
                  </a:cubicBezTo>
                  <a:cubicBezTo>
                    <a:pt x="10357" y="68"/>
                    <a:pt x="10348" y="28"/>
                    <a:pt x="10321" y="10"/>
                  </a:cubicBezTo>
                  <a:cubicBezTo>
                    <a:pt x="10307" y="5"/>
                    <a:pt x="10298" y="1"/>
                    <a:pt x="102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5286025" y="2131800"/>
              <a:ext cx="10150" cy="198450"/>
            </a:xfrm>
            <a:custGeom>
              <a:rect b="b" l="l" r="r" t="t"/>
              <a:pathLst>
                <a:path extrusionOk="0" h="7938" w="406">
                  <a:moveTo>
                    <a:pt x="180" y="0"/>
                  </a:moveTo>
                  <a:cubicBezTo>
                    <a:pt x="177" y="0"/>
                    <a:pt x="175" y="0"/>
                    <a:pt x="172" y="1"/>
                  </a:cubicBezTo>
                  <a:lnTo>
                    <a:pt x="163" y="1"/>
                  </a:lnTo>
                  <a:cubicBezTo>
                    <a:pt x="149" y="1"/>
                    <a:pt x="136" y="10"/>
                    <a:pt x="127" y="23"/>
                  </a:cubicBezTo>
                  <a:cubicBezTo>
                    <a:pt x="118" y="41"/>
                    <a:pt x="113" y="55"/>
                    <a:pt x="118" y="73"/>
                  </a:cubicBezTo>
                  <a:cubicBezTo>
                    <a:pt x="158" y="428"/>
                    <a:pt x="194" y="783"/>
                    <a:pt x="217" y="1143"/>
                  </a:cubicBezTo>
                  <a:cubicBezTo>
                    <a:pt x="217" y="1139"/>
                    <a:pt x="217" y="1134"/>
                    <a:pt x="217" y="1130"/>
                  </a:cubicBezTo>
                  <a:cubicBezTo>
                    <a:pt x="275" y="1944"/>
                    <a:pt x="284" y="2758"/>
                    <a:pt x="275" y="3568"/>
                  </a:cubicBezTo>
                  <a:cubicBezTo>
                    <a:pt x="271" y="3977"/>
                    <a:pt x="257" y="4387"/>
                    <a:pt x="244" y="4792"/>
                  </a:cubicBezTo>
                  <a:cubicBezTo>
                    <a:pt x="226" y="5201"/>
                    <a:pt x="212" y="5610"/>
                    <a:pt x="185" y="6015"/>
                  </a:cubicBezTo>
                  <a:cubicBezTo>
                    <a:pt x="149" y="6636"/>
                    <a:pt x="91" y="7252"/>
                    <a:pt x="5" y="7873"/>
                  </a:cubicBezTo>
                  <a:cubicBezTo>
                    <a:pt x="1" y="7905"/>
                    <a:pt x="28" y="7936"/>
                    <a:pt x="59" y="7936"/>
                  </a:cubicBezTo>
                  <a:cubicBezTo>
                    <a:pt x="63" y="7937"/>
                    <a:pt x="66" y="7937"/>
                    <a:pt x="69" y="7937"/>
                  </a:cubicBezTo>
                  <a:cubicBezTo>
                    <a:pt x="82" y="7937"/>
                    <a:pt x="93" y="7930"/>
                    <a:pt x="104" y="7923"/>
                  </a:cubicBezTo>
                  <a:cubicBezTo>
                    <a:pt x="118" y="7909"/>
                    <a:pt x="122" y="7896"/>
                    <a:pt x="127" y="7878"/>
                  </a:cubicBezTo>
                  <a:cubicBezTo>
                    <a:pt x="239" y="7073"/>
                    <a:pt x="302" y="6254"/>
                    <a:pt x="338" y="5440"/>
                  </a:cubicBezTo>
                  <a:cubicBezTo>
                    <a:pt x="374" y="4621"/>
                    <a:pt x="401" y="3807"/>
                    <a:pt x="401" y="2992"/>
                  </a:cubicBezTo>
                  <a:cubicBezTo>
                    <a:pt x="406" y="2007"/>
                    <a:pt x="347" y="1026"/>
                    <a:pt x="235" y="50"/>
                  </a:cubicBezTo>
                  <a:cubicBezTo>
                    <a:pt x="231" y="21"/>
                    <a:pt x="208" y="0"/>
                    <a:pt x="1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5216525" y="2026425"/>
              <a:ext cx="144875" cy="309250"/>
            </a:xfrm>
            <a:custGeom>
              <a:rect b="b" l="l" r="r" t="t"/>
              <a:pathLst>
                <a:path extrusionOk="0" h="12370" w="5795">
                  <a:moveTo>
                    <a:pt x="5547" y="0"/>
                  </a:moveTo>
                  <a:cubicBezTo>
                    <a:pt x="4558" y="261"/>
                    <a:pt x="3555" y="473"/>
                    <a:pt x="2601" y="842"/>
                  </a:cubicBezTo>
                  <a:cubicBezTo>
                    <a:pt x="2273" y="968"/>
                    <a:pt x="1953" y="1112"/>
                    <a:pt x="1647" y="1278"/>
                  </a:cubicBezTo>
                  <a:cubicBezTo>
                    <a:pt x="1490" y="1364"/>
                    <a:pt x="1337" y="1454"/>
                    <a:pt x="1184" y="1548"/>
                  </a:cubicBezTo>
                  <a:cubicBezTo>
                    <a:pt x="1040" y="1638"/>
                    <a:pt x="905" y="1741"/>
                    <a:pt x="774" y="1849"/>
                  </a:cubicBezTo>
                  <a:cubicBezTo>
                    <a:pt x="550" y="2047"/>
                    <a:pt x="370" y="2290"/>
                    <a:pt x="244" y="2565"/>
                  </a:cubicBezTo>
                  <a:cubicBezTo>
                    <a:pt x="127" y="2835"/>
                    <a:pt x="50" y="3123"/>
                    <a:pt x="28" y="3419"/>
                  </a:cubicBezTo>
                  <a:cubicBezTo>
                    <a:pt x="1" y="3752"/>
                    <a:pt x="10" y="4085"/>
                    <a:pt x="50" y="4418"/>
                  </a:cubicBezTo>
                  <a:cubicBezTo>
                    <a:pt x="95" y="4810"/>
                    <a:pt x="163" y="5205"/>
                    <a:pt x="244" y="5592"/>
                  </a:cubicBezTo>
                  <a:cubicBezTo>
                    <a:pt x="401" y="6375"/>
                    <a:pt x="608" y="7149"/>
                    <a:pt x="770" y="7932"/>
                  </a:cubicBezTo>
                  <a:cubicBezTo>
                    <a:pt x="842" y="8296"/>
                    <a:pt x="900" y="8660"/>
                    <a:pt x="968" y="9025"/>
                  </a:cubicBezTo>
                  <a:cubicBezTo>
                    <a:pt x="1031" y="9398"/>
                    <a:pt x="1103" y="9771"/>
                    <a:pt x="1175" y="10140"/>
                  </a:cubicBezTo>
                  <a:cubicBezTo>
                    <a:pt x="1314" y="10883"/>
                    <a:pt x="1508" y="11611"/>
                    <a:pt x="1751" y="12322"/>
                  </a:cubicBezTo>
                  <a:cubicBezTo>
                    <a:pt x="1758" y="12352"/>
                    <a:pt x="1784" y="12369"/>
                    <a:pt x="1811" y="12369"/>
                  </a:cubicBezTo>
                  <a:cubicBezTo>
                    <a:pt x="1816" y="12369"/>
                    <a:pt x="1822" y="12369"/>
                    <a:pt x="1827" y="12367"/>
                  </a:cubicBezTo>
                  <a:cubicBezTo>
                    <a:pt x="1859" y="12358"/>
                    <a:pt x="1877" y="12322"/>
                    <a:pt x="1868" y="12291"/>
                  </a:cubicBezTo>
                  <a:cubicBezTo>
                    <a:pt x="1625" y="11562"/>
                    <a:pt x="1427" y="10815"/>
                    <a:pt x="1287" y="10059"/>
                  </a:cubicBezTo>
                  <a:cubicBezTo>
                    <a:pt x="1211" y="9682"/>
                    <a:pt x="1143" y="9304"/>
                    <a:pt x="1076" y="8921"/>
                  </a:cubicBezTo>
                  <a:cubicBezTo>
                    <a:pt x="1008" y="8543"/>
                    <a:pt x="941" y="8161"/>
                    <a:pt x="864" y="7783"/>
                  </a:cubicBezTo>
                  <a:cubicBezTo>
                    <a:pt x="653" y="6780"/>
                    <a:pt x="379" y="5790"/>
                    <a:pt x="226" y="4778"/>
                  </a:cubicBezTo>
                  <a:lnTo>
                    <a:pt x="226" y="4796"/>
                  </a:lnTo>
                  <a:cubicBezTo>
                    <a:pt x="185" y="4535"/>
                    <a:pt x="154" y="4274"/>
                    <a:pt x="140" y="4013"/>
                  </a:cubicBezTo>
                  <a:cubicBezTo>
                    <a:pt x="127" y="3802"/>
                    <a:pt x="131" y="3590"/>
                    <a:pt x="154" y="3379"/>
                  </a:cubicBezTo>
                  <a:lnTo>
                    <a:pt x="154" y="3397"/>
                  </a:lnTo>
                  <a:cubicBezTo>
                    <a:pt x="176" y="3172"/>
                    <a:pt x="226" y="2952"/>
                    <a:pt x="307" y="2745"/>
                  </a:cubicBezTo>
                  <a:cubicBezTo>
                    <a:pt x="368" y="2583"/>
                    <a:pt x="450" y="2430"/>
                    <a:pt x="546" y="2289"/>
                  </a:cubicBezTo>
                  <a:lnTo>
                    <a:pt x="546" y="2289"/>
                  </a:lnTo>
                  <a:cubicBezTo>
                    <a:pt x="545" y="2290"/>
                    <a:pt x="545" y="2290"/>
                    <a:pt x="545" y="2290"/>
                  </a:cubicBezTo>
                  <a:cubicBezTo>
                    <a:pt x="548" y="2288"/>
                    <a:pt x="549" y="2285"/>
                    <a:pt x="550" y="2283"/>
                  </a:cubicBezTo>
                  <a:lnTo>
                    <a:pt x="550" y="2283"/>
                  </a:lnTo>
                  <a:cubicBezTo>
                    <a:pt x="549" y="2285"/>
                    <a:pt x="547" y="2287"/>
                    <a:pt x="546" y="2289"/>
                  </a:cubicBezTo>
                  <a:lnTo>
                    <a:pt x="546" y="2289"/>
                  </a:lnTo>
                  <a:cubicBezTo>
                    <a:pt x="547" y="2286"/>
                    <a:pt x="551" y="2280"/>
                    <a:pt x="554" y="2277"/>
                  </a:cubicBezTo>
                  <a:lnTo>
                    <a:pt x="554" y="2277"/>
                  </a:lnTo>
                  <a:cubicBezTo>
                    <a:pt x="552" y="2279"/>
                    <a:pt x="551" y="2281"/>
                    <a:pt x="550" y="2283"/>
                  </a:cubicBezTo>
                  <a:lnTo>
                    <a:pt x="550" y="2283"/>
                  </a:lnTo>
                  <a:cubicBezTo>
                    <a:pt x="551" y="2281"/>
                    <a:pt x="553" y="2279"/>
                    <a:pt x="554" y="2277"/>
                  </a:cubicBezTo>
                  <a:cubicBezTo>
                    <a:pt x="662" y="2128"/>
                    <a:pt x="788" y="1998"/>
                    <a:pt x="932" y="1881"/>
                  </a:cubicBezTo>
                  <a:cubicBezTo>
                    <a:pt x="1026" y="1800"/>
                    <a:pt x="1130" y="1732"/>
                    <a:pt x="1238" y="1665"/>
                  </a:cubicBezTo>
                  <a:cubicBezTo>
                    <a:pt x="1350" y="1588"/>
                    <a:pt x="1467" y="1521"/>
                    <a:pt x="1584" y="1454"/>
                  </a:cubicBezTo>
                  <a:cubicBezTo>
                    <a:pt x="1805" y="1328"/>
                    <a:pt x="2034" y="1211"/>
                    <a:pt x="2268" y="1112"/>
                  </a:cubicBezTo>
                  <a:lnTo>
                    <a:pt x="2277" y="1107"/>
                  </a:lnTo>
                  <a:lnTo>
                    <a:pt x="2282" y="1107"/>
                  </a:lnTo>
                  <a:cubicBezTo>
                    <a:pt x="3411" y="617"/>
                    <a:pt x="4616" y="383"/>
                    <a:pt x="5795" y="63"/>
                  </a:cubicBezTo>
                  <a:lnTo>
                    <a:pt x="5655" y="63"/>
                  </a:lnTo>
                  <a:cubicBezTo>
                    <a:pt x="5646" y="63"/>
                    <a:pt x="5633" y="59"/>
                    <a:pt x="5624" y="50"/>
                  </a:cubicBezTo>
                  <a:cubicBezTo>
                    <a:pt x="5615" y="50"/>
                    <a:pt x="5610" y="45"/>
                    <a:pt x="5601" y="45"/>
                  </a:cubicBezTo>
                  <a:cubicBezTo>
                    <a:pt x="5583" y="27"/>
                    <a:pt x="5565" y="14"/>
                    <a:pt x="55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5273450" y="205410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5260950" y="2327725"/>
              <a:ext cx="28475" cy="8350"/>
            </a:xfrm>
            <a:custGeom>
              <a:rect b="b" l="l" r="r" t="t"/>
              <a:pathLst>
                <a:path extrusionOk="0" h="334" w="1139">
                  <a:moveTo>
                    <a:pt x="1062" y="0"/>
                  </a:moveTo>
                  <a:cubicBezTo>
                    <a:pt x="1053" y="0"/>
                    <a:pt x="1040" y="5"/>
                    <a:pt x="1031" y="9"/>
                  </a:cubicBezTo>
                  <a:cubicBezTo>
                    <a:pt x="986" y="41"/>
                    <a:pt x="932" y="68"/>
                    <a:pt x="882" y="90"/>
                  </a:cubicBezTo>
                  <a:lnTo>
                    <a:pt x="896" y="86"/>
                  </a:lnTo>
                  <a:lnTo>
                    <a:pt x="896" y="86"/>
                  </a:lnTo>
                  <a:cubicBezTo>
                    <a:pt x="774" y="135"/>
                    <a:pt x="644" y="167"/>
                    <a:pt x="514" y="189"/>
                  </a:cubicBezTo>
                  <a:lnTo>
                    <a:pt x="505" y="189"/>
                  </a:lnTo>
                  <a:cubicBezTo>
                    <a:pt x="418" y="202"/>
                    <a:pt x="332" y="209"/>
                    <a:pt x="246" y="209"/>
                  </a:cubicBezTo>
                  <a:cubicBezTo>
                    <a:pt x="185" y="209"/>
                    <a:pt x="124" y="206"/>
                    <a:pt x="64" y="198"/>
                  </a:cubicBezTo>
                  <a:cubicBezTo>
                    <a:pt x="46" y="198"/>
                    <a:pt x="28" y="207"/>
                    <a:pt x="19" y="221"/>
                  </a:cubicBezTo>
                  <a:cubicBezTo>
                    <a:pt x="5" y="230"/>
                    <a:pt x="1" y="248"/>
                    <a:pt x="1" y="266"/>
                  </a:cubicBezTo>
                  <a:cubicBezTo>
                    <a:pt x="1" y="279"/>
                    <a:pt x="10" y="297"/>
                    <a:pt x="19" y="306"/>
                  </a:cubicBezTo>
                  <a:cubicBezTo>
                    <a:pt x="32" y="320"/>
                    <a:pt x="50" y="324"/>
                    <a:pt x="64" y="324"/>
                  </a:cubicBezTo>
                  <a:cubicBezTo>
                    <a:pt x="124" y="330"/>
                    <a:pt x="184" y="333"/>
                    <a:pt x="244" y="333"/>
                  </a:cubicBezTo>
                  <a:cubicBezTo>
                    <a:pt x="360" y="333"/>
                    <a:pt x="475" y="322"/>
                    <a:pt x="590" y="302"/>
                  </a:cubicBezTo>
                  <a:cubicBezTo>
                    <a:pt x="684" y="284"/>
                    <a:pt x="779" y="261"/>
                    <a:pt x="869" y="225"/>
                  </a:cubicBezTo>
                  <a:cubicBezTo>
                    <a:pt x="950" y="203"/>
                    <a:pt x="1026" y="162"/>
                    <a:pt x="1098" y="113"/>
                  </a:cubicBezTo>
                  <a:cubicBezTo>
                    <a:pt x="1130" y="99"/>
                    <a:pt x="1139" y="59"/>
                    <a:pt x="1121" y="27"/>
                  </a:cubicBezTo>
                  <a:cubicBezTo>
                    <a:pt x="1107" y="9"/>
                    <a:pt x="1085" y="0"/>
                    <a:pt x="10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5105425" y="2010225"/>
              <a:ext cx="213350" cy="311725"/>
            </a:xfrm>
            <a:custGeom>
              <a:rect b="b" l="l" r="r" t="t"/>
              <a:pathLst>
                <a:path extrusionOk="0" h="12469" w="8534">
                  <a:moveTo>
                    <a:pt x="8534" y="1"/>
                  </a:moveTo>
                  <a:lnTo>
                    <a:pt x="8534" y="1"/>
                  </a:lnTo>
                  <a:cubicBezTo>
                    <a:pt x="8498" y="10"/>
                    <a:pt x="8462" y="19"/>
                    <a:pt x="8426" y="23"/>
                  </a:cubicBezTo>
                  <a:lnTo>
                    <a:pt x="8421" y="28"/>
                  </a:lnTo>
                  <a:cubicBezTo>
                    <a:pt x="8278" y="59"/>
                    <a:pt x="8134" y="95"/>
                    <a:pt x="7985" y="131"/>
                  </a:cubicBezTo>
                  <a:lnTo>
                    <a:pt x="7981" y="131"/>
                  </a:lnTo>
                  <a:cubicBezTo>
                    <a:pt x="7859" y="158"/>
                    <a:pt x="7738" y="190"/>
                    <a:pt x="7616" y="226"/>
                  </a:cubicBezTo>
                  <a:cubicBezTo>
                    <a:pt x="7031" y="379"/>
                    <a:pt x="6456" y="572"/>
                    <a:pt x="5898" y="797"/>
                  </a:cubicBezTo>
                  <a:cubicBezTo>
                    <a:pt x="5349" y="1017"/>
                    <a:pt x="4823" y="1296"/>
                    <a:pt x="4332" y="1625"/>
                  </a:cubicBezTo>
                  <a:cubicBezTo>
                    <a:pt x="4103" y="1782"/>
                    <a:pt x="3887" y="1958"/>
                    <a:pt x="3684" y="2147"/>
                  </a:cubicBezTo>
                  <a:cubicBezTo>
                    <a:pt x="3590" y="2241"/>
                    <a:pt x="3500" y="2335"/>
                    <a:pt x="3410" y="2439"/>
                  </a:cubicBezTo>
                  <a:cubicBezTo>
                    <a:pt x="3316" y="2551"/>
                    <a:pt x="3230" y="2668"/>
                    <a:pt x="3140" y="2785"/>
                  </a:cubicBezTo>
                  <a:cubicBezTo>
                    <a:pt x="2776" y="3298"/>
                    <a:pt x="2470" y="3852"/>
                    <a:pt x="2227" y="4432"/>
                  </a:cubicBezTo>
                  <a:cubicBezTo>
                    <a:pt x="1970" y="5035"/>
                    <a:pt x="1750" y="5651"/>
                    <a:pt x="1570" y="6281"/>
                  </a:cubicBezTo>
                  <a:cubicBezTo>
                    <a:pt x="1386" y="6911"/>
                    <a:pt x="1224" y="7545"/>
                    <a:pt x="1071" y="8184"/>
                  </a:cubicBezTo>
                  <a:cubicBezTo>
                    <a:pt x="922" y="8800"/>
                    <a:pt x="783" y="9416"/>
                    <a:pt x="621" y="10028"/>
                  </a:cubicBezTo>
                  <a:cubicBezTo>
                    <a:pt x="414" y="10815"/>
                    <a:pt x="153" y="11589"/>
                    <a:pt x="9" y="12390"/>
                  </a:cubicBezTo>
                  <a:cubicBezTo>
                    <a:pt x="0" y="12426"/>
                    <a:pt x="23" y="12457"/>
                    <a:pt x="54" y="12466"/>
                  </a:cubicBezTo>
                  <a:cubicBezTo>
                    <a:pt x="60" y="12468"/>
                    <a:pt x="65" y="12468"/>
                    <a:pt x="70" y="12468"/>
                  </a:cubicBezTo>
                  <a:cubicBezTo>
                    <a:pt x="99" y="12468"/>
                    <a:pt x="123" y="12448"/>
                    <a:pt x="131" y="12421"/>
                  </a:cubicBezTo>
                  <a:cubicBezTo>
                    <a:pt x="275" y="11634"/>
                    <a:pt x="526" y="10874"/>
                    <a:pt x="729" y="10105"/>
                  </a:cubicBezTo>
                  <a:cubicBezTo>
                    <a:pt x="814" y="9794"/>
                    <a:pt x="891" y="9484"/>
                    <a:pt x="963" y="9173"/>
                  </a:cubicBezTo>
                  <a:cubicBezTo>
                    <a:pt x="1039" y="8867"/>
                    <a:pt x="1111" y="8557"/>
                    <a:pt x="1183" y="8251"/>
                  </a:cubicBezTo>
                  <a:cubicBezTo>
                    <a:pt x="1453" y="7126"/>
                    <a:pt x="1741" y="6002"/>
                    <a:pt x="2159" y="4922"/>
                  </a:cubicBezTo>
                  <a:cubicBezTo>
                    <a:pt x="2452" y="4171"/>
                    <a:pt x="2807" y="3447"/>
                    <a:pt x="3289" y="2799"/>
                  </a:cubicBezTo>
                  <a:lnTo>
                    <a:pt x="3293" y="2790"/>
                  </a:lnTo>
                  <a:cubicBezTo>
                    <a:pt x="3352" y="2709"/>
                    <a:pt x="3415" y="2628"/>
                    <a:pt x="3482" y="2547"/>
                  </a:cubicBezTo>
                  <a:cubicBezTo>
                    <a:pt x="3550" y="2470"/>
                    <a:pt x="3608" y="2403"/>
                    <a:pt x="3675" y="2335"/>
                  </a:cubicBezTo>
                  <a:cubicBezTo>
                    <a:pt x="3810" y="2196"/>
                    <a:pt x="3959" y="2061"/>
                    <a:pt x="4116" y="1940"/>
                  </a:cubicBezTo>
                  <a:lnTo>
                    <a:pt x="4121" y="1935"/>
                  </a:lnTo>
                  <a:cubicBezTo>
                    <a:pt x="4643" y="1526"/>
                    <a:pt x="5236" y="1215"/>
                    <a:pt x="5844" y="954"/>
                  </a:cubicBezTo>
                  <a:cubicBezTo>
                    <a:pt x="6402" y="725"/>
                    <a:pt x="6968" y="527"/>
                    <a:pt x="7549" y="374"/>
                  </a:cubicBezTo>
                  <a:cubicBezTo>
                    <a:pt x="7864" y="284"/>
                    <a:pt x="8183" y="208"/>
                    <a:pt x="8502" y="136"/>
                  </a:cubicBezTo>
                  <a:cubicBezTo>
                    <a:pt x="8502" y="136"/>
                    <a:pt x="8502" y="131"/>
                    <a:pt x="8502" y="127"/>
                  </a:cubicBezTo>
                  <a:cubicBezTo>
                    <a:pt x="8507" y="100"/>
                    <a:pt x="8516" y="73"/>
                    <a:pt x="8520" y="46"/>
                  </a:cubicBezTo>
                  <a:cubicBezTo>
                    <a:pt x="8525" y="32"/>
                    <a:pt x="8529" y="14"/>
                    <a:pt x="85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5208100" y="2058825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5130150" y="2165225"/>
              <a:ext cx="95300" cy="171500"/>
            </a:xfrm>
            <a:custGeom>
              <a:rect b="b" l="l" r="r" t="t"/>
              <a:pathLst>
                <a:path extrusionOk="0" h="6860" w="3812">
                  <a:moveTo>
                    <a:pt x="3746" y="1"/>
                  </a:moveTo>
                  <a:cubicBezTo>
                    <a:pt x="3744" y="1"/>
                    <a:pt x="3741" y="2"/>
                    <a:pt x="3739" y="4"/>
                  </a:cubicBezTo>
                  <a:cubicBezTo>
                    <a:pt x="3712" y="4"/>
                    <a:pt x="3685" y="22"/>
                    <a:pt x="3681" y="49"/>
                  </a:cubicBezTo>
                  <a:lnTo>
                    <a:pt x="3676" y="49"/>
                  </a:lnTo>
                  <a:cubicBezTo>
                    <a:pt x="3663" y="108"/>
                    <a:pt x="3645" y="157"/>
                    <a:pt x="3622" y="211"/>
                  </a:cubicBezTo>
                  <a:cubicBezTo>
                    <a:pt x="3487" y="567"/>
                    <a:pt x="3298" y="891"/>
                    <a:pt x="3118" y="1223"/>
                  </a:cubicBezTo>
                  <a:cubicBezTo>
                    <a:pt x="3028" y="1394"/>
                    <a:pt x="2943" y="1570"/>
                    <a:pt x="2857" y="1745"/>
                  </a:cubicBezTo>
                  <a:cubicBezTo>
                    <a:pt x="2767" y="1916"/>
                    <a:pt x="2668" y="2105"/>
                    <a:pt x="2574" y="2281"/>
                  </a:cubicBezTo>
                  <a:cubicBezTo>
                    <a:pt x="2385" y="2640"/>
                    <a:pt x="2187" y="2991"/>
                    <a:pt x="1989" y="3347"/>
                  </a:cubicBezTo>
                  <a:cubicBezTo>
                    <a:pt x="1791" y="3702"/>
                    <a:pt x="1593" y="4053"/>
                    <a:pt x="1404" y="4408"/>
                  </a:cubicBezTo>
                  <a:cubicBezTo>
                    <a:pt x="1184" y="4804"/>
                    <a:pt x="963" y="5200"/>
                    <a:pt x="734" y="5592"/>
                  </a:cubicBezTo>
                  <a:cubicBezTo>
                    <a:pt x="622" y="5785"/>
                    <a:pt x="509" y="5978"/>
                    <a:pt x="388" y="6172"/>
                  </a:cubicBezTo>
                  <a:cubicBezTo>
                    <a:pt x="266" y="6370"/>
                    <a:pt x="136" y="6568"/>
                    <a:pt x="19" y="6770"/>
                  </a:cubicBezTo>
                  <a:cubicBezTo>
                    <a:pt x="1" y="6797"/>
                    <a:pt x="14" y="6838"/>
                    <a:pt x="46" y="6851"/>
                  </a:cubicBezTo>
                  <a:cubicBezTo>
                    <a:pt x="54" y="6857"/>
                    <a:pt x="64" y="6859"/>
                    <a:pt x="74" y="6859"/>
                  </a:cubicBezTo>
                  <a:cubicBezTo>
                    <a:pt x="96" y="6859"/>
                    <a:pt x="117" y="6847"/>
                    <a:pt x="127" y="6829"/>
                  </a:cubicBezTo>
                  <a:cubicBezTo>
                    <a:pt x="230" y="6653"/>
                    <a:pt x="338" y="6487"/>
                    <a:pt x="446" y="6316"/>
                  </a:cubicBezTo>
                  <a:cubicBezTo>
                    <a:pt x="554" y="6140"/>
                    <a:pt x="658" y="5969"/>
                    <a:pt x="761" y="5794"/>
                  </a:cubicBezTo>
                  <a:cubicBezTo>
                    <a:pt x="963" y="5448"/>
                    <a:pt x="1166" y="5092"/>
                    <a:pt x="1359" y="4741"/>
                  </a:cubicBezTo>
                  <a:cubicBezTo>
                    <a:pt x="1557" y="4386"/>
                    <a:pt x="1751" y="4031"/>
                    <a:pt x="1944" y="3680"/>
                  </a:cubicBezTo>
                  <a:cubicBezTo>
                    <a:pt x="2142" y="3324"/>
                    <a:pt x="2340" y="2969"/>
                    <a:pt x="2534" y="2613"/>
                  </a:cubicBezTo>
                  <a:cubicBezTo>
                    <a:pt x="2650" y="2402"/>
                    <a:pt x="2767" y="2186"/>
                    <a:pt x="2880" y="1975"/>
                  </a:cubicBezTo>
                  <a:cubicBezTo>
                    <a:pt x="2934" y="1867"/>
                    <a:pt x="2992" y="1759"/>
                    <a:pt x="3046" y="1651"/>
                  </a:cubicBezTo>
                  <a:cubicBezTo>
                    <a:pt x="3105" y="1538"/>
                    <a:pt x="3159" y="1430"/>
                    <a:pt x="3213" y="1318"/>
                  </a:cubicBezTo>
                  <a:cubicBezTo>
                    <a:pt x="3429" y="913"/>
                    <a:pt x="3672" y="517"/>
                    <a:pt x="3802" y="76"/>
                  </a:cubicBezTo>
                  <a:cubicBezTo>
                    <a:pt x="3811" y="45"/>
                    <a:pt x="3789" y="9"/>
                    <a:pt x="3753" y="4"/>
                  </a:cubicBezTo>
                  <a:cubicBezTo>
                    <a:pt x="3750" y="2"/>
                    <a:pt x="3748" y="1"/>
                    <a:pt x="3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5105425" y="2320075"/>
              <a:ext cx="27900" cy="16975"/>
            </a:xfrm>
            <a:custGeom>
              <a:rect b="b" l="l" r="r" t="t"/>
              <a:pathLst>
                <a:path extrusionOk="0" h="679" w="1116">
                  <a:moveTo>
                    <a:pt x="72" y="0"/>
                  </a:moveTo>
                  <a:cubicBezTo>
                    <a:pt x="54" y="0"/>
                    <a:pt x="41" y="5"/>
                    <a:pt x="32" y="14"/>
                  </a:cubicBezTo>
                  <a:cubicBezTo>
                    <a:pt x="5" y="36"/>
                    <a:pt x="0" y="72"/>
                    <a:pt x="23" y="99"/>
                  </a:cubicBezTo>
                  <a:cubicBezTo>
                    <a:pt x="275" y="401"/>
                    <a:pt x="648" y="585"/>
                    <a:pt x="1026" y="675"/>
                  </a:cubicBezTo>
                  <a:cubicBezTo>
                    <a:pt x="1033" y="677"/>
                    <a:pt x="1040" y="679"/>
                    <a:pt x="1048" y="679"/>
                  </a:cubicBezTo>
                  <a:cubicBezTo>
                    <a:pt x="1056" y="679"/>
                    <a:pt x="1064" y="677"/>
                    <a:pt x="1071" y="675"/>
                  </a:cubicBezTo>
                  <a:cubicBezTo>
                    <a:pt x="1089" y="666"/>
                    <a:pt x="1098" y="653"/>
                    <a:pt x="1107" y="639"/>
                  </a:cubicBezTo>
                  <a:cubicBezTo>
                    <a:pt x="1116" y="608"/>
                    <a:pt x="1098" y="572"/>
                    <a:pt x="1066" y="558"/>
                  </a:cubicBezTo>
                  <a:cubicBezTo>
                    <a:pt x="909" y="522"/>
                    <a:pt x="751" y="468"/>
                    <a:pt x="607" y="401"/>
                  </a:cubicBezTo>
                  <a:cubicBezTo>
                    <a:pt x="481" y="338"/>
                    <a:pt x="364" y="257"/>
                    <a:pt x="261" y="167"/>
                  </a:cubicBezTo>
                  <a:cubicBezTo>
                    <a:pt x="207" y="122"/>
                    <a:pt x="162" y="72"/>
                    <a:pt x="117" y="23"/>
                  </a:cubicBezTo>
                  <a:cubicBezTo>
                    <a:pt x="108" y="9"/>
                    <a:pt x="90" y="0"/>
                    <a:pt x="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5559425" y="1803425"/>
              <a:ext cx="70450" cy="177800"/>
            </a:xfrm>
            <a:custGeom>
              <a:rect b="b" l="l" r="r" t="t"/>
              <a:pathLst>
                <a:path extrusionOk="0" h="7112" w="2818">
                  <a:moveTo>
                    <a:pt x="84" y="1"/>
                  </a:moveTo>
                  <a:cubicBezTo>
                    <a:pt x="81" y="1"/>
                    <a:pt x="77" y="2"/>
                    <a:pt x="73" y="4"/>
                  </a:cubicBezTo>
                  <a:cubicBezTo>
                    <a:pt x="46" y="4"/>
                    <a:pt x="23" y="22"/>
                    <a:pt x="14" y="49"/>
                  </a:cubicBezTo>
                  <a:lnTo>
                    <a:pt x="10" y="45"/>
                  </a:lnTo>
                  <a:lnTo>
                    <a:pt x="10" y="45"/>
                  </a:lnTo>
                  <a:cubicBezTo>
                    <a:pt x="1" y="76"/>
                    <a:pt x="19" y="112"/>
                    <a:pt x="55" y="121"/>
                  </a:cubicBezTo>
                  <a:cubicBezTo>
                    <a:pt x="91" y="130"/>
                    <a:pt x="127" y="144"/>
                    <a:pt x="163" y="157"/>
                  </a:cubicBezTo>
                  <a:cubicBezTo>
                    <a:pt x="239" y="193"/>
                    <a:pt x="316" y="238"/>
                    <a:pt x="388" y="292"/>
                  </a:cubicBezTo>
                  <a:cubicBezTo>
                    <a:pt x="536" y="418"/>
                    <a:pt x="671" y="558"/>
                    <a:pt x="788" y="715"/>
                  </a:cubicBezTo>
                  <a:cubicBezTo>
                    <a:pt x="874" y="827"/>
                    <a:pt x="955" y="944"/>
                    <a:pt x="1040" y="1057"/>
                  </a:cubicBezTo>
                  <a:cubicBezTo>
                    <a:pt x="1148" y="1205"/>
                    <a:pt x="1252" y="1358"/>
                    <a:pt x="1346" y="1516"/>
                  </a:cubicBezTo>
                  <a:cubicBezTo>
                    <a:pt x="1535" y="1831"/>
                    <a:pt x="1701" y="2155"/>
                    <a:pt x="1841" y="2496"/>
                  </a:cubicBezTo>
                  <a:cubicBezTo>
                    <a:pt x="2025" y="2933"/>
                    <a:pt x="2183" y="3387"/>
                    <a:pt x="2313" y="3846"/>
                  </a:cubicBezTo>
                  <a:cubicBezTo>
                    <a:pt x="2453" y="4318"/>
                    <a:pt x="2556" y="4804"/>
                    <a:pt x="2624" y="5299"/>
                  </a:cubicBezTo>
                  <a:lnTo>
                    <a:pt x="2624" y="5281"/>
                  </a:lnTo>
                  <a:cubicBezTo>
                    <a:pt x="2651" y="5488"/>
                    <a:pt x="2669" y="5695"/>
                    <a:pt x="2678" y="5906"/>
                  </a:cubicBezTo>
                  <a:cubicBezTo>
                    <a:pt x="2687" y="6118"/>
                    <a:pt x="2673" y="6329"/>
                    <a:pt x="2646" y="6541"/>
                  </a:cubicBezTo>
                  <a:lnTo>
                    <a:pt x="2646" y="6523"/>
                  </a:lnTo>
                  <a:cubicBezTo>
                    <a:pt x="2624" y="6694"/>
                    <a:pt x="2588" y="6865"/>
                    <a:pt x="2534" y="7031"/>
                  </a:cubicBezTo>
                  <a:cubicBezTo>
                    <a:pt x="2518" y="7079"/>
                    <a:pt x="2558" y="7112"/>
                    <a:pt x="2596" y="7112"/>
                  </a:cubicBezTo>
                  <a:cubicBezTo>
                    <a:pt x="2622" y="7112"/>
                    <a:pt x="2648" y="7097"/>
                    <a:pt x="2655" y="7063"/>
                  </a:cubicBezTo>
                  <a:cubicBezTo>
                    <a:pt x="2768" y="6685"/>
                    <a:pt x="2817" y="6293"/>
                    <a:pt x="2799" y="5902"/>
                  </a:cubicBezTo>
                  <a:cubicBezTo>
                    <a:pt x="2795" y="5708"/>
                    <a:pt x="2777" y="5515"/>
                    <a:pt x="2754" y="5326"/>
                  </a:cubicBezTo>
                  <a:cubicBezTo>
                    <a:pt x="2727" y="5133"/>
                    <a:pt x="2696" y="4948"/>
                    <a:pt x="2664" y="4764"/>
                  </a:cubicBezTo>
                  <a:cubicBezTo>
                    <a:pt x="2588" y="4381"/>
                    <a:pt x="2493" y="4003"/>
                    <a:pt x="2381" y="3630"/>
                  </a:cubicBezTo>
                  <a:cubicBezTo>
                    <a:pt x="2273" y="3270"/>
                    <a:pt x="2147" y="2910"/>
                    <a:pt x="2007" y="2564"/>
                  </a:cubicBezTo>
                  <a:cubicBezTo>
                    <a:pt x="1895" y="2290"/>
                    <a:pt x="1769" y="2020"/>
                    <a:pt x="1629" y="1759"/>
                  </a:cubicBezTo>
                  <a:cubicBezTo>
                    <a:pt x="1485" y="1493"/>
                    <a:pt x="1328" y="1241"/>
                    <a:pt x="1148" y="998"/>
                  </a:cubicBezTo>
                  <a:cubicBezTo>
                    <a:pt x="1009" y="796"/>
                    <a:pt x="860" y="603"/>
                    <a:pt x="698" y="414"/>
                  </a:cubicBezTo>
                  <a:cubicBezTo>
                    <a:pt x="617" y="319"/>
                    <a:pt x="523" y="238"/>
                    <a:pt x="419" y="162"/>
                  </a:cubicBezTo>
                  <a:cubicBezTo>
                    <a:pt x="320" y="90"/>
                    <a:pt x="208" y="36"/>
                    <a:pt x="91" y="4"/>
                  </a:cubicBezTo>
                  <a:cubicBezTo>
                    <a:pt x="89" y="2"/>
                    <a:pt x="86" y="1"/>
                    <a:pt x="8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5430000" y="1838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429875" y="1838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428200" y="1967275"/>
              <a:ext cx="25" cy="125"/>
            </a:xfrm>
            <a:custGeom>
              <a:rect b="b" l="l" r="r" t="t"/>
              <a:pathLst>
                <a:path extrusionOk="0" h="5" w="1">
                  <a:moveTo>
                    <a:pt x="0" y="5"/>
                  </a:moveTo>
                  <a:cubicBezTo>
                    <a:pt x="0" y="5"/>
                    <a:pt x="0" y="0"/>
                    <a:pt x="0" y="0"/>
                  </a:cubicBezTo>
                  <a:cubicBezTo>
                    <a:pt x="0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5432925" y="2055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5552125" y="2028000"/>
              <a:ext cx="26000" cy="51350"/>
            </a:xfrm>
            <a:custGeom>
              <a:rect b="b" l="l" r="r" t="t"/>
              <a:pathLst>
                <a:path extrusionOk="0" h="2054" w="1040">
                  <a:moveTo>
                    <a:pt x="909" y="0"/>
                  </a:moveTo>
                  <a:cubicBezTo>
                    <a:pt x="900" y="32"/>
                    <a:pt x="891" y="63"/>
                    <a:pt x="878" y="99"/>
                  </a:cubicBezTo>
                  <a:lnTo>
                    <a:pt x="878" y="104"/>
                  </a:lnTo>
                  <a:cubicBezTo>
                    <a:pt x="878" y="104"/>
                    <a:pt x="878" y="108"/>
                    <a:pt x="878" y="108"/>
                  </a:cubicBezTo>
                  <a:lnTo>
                    <a:pt x="878" y="113"/>
                  </a:lnTo>
                  <a:cubicBezTo>
                    <a:pt x="828" y="266"/>
                    <a:pt x="779" y="419"/>
                    <a:pt x="725" y="567"/>
                  </a:cubicBezTo>
                  <a:cubicBezTo>
                    <a:pt x="666" y="716"/>
                    <a:pt x="612" y="851"/>
                    <a:pt x="549" y="995"/>
                  </a:cubicBezTo>
                  <a:cubicBezTo>
                    <a:pt x="455" y="1242"/>
                    <a:pt x="342" y="1481"/>
                    <a:pt x="212" y="1710"/>
                  </a:cubicBezTo>
                  <a:cubicBezTo>
                    <a:pt x="158" y="1795"/>
                    <a:pt x="95" y="1876"/>
                    <a:pt x="23" y="1948"/>
                  </a:cubicBezTo>
                  <a:cubicBezTo>
                    <a:pt x="1" y="1975"/>
                    <a:pt x="5" y="2016"/>
                    <a:pt x="32" y="2038"/>
                  </a:cubicBezTo>
                  <a:cubicBezTo>
                    <a:pt x="39" y="2046"/>
                    <a:pt x="53" y="2053"/>
                    <a:pt x="67" y="2053"/>
                  </a:cubicBezTo>
                  <a:cubicBezTo>
                    <a:pt x="70" y="2053"/>
                    <a:pt x="74" y="2053"/>
                    <a:pt x="77" y="2052"/>
                  </a:cubicBezTo>
                  <a:cubicBezTo>
                    <a:pt x="91" y="2052"/>
                    <a:pt x="109" y="2043"/>
                    <a:pt x="118" y="2029"/>
                  </a:cubicBezTo>
                  <a:cubicBezTo>
                    <a:pt x="266" y="1872"/>
                    <a:pt x="387" y="1683"/>
                    <a:pt x="477" y="1485"/>
                  </a:cubicBezTo>
                  <a:cubicBezTo>
                    <a:pt x="522" y="1386"/>
                    <a:pt x="567" y="1283"/>
                    <a:pt x="608" y="1184"/>
                  </a:cubicBezTo>
                  <a:cubicBezTo>
                    <a:pt x="653" y="1080"/>
                    <a:pt x="698" y="968"/>
                    <a:pt x="743" y="860"/>
                  </a:cubicBezTo>
                  <a:cubicBezTo>
                    <a:pt x="855" y="581"/>
                    <a:pt x="954" y="293"/>
                    <a:pt x="1040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5574050" y="203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5405575" y="1947925"/>
              <a:ext cx="1375" cy="800"/>
            </a:xfrm>
            <a:custGeom>
              <a:rect b="b" l="l" r="r" t="t"/>
              <a:pathLst>
                <a:path extrusionOk="0" h="32" w="55">
                  <a:moveTo>
                    <a:pt x="1" y="0"/>
                  </a:moveTo>
                  <a:cubicBezTo>
                    <a:pt x="19" y="9"/>
                    <a:pt x="37" y="18"/>
                    <a:pt x="55" y="32"/>
                  </a:cubicBezTo>
                  <a:cubicBezTo>
                    <a:pt x="46" y="14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5260500" y="1953550"/>
              <a:ext cx="37750" cy="22950"/>
            </a:xfrm>
            <a:custGeom>
              <a:rect b="b" l="l" r="r" t="t"/>
              <a:pathLst>
                <a:path extrusionOk="0" h="918" w="1510">
                  <a:moveTo>
                    <a:pt x="275" y="0"/>
                  </a:moveTo>
                  <a:cubicBezTo>
                    <a:pt x="235" y="5"/>
                    <a:pt x="199" y="14"/>
                    <a:pt x="163" y="27"/>
                  </a:cubicBezTo>
                  <a:cubicBezTo>
                    <a:pt x="131" y="41"/>
                    <a:pt x="100" y="59"/>
                    <a:pt x="73" y="86"/>
                  </a:cubicBezTo>
                  <a:cubicBezTo>
                    <a:pt x="50" y="113"/>
                    <a:pt x="28" y="144"/>
                    <a:pt x="19" y="176"/>
                  </a:cubicBezTo>
                  <a:cubicBezTo>
                    <a:pt x="5" y="212"/>
                    <a:pt x="1" y="248"/>
                    <a:pt x="5" y="284"/>
                  </a:cubicBezTo>
                  <a:cubicBezTo>
                    <a:pt x="5" y="333"/>
                    <a:pt x="19" y="383"/>
                    <a:pt x="37" y="428"/>
                  </a:cubicBezTo>
                  <a:cubicBezTo>
                    <a:pt x="59" y="482"/>
                    <a:pt x="91" y="536"/>
                    <a:pt x="131" y="581"/>
                  </a:cubicBezTo>
                  <a:cubicBezTo>
                    <a:pt x="154" y="603"/>
                    <a:pt x="176" y="621"/>
                    <a:pt x="199" y="644"/>
                  </a:cubicBezTo>
                  <a:cubicBezTo>
                    <a:pt x="226" y="662"/>
                    <a:pt x="248" y="680"/>
                    <a:pt x="275" y="698"/>
                  </a:cubicBezTo>
                  <a:cubicBezTo>
                    <a:pt x="286" y="705"/>
                    <a:pt x="298" y="708"/>
                    <a:pt x="308" y="708"/>
                  </a:cubicBezTo>
                  <a:cubicBezTo>
                    <a:pt x="360" y="708"/>
                    <a:pt x="395" y="635"/>
                    <a:pt x="343" y="594"/>
                  </a:cubicBezTo>
                  <a:cubicBezTo>
                    <a:pt x="316" y="576"/>
                    <a:pt x="289" y="558"/>
                    <a:pt x="262" y="536"/>
                  </a:cubicBezTo>
                  <a:cubicBezTo>
                    <a:pt x="235" y="513"/>
                    <a:pt x="212" y="491"/>
                    <a:pt x="194" y="464"/>
                  </a:cubicBezTo>
                  <a:cubicBezTo>
                    <a:pt x="172" y="432"/>
                    <a:pt x="158" y="401"/>
                    <a:pt x="145" y="369"/>
                  </a:cubicBezTo>
                  <a:cubicBezTo>
                    <a:pt x="136" y="342"/>
                    <a:pt x="131" y="315"/>
                    <a:pt x="127" y="288"/>
                  </a:cubicBezTo>
                  <a:cubicBezTo>
                    <a:pt x="127" y="270"/>
                    <a:pt x="127" y="257"/>
                    <a:pt x="127" y="243"/>
                  </a:cubicBezTo>
                  <a:cubicBezTo>
                    <a:pt x="131" y="230"/>
                    <a:pt x="136" y="221"/>
                    <a:pt x="140" y="207"/>
                  </a:cubicBezTo>
                  <a:cubicBezTo>
                    <a:pt x="145" y="198"/>
                    <a:pt x="149" y="194"/>
                    <a:pt x="154" y="185"/>
                  </a:cubicBezTo>
                  <a:cubicBezTo>
                    <a:pt x="163" y="176"/>
                    <a:pt x="172" y="167"/>
                    <a:pt x="181" y="162"/>
                  </a:cubicBezTo>
                  <a:cubicBezTo>
                    <a:pt x="194" y="153"/>
                    <a:pt x="208" y="144"/>
                    <a:pt x="226" y="140"/>
                  </a:cubicBezTo>
                  <a:cubicBezTo>
                    <a:pt x="253" y="131"/>
                    <a:pt x="280" y="126"/>
                    <a:pt x="307" y="122"/>
                  </a:cubicBezTo>
                  <a:cubicBezTo>
                    <a:pt x="319" y="121"/>
                    <a:pt x="331" y="120"/>
                    <a:pt x="344" y="120"/>
                  </a:cubicBezTo>
                  <a:cubicBezTo>
                    <a:pt x="378" y="120"/>
                    <a:pt x="413" y="124"/>
                    <a:pt x="446" y="131"/>
                  </a:cubicBezTo>
                  <a:lnTo>
                    <a:pt x="433" y="126"/>
                  </a:lnTo>
                  <a:lnTo>
                    <a:pt x="433" y="126"/>
                  </a:lnTo>
                  <a:cubicBezTo>
                    <a:pt x="487" y="140"/>
                    <a:pt x="541" y="153"/>
                    <a:pt x="590" y="180"/>
                  </a:cubicBezTo>
                  <a:cubicBezTo>
                    <a:pt x="689" y="230"/>
                    <a:pt x="779" y="293"/>
                    <a:pt x="864" y="365"/>
                  </a:cubicBezTo>
                  <a:lnTo>
                    <a:pt x="855" y="356"/>
                  </a:lnTo>
                  <a:lnTo>
                    <a:pt x="855" y="356"/>
                  </a:lnTo>
                  <a:cubicBezTo>
                    <a:pt x="1040" y="522"/>
                    <a:pt x="1193" y="720"/>
                    <a:pt x="1368" y="891"/>
                  </a:cubicBezTo>
                  <a:cubicBezTo>
                    <a:pt x="1384" y="910"/>
                    <a:pt x="1402" y="918"/>
                    <a:pt x="1419" y="918"/>
                  </a:cubicBezTo>
                  <a:cubicBezTo>
                    <a:pt x="1468" y="918"/>
                    <a:pt x="1509" y="857"/>
                    <a:pt x="1463" y="810"/>
                  </a:cubicBezTo>
                  <a:cubicBezTo>
                    <a:pt x="1287" y="635"/>
                    <a:pt x="1134" y="437"/>
                    <a:pt x="945" y="270"/>
                  </a:cubicBezTo>
                  <a:cubicBezTo>
                    <a:pt x="855" y="189"/>
                    <a:pt x="756" y="122"/>
                    <a:pt x="644" y="68"/>
                  </a:cubicBezTo>
                  <a:cubicBezTo>
                    <a:pt x="563" y="27"/>
                    <a:pt x="478" y="5"/>
                    <a:pt x="392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5226775" y="1965925"/>
              <a:ext cx="42200" cy="11975"/>
            </a:xfrm>
            <a:custGeom>
              <a:rect b="b" l="l" r="r" t="t"/>
              <a:pathLst>
                <a:path extrusionOk="0" h="479" w="1688">
                  <a:moveTo>
                    <a:pt x="526" y="0"/>
                  </a:moveTo>
                  <a:cubicBezTo>
                    <a:pt x="450" y="0"/>
                    <a:pt x="369" y="9"/>
                    <a:pt x="293" y="27"/>
                  </a:cubicBezTo>
                  <a:cubicBezTo>
                    <a:pt x="225" y="41"/>
                    <a:pt x="162" y="72"/>
                    <a:pt x="104" y="108"/>
                  </a:cubicBezTo>
                  <a:cubicBezTo>
                    <a:pt x="77" y="126"/>
                    <a:pt x="54" y="149"/>
                    <a:pt x="36" y="176"/>
                  </a:cubicBezTo>
                  <a:cubicBezTo>
                    <a:pt x="18" y="203"/>
                    <a:pt x="9" y="230"/>
                    <a:pt x="0" y="261"/>
                  </a:cubicBezTo>
                  <a:cubicBezTo>
                    <a:pt x="0" y="275"/>
                    <a:pt x="0" y="288"/>
                    <a:pt x="0" y="302"/>
                  </a:cubicBezTo>
                  <a:cubicBezTo>
                    <a:pt x="5" y="320"/>
                    <a:pt x="9" y="342"/>
                    <a:pt x="14" y="360"/>
                  </a:cubicBezTo>
                  <a:cubicBezTo>
                    <a:pt x="18" y="374"/>
                    <a:pt x="27" y="387"/>
                    <a:pt x="36" y="401"/>
                  </a:cubicBezTo>
                  <a:cubicBezTo>
                    <a:pt x="50" y="419"/>
                    <a:pt x="63" y="437"/>
                    <a:pt x="81" y="455"/>
                  </a:cubicBezTo>
                  <a:cubicBezTo>
                    <a:pt x="95" y="468"/>
                    <a:pt x="108" y="477"/>
                    <a:pt x="126" y="477"/>
                  </a:cubicBezTo>
                  <a:cubicBezTo>
                    <a:pt x="130" y="478"/>
                    <a:pt x="134" y="479"/>
                    <a:pt x="138" y="479"/>
                  </a:cubicBezTo>
                  <a:cubicBezTo>
                    <a:pt x="149" y="479"/>
                    <a:pt x="161" y="475"/>
                    <a:pt x="171" y="468"/>
                  </a:cubicBezTo>
                  <a:cubicBezTo>
                    <a:pt x="185" y="455"/>
                    <a:pt x="189" y="441"/>
                    <a:pt x="194" y="423"/>
                  </a:cubicBezTo>
                  <a:cubicBezTo>
                    <a:pt x="194" y="410"/>
                    <a:pt x="189" y="392"/>
                    <a:pt x="180" y="378"/>
                  </a:cubicBezTo>
                  <a:cubicBezTo>
                    <a:pt x="167" y="365"/>
                    <a:pt x="149" y="347"/>
                    <a:pt x="140" y="329"/>
                  </a:cubicBezTo>
                  <a:cubicBezTo>
                    <a:pt x="135" y="320"/>
                    <a:pt x="131" y="311"/>
                    <a:pt x="126" y="302"/>
                  </a:cubicBezTo>
                  <a:lnTo>
                    <a:pt x="126" y="293"/>
                  </a:lnTo>
                  <a:cubicBezTo>
                    <a:pt x="126" y="288"/>
                    <a:pt x="126" y="284"/>
                    <a:pt x="126" y="275"/>
                  </a:cubicBezTo>
                  <a:cubicBezTo>
                    <a:pt x="131" y="270"/>
                    <a:pt x="131" y="266"/>
                    <a:pt x="135" y="257"/>
                  </a:cubicBezTo>
                  <a:cubicBezTo>
                    <a:pt x="140" y="248"/>
                    <a:pt x="149" y="243"/>
                    <a:pt x="153" y="234"/>
                  </a:cubicBezTo>
                  <a:cubicBezTo>
                    <a:pt x="167" y="221"/>
                    <a:pt x="185" y="212"/>
                    <a:pt x="198" y="198"/>
                  </a:cubicBezTo>
                  <a:cubicBezTo>
                    <a:pt x="234" y="180"/>
                    <a:pt x="270" y="167"/>
                    <a:pt x="306" y="153"/>
                  </a:cubicBezTo>
                  <a:cubicBezTo>
                    <a:pt x="351" y="144"/>
                    <a:pt x="400" y="135"/>
                    <a:pt x="445" y="131"/>
                  </a:cubicBezTo>
                  <a:cubicBezTo>
                    <a:pt x="511" y="126"/>
                    <a:pt x="576" y="122"/>
                    <a:pt x="641" y="122"/>
                  </a:cubicBezTo>
                  <a:lnTo>
                    <a:pt x="641" y="122"/>
                  </a:lnTo>
                  <a:cubicBezTo>
                    <a:pt x="966" y="123"/>
                    <a:pt x="1295" y="163"/>
                    <a:pt x="1615" y="239"/>
                  </a:cubicBezTo>
                  <a:cubicBezTo>
                    <a:pt x="1647" y="239"/>
                    <a:pt x="1678" y="216"/>
                    <a:pt x="1683" y="180"/>
                  </a:cubicBezTo>
                  <a:cubicBezTo>
                    <a:pt x="1687" y="144"/>
                    <a:pt x="1660" y="113"/>
                    <a:pt x="1629" y="113"/>
                  </a:cubicBezTo>
                  <a:cubicBezTo>
                    <a:pt x="1314" y="41"/>
                    <a:pt x="999" y="0"/>
                    <a:pt x="679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5218900" y="1975825"/>
              <a:ext cx="46125" cy="16900"/>
            </a:xfrm>
            <a:custGeom>
              <a:rect b="b" l="l" r="r" t="t"/>
              <a:pathLst>
                <a:path extrusionOk="0" h="676" w="1845">
                  <a:moveTo>
                    <a:pt x="419" y="0"/>
                  </a:moveTo>
                  <a:lnTo>
                    <a:pt x="423" y="5"/>
                  </a:lnTo>
                  <a:cubicBezTo>
                    <a:pt x="333" y="5"/>
                    <a:pt x="243" y="23"/>
                    <a:pt x="162" y="54"/>
                  </a:cubicBezTo>
                  <a:cubicBezTo>
                    <a:pt x="90" y="86"/>
                    <a:pt x="36" y="149"/>
                    <a:pt x="9" y="225"/>
                  </a:cubicBezTo>
                  <a:cubicBezTo>
                    <a:pt x="0" y="261"/>
                    <a:pt x="0" y="302"/>
                    <a:pt x="9" y="342"/>
                  </a:cubicBezTo>
                  <a:cubicBezTo>
                    <a:pt x="27" y="382"/>
                    <a:pt x="50" y="418"/>
                    <a:pt x="81" y="445"/>
                  </a:cubicBezTo>
                  <a:cubicBezTo>
                    <a:pt x="144" y="513"/>
                    <a:pt x="225" y="562"/>
                    <a:pt x="311" y="598"/>
                  </a:cubicBezTo>
                  <a:cubicBezTo>
                    <a:pt x="383" y="634"/>
                    <a:pt x="464" y="657"/>
                    <a:pt x="545" y="675"/>
                  </a:cubicBezTo>
                  <a:cubicBezTo>
                    <a:pt x="547" y="675"/>
                    <a:pt x="549" y="675"/>
                    <a:pt x="551" y="675"/>
                  </a:cubicBezTo>
                  <a:cubicBezTo>
                    <a:pt x="580" y="675"/>
                    <a:pt x="608" y="650"/>
                    <a:pt x="612" y="616"/>
                  </a:cubicBezTo>
                  <a:cubicBezTo>
                    <a:pt x="617" y="580"/>
                    <a:pt x="590" y="553"/>
                    <a:pt x="558" y="549"/>
                  </a:cubicBezTo>
                  <a:lnTo>
                    <a:pt x="518" y="540"/>
                  </a:lnTo>
                  <a:cubicBezTo>
                    <a:pt x="432" y="517"/>
                    <a:pt x="351" y="481"/>
                    <a:pt x="275" y="441"/>
                  </a:cubicBezTo>
                  <a:cubicBezTo>
                    <a:pt x="239" y="418"/>
                    <a:pt x="207" y="396"/>
                    <a:pt x="176" y="369"/>
                  </a:cubicBezTo>
                  <a:cubicBezTo>
                    <a:pt x="162" y="355"/>
                    <a:pt x="153" y="342"/>
                    <a:pt x="144" y="324"/>
                  </a:cubicBezTo>
                  <a:cubicBezTo>
                    <a:pt x="140" y="315"/>
                    <a:pt x="135" y="311"/>
                    <a:pt x="131" y="297"/>
                  </a:cubicBezTo>
                  <a:cubicBezTo>
                    <a:pt x="126" y="288"/>
                    <a:pt x="131" y="284"/>
                    <a:pt x="131" y="279"/>
                  </a:cubicBezTo>
                  <a:lnTo>
                    <a:pt x="131" y="257"/>
                  </a:lnTo>
                  <a:cubicBezTo>
                    <a:pt x="135" y="248"/>
                    <a:pt x="135" y="243"/>
                    <a:pt x="140" y="234"/>
                  </a:cubicBezTo>
                  <a:cubicBezTo>
                    <a:pt x="149" y="221"/>
                    <a:pt x="158" y="207"/>
                    <a:pt x="167" y="194"/>
                  </a:cubicBezTo>
                  <a:cubicBezTo>
                    <a:pt x="176" y="189"/>
                    <a:pt x="185" y="180"/>
                    <a:pt x="198" y="171"/>
                  </a:cubicBezTo>
                  <a:cubicBezTo>
                    <a:pt x="216" y="162"/>
                    <a:pt x="239" y="153"/>
                    <a:pt x="261" y="149"/>
                  </a:cubicBezTo>
                  <a:cubicBezTo>
                    <a:pt x="324" y="132"/>
                    <a:pt x="387" y="123"/>
                    <a:pt x="453" y="122"/>
                  </a:cubicBezTo>
                  <a:lnTo>
                    <a:pt x="453" y="122"/>
                  </a:lnTo>
                  <a:cubicBezTo>
                    <a:pt x="654" y="131"/>
                    <a:pt x="847" y="149"/>
                    <a:pt x="1044" y="180"/>
                  </a:cubicBezTo>
                  <a:cubicBezTo>
                    <a:pt x="1080" y="185"/>
                    <a:pt x="1120" y="189"/>
                    <a:pt x="1156" y="189"/>
                  </a:cubicBezTo>
                  <a:cubicBezTo>
                    <a:pt x="1174" y="191"/>
                    <a:pt x="1192" y="191"/>
                    <a:pt x="1209" y="191"/>
                  </a:cubicBezTo>
                  <a:cubicBezTo>
                    <a:pt x="1244" y="191"/>
                    <a:pt x="1278" y="189"/>
                    <a:pt x="1314" y="189"/>
                  </a:cubicBezTo>
                  <a:cubicBezTo>
                    <a:pt x="1471" y="189"/>
                    <a:pt x="1633" y="180"/>
                    <a:pt x="1791" y="162"/>
                  </a:cubicBezTo>
                  <a:cubicBezTo>
                    <a:pt x="1822" y="158"/>
                    <a:pt x="1845" y="126"/>
                    <a:pt x="1840" y="95"/>
                  </a:cubicBezTo>
                  <a:cubicBezTo>
                    <a:pt x="1836" y="62"/>
                    <a:pt x="1809" y="40"/>
                    <a:pt x="1781" y="40"/>
                  </a:cubicBezTo>
                  <a:cubicBezTo>
                    <a:pt x="1778" y="40"/>
                    <a:pt x="1775" y="40"/>
                    <a:pt x="1773" y="41"/>
                  </a:cubicBezTo>
                  <a:cubicBezTo>
                    <a:pt x="1615" y="59"/>
                    <a:pt x="1453" y="63"/>
                    <a:pt x="1296" y="68"/>
                  </a:cubicBezTo>
                  <a:lnTo>
                    <a:pt x="1161" y="68"/>
                  </a:lnTo>
                  <a:cubicBezTo>
                    <a:pt x="1120" y="68"/>
                    <a:pt x="1084" y="59"/>
                    <a:pt x="1044" y="54"/>
                  </a:cubicBezTo>
                  <a:cubicBezTo>
                    <a:pt x="945" y="41"/>
                    <a:pt x="841" y="27"/>
                    <a:pt x="738" y="18"/>
                  </a:cubicBezTo>
                  <a:cubicBezTo>
                    <a:pt x="648" y="9"/>
                    <a:pt x="554" y="0"/>
                    <a:pt x="464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5231725" y="1985925"/>
              <a:ext cx="97850" cy="17375"/>
            </a:xfrm>
            <a:custGeom>
              <a:rect b="b" l="l" r="r" t="t"/>
              <a:pathLst>
                <a:path extrusionOk="0" h="695" w="3914">
                  <a:moveTo>
                    <a:pt x="877" y="1"/>
                  </a:moveTo>
                  <a:cubicBezTo>
                    <a:pt x="647" y="1"/>
                    <a:pt x="415" y="37"/>
                    <a:pt x="198" y="109"/>
                  </a:cubicBezTo>
                  <a:lnTo>
                    <a:pt x="202" y="109"/>
                  </a:lnTo>
                  <a:cubicBezTo>
                    <a:pt x="139" y="131"/>
                    <a:pt x="86" y="167"/>
                    <a:pt x="41" y="217"/>
                  </a:cubicBezTo>
                  <a:cubicBezTo>
                    <a:pt x="23" y="239"/>
                    <a:pt x="14" y="262"/>
                    <a:pt x="5" y="289"/>
                  </a:cubicBezTo>
                  <a:cubicBezTo>
                    <a:pt x="0" y="311"/>
                    <a:pt x="0" y="343"/>
                    <a:pt x="9" y="370"/>
                  </a:cubicBezTo>
                  <a:cubicBezTo>
                    <a:pt x="32" y="419"/>
                    <a:pt x="63" y="460"/>
                    <a:pt x="108" y="487"/>
                  </a:cubicBezTo>
                  <a:cubicBezTo>
                    <a:pt x="180" y="532"/>
                    <a:pt x="256" y="563"/>
                    <a:pt x="333" y="586"/>
                  </a:cubicBezTo>
                  <a:cubicBezTo>
                    <a:pt x="624" y="672"/>
                    <a:pt x="929" y="694"/>
                    <a:pt x="1232" y="694"/>
                  </a:cubicBezTo>
                  <a:cubicBezTo>
                    <a:pt x="1263" y="694"/>
                    <a:pt x="1293" y="694"/>
                    <a:pt x="1323" y="694"/>
                  </a:cubicBezTo>
                  <a:cubicBezTo>
                    <a:pt x="1674" y="689"/>
                    <a:pt x="2024" y="653"/>
                    <a:pt x="2371" y="626"/>
                  </a:cubicBezTo>
                  <a:lnTo>
                    <a:pt x="2569" y="608"/>
                  </a:lnTo>
                  <a:lnTo>
                    <a:pt x="2690" y="604"/>
                  </a:lnTo>
                  <a:lnTo>
                    <a:pt x="2699" y="604"/>
                  </a:lnTo>
                  <a:lnTo>
                    <a:pt x="2789" y="599"/>
                  </a:lnTo>
                  <a:cubicBezTo>
                    <a:pt x="2866" y="595"/>
                    <a:pt x="2938" y="595"/>
                    <a:pt x="3014" y="595"/>
                  </a:cubicBezTo>
                  <a:cubicBezTo>
                    <a:pt x="3104" y="595"/>
                    <a:pt x="3194" y="590"/>
                    <a:pt x="3284" y="586"/>
                  </a:cubicBezTo>
                  <a:cubicBezTo>
                    <a:pt x="3446" y="581"/>
                    <a:pt x="3612" y="577"/>
                    <a:pt x="3779" y="568"/>
                  </a:cubicBezTo>
                  <a:lnTo>
                    <a:pt x="3797" y="545"/>
                  </a:lnTo>
                  <a:cubicBezTo>
                    <a:pt x="3828" y="509"/>
                    <a:pt x="3864" y="473"/>
                    <a:pt x="3905" y="437"/>
                  </a:cubicBezTo>
                  <a:lnTo>
                    <a:pt x="3914" y="433"/>
                  </a:lnTo>
                  <a:lnTo>
                    <a:pt x="3914" y="433"/>
                  </a:lnTo>
                  <a:cubicBezTo>
                    <a:pt x="3779" y="442"/>
                    <a:pt x="3644" y="451"/>
                    <a:pt x="3509" y="455"/>
                  </a:cubicBezTo>
                  <a:cubicBezTo>
                    <a:pt x="3374" y="460"/>
                    <a:pt x="3230" y="464"/>
                    <a:pt x="3095" y="469"/>
                  </a:cubicBezTo>
                  <a:cubicBezTo>
                    <a:pt x="2965" y="473"/>
                    <a:pt x="2839" y="473"/>
                    <a:pt x="2713" y="478"/>
                  </a:cubicBezTo>
                  <a:cubicBezTo>
                    <a:pt x="2479" y="487"/>
                    <a:pt x="2249" y="509"/>
                    <a:pt x="2020" y="527"/>
                  </a:cubicBezTo>
                  <a:cubicBezTo>
                    <a:pt x="1772" y="550"/>
                    <a:pt x="1525" y="568"/>
                    <a:pt x="1278" y="568"/>
                  </a:cubicBezTo>
                  <a:lnTo>
                    <a:pt x="1296" y="568"/>
                  </a:lnTo>
                  <a:cubicBezTo>
                    <a:pt x="1259" y="569"/>
                    <a:pt x="1223" y="569"/>
                    <a:pt x="1187" y="569"/>
                  </a:cubicBezTo>
                  <a:cubicBezTo>
                    <a:pt x="931" y="569"/>
                    <a:pt x="675" y="541"/>
                    <a:pt x="423" y="482"/>
                  </a:cubicBezTo>
                  <a:cubicBezTo>
                    <a:pt x="351" y="464"/>
                    <a:pt x="274" y="437"/>
                    <a:pt x="207" y="406"/>
                  </a:cubicBezTo>
                  <a:cubicBezTo>
                    <a:pt x="184" y="392"/>
                    <a:pt x="166" y="379"/>
                    <a:pt x="148" y="361"/>
                  </a:cubicBezTo>
                  <a:cubicBezTo>
                    <a:pt x="144" y="356"/>
                    <a:pt x="139" y="347"/>
                    <a:pt x="135" y="343"/>
                  </a:cubicBezTo>
                  <a:cubicBezTo>
                    <a:pt x="135" y="338"/>
                    <a:pt x="130" y="334"/>
                    <a:pt x="130" y="329"/>
                  </a:cubicBezTo>
                  <a:cubicBezTo>
                    <a:pt x="130" y="325"/>
                    <a:pt x="130" y="325"/>
                    <a:pt x="130" y="325"/>
                  </a:cubicBezTo>
                  <a:cubicBezTo>
                    <a:pt x="130" y="320"/>
                    <a:pt x="130" y="316"/>
                    <a:pt x="130" y="311"/>
                  </a:cubicBezTo>
                  <a:cubicBezTo>
                    <a:pt x="130" y="311"/>
                    <a:pt x="130" y="307"/>
                    <a:pt x="130" y="307"/>
                  </a:cubicBezTo>
                  <a:cubicBezTo>
                    <a:pt x="135" y="298"/>
                    <a:pt x="139" y="293"/>
                    <a:pt x="144" y="289"/>
                  </a:cubicBezTo>
                  <a:cubicBezTo>
                    <a:pt x="157" y="275"/>
                    <a:pt x="171" y="262"/>
                    <a:pt x="189" y="253"/>
                  </a:cubicBezTo>
                  <a:cubicBezTo>
                    <a:pt x="238" y="230"/>
                    <a:pt x="292" y="208"/>
                    <a:pt x="346" y="194"/>
                  </a:cubicBezTo>
                  <a:cubicBezTo>
                    <a:pt x="517" y="149"/>
                    <a:pt x="693" y="127"/>
                    <a:pt x="873" y="127"/>
                  </a:cubicBezTo>
                  <a:cubicBezTo>
                    <a:pt x="1003" y="127"/>
                    <a:pt x="1134" y="131"/>
                    <a:pt x="1260" y="136"/>
                  </a:cubicBezTo>
                  <a:cubicBezTo>
                    <a:pt x="1264" y="137"/>
                    <a:pt x="1269" y="138"/>
                    <a:pt x="1273" y="138"/>
                  </a:cubicBezTo>
                  <a:cubicBezTo>
                    <a:pt x="1285" y="138"/>
                    <a:pt x="1295" y="134"/>
                    <a:pt x="1305" y="127"/>
                  </a:cubicBezTo>
                  <a:cubicBezTo>
                    <a:pt x="1354" y="91"/>
                    <a:pt x="1332" y="19"/>
                    <a:pt x="1278" y="14"/>
                  </a:cubicBezTo>
                  <a:cubicBezTo>
                    <a:pt x="1156" y="10"/>
                    <a:pt x="1039" y="1"/>
                    <a:pt x="918" y="1"/>
                  </a:cubicBezTo>
                  <a:cubicBezTo>
                    <a:pt x="904" y="1"/>
                    <a:pt x="891" y="1"/>
                    <a:pt x="877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5271525" y="1976825"/>
              <a:ext cx="13850" cy="5550"/>
            </a:xfrm>
            <a:custGeom>
              <a:rect b="b" l="l" r="r" t="t"/>
              <a:pathLst>
                <a:path extrusionOk="0" h="222" w="554">
                  <a:moveTo>
                    <a:pt x="167" y="1"/>
                  </a:moveTo>
                  <a:cubicBezTo>
                    <a:pt x="149" y="1"/>
                    <a:pt x="131" y="5"/>
                    <a:pt x="113" y="10"/>
                  </a:cubicBezTo>
                  <a:cubicBezTo>
                    <a:pt x="86" y="14"/>
                    <a:pt x="59" y="23"/>
                    <a:pt x="32" y="32"/>
                  </a:cubicBezTo>
                  <a:cubicBezTo>
                    <a:pt x="19" y="41"/>
                    <a:pt x="10" y="55"/>
                    <a:pt x="5" y="73"/>
                  </a:cubicBezTo>
                  <a:cubicBezTo>
                    <a:pt x="1" y="86"/>
                    <a:pt x="1" y="104"/>
                    <a:pt x="10" y="118"/>
                  </a:cubicBezTo>
                  <a:cubicBezTo>
                    <a:pt x="19" y="131"/>
                    <a:pt x="32" y="145"/>
                    <a:pt x="46" y="149"/>
                  </a:cubicBezTo>
                  <a:cubicBezTo>
                    <a:pt x="64" y="149"/>
                    <a:pt x="77" y="149"/>
                    <a:pt x="95" y="145"/>
                  </a:cubicBezTo>
                  <a:lnTo>
                    <a:pt x="100" y="145"/>
                  </a:lnTo>
                  <a:cubicBezTo>
                    <a:pt x="122" y="136"/>
                    <a:pt x="149" y="131"/>
                    <a:pt x="171" y="127"/>
                  </a:cubicBezTo>
                  <a:cubicBezTo>
                    <a:pt x="179" y="126"/>
                    <a:pt x="188" y="126"/>
                    <a:pt x="196" y="126"/>
                  </a:cubicBezTo>
                  <a:cubicBezTo>
                    <a:pt x="251" y="126"/>
                    <a:pt x="309" y="139"/>
                    <a:pt x="356" y="163"/>
                  </a:cubicBezTo>
                  <a:cubicBezTo>
                    <a:pt x="392" y="176"/>
                    <a:pt x="419" y="194"/>
                    <a:pt x="450" y="212"/>
                  </a:cubicBezTo>
                  <a:cubicBezTo>
                    <a:pt x="462" y="218"/>
                    <a:pt x="473" y="221"/>
                    <a:pt x="485" y="221"/>
                  </a:cubicBezTo>
                  <a:cubicBezTo>
                    <a:pt x="505" y="221"/>
                    <a:pt x="524" y="211"/>
                    <a:pt x="536" y="194"/>
                  </a:cubicBezTo>
                  <a:cubicBezTo>
                    <a:pt x="554" y="163"/>
                    <a:pt x="545" y="127"/>
                    <a:pt x="518" y="109"/>
                  </a:cubicBezTo>
                  <a:cubicBezTo>
                    <a:pt x="446" y="64"/>
                    <a:pt x="369" y="28"/>
                    <a:pt x="288" y="10"/>
                  </a:cubicBezTo>
                  <a:cubicBezTo>
                    <a:pt x="257" y="5"/>
                    <a:pt x="225" y="1"/>
                    <a:pt x="19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5055475" y="1601950"/>
              <a:ext cx="341575" cy="351725"/>
            </a:xfrm>
            <a:custGeom>
              <a:rect b="b" l="l" r="r" t="t"/>
              <a:pathLst>
                <a:path extrusionOk="0" h="14069" w="13663">
                  <a:moveTo>
                    <a:pt x="954" y="9300"/>
                  </a:moveTo>
                  <a:lnTo>
                    <a:pt x="959" y="9309"/>
                  </a:lnTo>
                  <a:cubicBezTo>
                    <a:pt x="959" y="9305"/>
                    <a:pt x="959" y="9305"/>
                    <a:pt x="954" y="9300"/>
                  </a:cubicBezTo>
                  <a:close/>
                  <a:moveTo>
                    <a:pt x="13604" y="14010"/>
                  </a:moveTo>
                  <a:cubicBezTo>
                    <a:pt x="13604" y="14012"/>
                    <a:pt x="13604" y="14013"/>
                    <a:pt x="13604" y="14015"/>
                  </a:cubicBezTo>
                  <a:lnTo>
                    <a:pt x="13604" y="14015"/>
                  </a:lnTo>
                  <a:cubicBezTo>
                    <a:pt x="13604" y="14015"/>
                    <a:pt x="13604" y="14015"/>
                    <a:pt x="13604" y="14015"/>
                  </a:cubicBezTo>
                  <a:cubicBezTo>
                    <a:pt x="13604" y="14015"/>
                    <a:pt x="13604" y="14010"/>
                    <a:pt x="13604" y="14010"/>
                  </a:cubicBezTo>
                  <a:close/>
                  <a:moveTo>
                    <a:pt x="275" y="1"/>
                  </a:moveTo>
                  <a:cubicBezTo>
                    <a:pt x="216" y="1"/>
                    <a:pt x="156" y="40"/>
                    <a:pt x="149" y="119"/>
                  </a:cubicBezTo>
                  <a:lnTo>
                    <a:pt x="149" y="123"/>
                  </a:lnTo>
                  <a:cubicBezTo>
                    <a:pt x="158" y="793"/>
                    <a:pt x="127" y="1459"/>
                    <a:pt x="100" y="2121"/>
                  </a:cubicBezTo>
                  <a:cubicBezTo>
                    <a:pt x="68" y="2845"/>
                    <a:pt x="32" y="3569"/>
                    <a:pt x="19" y="4293"/>
                  </a:cubicBezTo>
                  <a:cubicBezTo>
                    <a:pt x="1" y="5027"/>
                    <a:pt x="19" y="5760"/>
                    <a:pt x="73" y="6493"/>
                  </a:cubicBezTo>
                  <a:cubicBezTo>
                    <a:pt x="127" y="7199"/>
                    <a:pt x="248" y="7901"/>
                    <a:pt x="437" y="8585"/>
                  </a:cubicBezTo>
                  <a:cubicBezTo>
                    <a:pt x="617" y="9237"/>
                    <a:pt x="896" y="9854"/>
                    <a:pt x="1269" y="10416"/>
                  </a:cubicBezTo>
                  <a:cubicBezTo>
                    <a:pt x="1463" y="10695"/>
                    <a:pt x="1679" y="10956"/>
                    <a:pt x="1917" y="11199"/>
                  </a:cubicBezTo>
                  <a:cubicBezTo>
                    <a:pt x="2151" y="11428"/>
                    <a:pt x="2403" y="11640"/>
                    <a:pt x="2673" y="11829"/>
                  </a:cubicBezTo>
                  <a:cubicBezTo>
                    <a:pt x="3217" y="12202"/>
                    <a:pt x="3807" y="12494"/>
                    <a:pt x="4432" y="12706"/>
                  </a:cubicBezTo>
                  <a:cubicBezTo>
                    <a:pt x="5062" y="12917"/>
                    <a:pt x="5714" y="13075"/>
                    <a:pt x="6375" y="13169"/>
                  </a:cubicBezTo>
                  <a:cubicBezTo>
                    <a:pt x="7041" y="13268"/>
                    <a:pt x="7707" y="13327"/>
                    <a:pt x="8377" y="13354"/>
                  </a:cubicBezTo>
                  <a:cubicBezTo>
                    <a:pt x="8697" y="13363"/>
                    <a:pt x="9016" y="13372"/>
                    <a:pt x="9335" y="13372"/>
                  </a:cubicBezTo>
                  <a:cubicBezTo>
                    <a:pt x="9718" y="13372"/>
                    <a:pt x="10100" y="13376"/>
                    <a:pt x="10478" y="13394"/>
                  </a:cubicBezTo>
                  <a:cubicBezTo>
                    <a:pt x="10829" y="13412"/>
                    <a:pt x="11175" y="13444"/>
                    <a:pt x="11522" y="13489"/>
                  </a:cubicBezTo>
                  <a:cubicBezTo>
                    <a:pt x="12156" y="13564"/>
                    <a:pt x="12781" y="13725"/>
                    <a:pt x="13376" y="13965"/>
                  </a:cubicBezTo>
                  <a:lnTo>
                    <a:pt x="13376" y="13965"/>
                  </a:lnTo>
                  <a:cubicBezTo>
                    <a:pt x="13451" y="13998"/>
                    <a:pt x="13525" y="14032"/>
                    <a:pt x="13600" y="14069"/>
                  </a:cubicBezTo>
                  <a:cubicBezTo>
                    <a:pt x="13600" y="14052"/>
                    <a:pt x="13604" y="14032"/>
                    <a:pt x="13604" y="14015"/>
                  </a:cubicBezTo>
                  <a:lnTo>
                    <a:pt x="13604" y="14015"/>
                  </a:lnTo>
                  <a:cubicBezTo>
                    <a:pt x="13597" y="14024"/>
                    <a:pt x="13587" y="14028"/>
                    <a:pt x="13578" y="14028"/>
                  </a:cubicBezTo>
                  <a:cubicBezTo>
                    <a:pt x="13560" y="14028"/>
                    <a:pt x="13543" y="14013"/>
                    <a:pt x="13546" y="13992"/>
                  </a:cubicBezTo>
                  <a:cubicBezTo>
                    <a:pt x="13551" y="13965"/>
                    <a:pt x="13560" y="13943"/>
                    <a:pt x="13573" y="13920"/>
                  </a:cubicBezTo>
                  <a:cubicBezTo>
                    <a:pt x="13577" y="13907"/>
                    <a:pt x="13586" y="13893"/>
                    <a:pt x="13595" y="13884"/>
                  </a:cubicBezTo>
                  <a:cubicBezTo>
                    <a:pt x="13600" y="13875"/>
                    <a:pt x="13609" y="13866"/>
                    <a:pt x="13613" y="13857"/>
                  </a:cubicBezTo>
                  <a:cubicBezTo>
                    <a:pt x="13627" y="13848"/>
                    <a:pt x="13636" y="13839"/>
                    <a:pt x="13649" y="13830"/>
                  </a:cubicBezTo>
                  <a:cubicBezTo>
                    <a:pt x="13649" y="13830"/>
                    <a:pt x="13654" y="13826"/>
                    <a:pt x="13663" y="13826"/>
                  </a:cubicBezTo>
                  <a:cubicBezTo>
                    <a:pt x="13618" y="13803"/>
                    <a:pt x="13573" y="13785"/>
                    <a:pt x="13528" y="13763"/>
                  </a:cubicBezTo>
                  <a:cubicBezTo>
                    <a:pt x="13339" y="13682"/>
                    <a:pt x="13150" y="13615"/>
                    <a:pt x="12961" y="13552"/>
                  </a:cubicBezTo>
                  <a:cubicBezTo>
                    <a:pt x="12574" y="13430"/>
                    <a:pt x="12178" y="13336"/>
                    <a:pt x="11778" y="13277"/>
                  </a:cubicBezTo>
                  <a:cubicBezTo>
                    <a:pt x="11373" y="13214"/>
                    <a:pt x="10964" y="13174"/>
                    <a:pt x="10554" y="13151"/>
                  </a:cubicBezTo>
                  <a:cubicBezTo>
                    <a:pt x="10168" y="13129"/>
                    <a:pt x="9781" y="13124"/>
                    <a:pt x="9394" y="13124"/>
                  </a:cubicBezTo>
                  <a:cubicBezTo>
                    <a:pt x="9359" y="13124"/>
                    <a:pt x="9324" y="13124"/>
                    <a:pt x="9289" y="13124"/>
                  </a:cubicBezTo>
                  <a:cubicBezTo>
                    <a:pt x="8415" y="13124"/>
                    <a:pt x="7542" y="13070"/>
                    <a:pt x="6672" y="12962"/>
                  </a:cubicBezTo>
                  <a:cubicBezTo>
                    <a:pt x="5763" y="12841"/>
                    <a:pt x="4864" y="12638"/>
                    <a:pt x="4018" y="12283"/>
                  </a:cubicBezTo>
                  <a:lnTo>
                    <a:pt x="4027" y="12283"/>
                  </a:lnTo>
                  <a:lnTo>
                    <a:pt x="4018" y="12278"/>
                  </a:lnTo>
                  <a:lnTo>
                    <a:pt x="4004" y="12274"/>
                  </a:lnTo>
                  <a:lnTo>
                    <a:pt x="4000" y="12274"/>
                  </a:lnTo>
                  <a:cubicBezTo>
                    <a:pt x="3501" y="12062"/>
                    <a:pt x="3028" y="11793"/>
                    <a:pt x="2596" y="11469"/>
                  </a:cubicBezTo>
                  <a:cubicBezTo>
                    <a:pt x="2246" y="11194"/>
                    <a:pt x="1926" y="10875"/>
                    <a:pt x="1652" y="10524"/>
                  </a:cubicBezTo>
                  <a:cubicBezTo>
                    <a:pt x="1373" y="10155"/>
                    <a:pt x="1139" y="9750"/>
                    <a:pt x="959" y="9323"/>
                  </a:cubicBezTo>
                  <a:lnTo>
                    <a:pt x="959" y="9318"/>
                  </a:lnTo>
                  <a:cubicBezTo>
                    <a:pt x="954" y="9314"/>
                    <a:pt x="954" y="9309"/>
                    <a:pt x="950" y="9305"/>
                  </a:cubicBezTo>
                  <a:cubicBezTo>
                    <a:pt x="950" y="9305"/>
                    <a:pt x="950" y="9300"/>
                    <a:pt x="950" y="9300"/>
                  </a:cubicBezTo>
                  <a:lnTo>
                    <a:pt x="950" y="9296"/>
                  </a:lnTo>
                  <a:cubicBezTo>
                    <a:pt x="950" y="9296"/>
                    <a:pt x="950" y="9291"/>
                    <a:pt x="950" y="9291"/>
                  </a:cubicBezTo>
                  <a:cubicBezTo>
                    <a:pt x="662" y="8599"/>
                    <a:pt x="496" y="7865"/>
                    <a:pt x="397" y="7123"/>
                  </a:cubicBezTo>
                  <a:cubicBezTo>
                    <a:pt x="203" y="5683"/>
                    <a:pt x="257" y="4221"/>
                    <a:pt x="320" y="2777"/>
                  </a:cubicBezTo>
                  <a:cubicBezTo>
                    <a:pt x="356" y="1891"/>
                    <a:pt x="410" y="1005"/>
                    <a:pt x="401" y="119"/>
                  </a:cubicBezTo>
                  <a:cubicBezTo>
                    <a:pt x="394" y="40"/>
                    <a:pt x="335" y="1"/>
                    <a:pt x="275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5079325" y="1834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5079425" y="1835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5155450" y="1908900"/>
              <a:ext cx="150" cy="25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5156125" y="1909125"/>
              <a:ext cx="150" cy="25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5390850" y="1944375"/>
              <a:ext cx="31300" cy="23025"/>
            </a:xfrm>
            <a:custGeom>
              <a:rect b="b" l="l" r="r" t="t"/>
              <a:pathLst>
                <a:path extrusionOk="0" h="921" w="1252">
                  <a:moveTo>
                    <a:pt x="729" y="741"/>
                  </a:moveTo>
                  <a:cubicBezTo>
                    <a:pt x="732" y="742"/>
                    <a:pt x="735" y="744"/>
                    <a:pt x="738" y="745"/>
                  </a:cubicBezTo>
                  <a:cubicBezTo>
                    <a:pt x="735" y="742"/>
                    <a:pt x="732" y="741"/>
                    <a:pt x="729" y="741"/>
                  </a:cubicBezTo>
                  <a:close/>
                  <a:moveTo>
                    <a:pt x="397" y="127"/>
                  </a:moveTo>
                  <a:cubicBezTo>
                    <a:pt x="422" y="127"/>
                    <a:pt x="449" y="130"/>
                    <a:pt x="477" y="133"/>
                  </a:cubicBezTo>
                  <a:lnTo>
                    <a:pt x="473" y="133"/>
                  </a:lnTo>
                  <a:cubicBezTo>
                    <a:pt x="531" y="142"/>
                    <a:pt x="585" y="165"/>
                    <a:pt x="644" y="187"/>
                  </a:cubicBezTo>
                  <a:cubicBezTo>
                    <a:pt x="738" y="237"/>
                    <a:pt x="828" y="295"/>
                    <a:pt x="914" y="367"/>
                  </a:cubicBezTo>
                  <a:lnTo>
                    <a:pt x="918" y="372"/>
                  </a:lnTo>
                  <a:lnTo>
                    <a:pt x="918" y="367"/>
                  </a:lnTo>
                  <a:cubicBezTo>
                    <a:pt x="972" y="412"/>
                    <a:pt x="1022" y="466"/>
                    <a:pt x="1062" y="520"/>
                  </a:cubicBezTo>
                  <a:cubicBezTo>
                    <a:pt x="1080" y="552"/>
                    <a:pt x="1098" y="579"/>
                    <a:pt x="1112" y="615"/>
                  </a:cubicBezTo>
                  <a:cubicBezTo>
                    <a:pt x="1116" y="633"/>
                    <a:pt x="1121" y="651"/>
                    <a:pt x="1121" y="669"/>
                  </a:cubicBezTo>
                  <a:cubicBezTo>
                    <a:pt x="1125" y="682"/>
                    <a:pt x="1125" y="691"/>
                    <a:pt x="1121" y="705"/>
                  </a:cubicBezTo>
                  <a:cubicBezTo>
                    <a:pt x="1121" y="714"/>
                    <a:pt x="1116" y="727"/>
                    <a:pt x="1112" y="736"/>
                  </a:cubicBezTo>
                  <a:cubicBezTo>
                    <a:pt x="1107" y="741"/>
                    <a:pt x="1103" y="750"/>
                    <a:pt x="1098" y="754"/>
                  </a:cubicBezTo>
                  <a:cubicBezTo>
                    <a:pt x="1094" y="763"/>
                    <a:pt x="1085" y="768"/>
                    <a:pt x="1076" y="777"/>
                  </a:cubicBezTo>
                  <a:cubicBezTo>
                    <a:pt x="1067" y="781"/>
                    <a:pt x="1053" y="790"/>
                    <a:pt x="1040" y="795"/>
                  </a:cubicBezTo>
                  <a:cubicBezTo>
                    <a:pt x="1022" y="795"/>
                    <a:pt x="1008" y="799"/>
                    <a:pt x="990" y="804"/>
                  </a:cubicBezTo>
                  <a:cubicBezTo>
                    <a:pt x="959" y="804"/>
                    <a:pt x="923" y="799"/>
                    <a:pt x="891" y="795"/>
                  </a:cubicBezTo>
                  <a:cubicBezTo>
                    <a:pt x="837" y="786"/>
                    <a:pt x="788" y="768"/>
                    <a:pt x="738" y="745"/>
                  </a:cubicBezTo>
                  <a:lnTo>
                    <a:pt x="725" y="741"/>
                  </a:lnTo>
                  <a:cubicBezTo>
                    <a:pt x="726" y="741"/>
                    <a:pt x="728" y="741"/>
                    <a:pt x="729" y="741"/>
                  </a:cubicBezTo>
                  <a:lnTo>
                    <a:pt x="729" y="741"/>
                  </a:lnTo>
                  <a:cubicBezTo>
                    <a:pt x="666" y="710"/>
                    <a:pt x="610" y="671"/>
                    <a:pt x="558" y="624"/>
                  </a:cubicBezTo>
                  <a:cubicBezTo>
                    <a:pt x="419" y="502"/>
                    <a:pt x="297" y="358"/>
                    <a:pt x="145" y="255"/>
                  </a:cubicBezTo>
                  <a:cubicBezTo>
                    <a:pt x="149" y="250"/>
                    <a:pt x="154" y="246"/>
                    <a:pt x="154" y="241"/>
                  </a:cubicBezTo>
                  <a:cubicBezTo>
                    <a:pt x="176" y="214"/>
                    <a:pt x="203" y="192"/>
                    <a:pt x="230" y="174"/>
                  </a:cubicBezTo>
                  <a:cubicBezTo>
                    <a:pt x="248" y="160"/>
                    <a:pt x="270" y="151"/>
                    <a:pt x="293" y="142"/>
                  </a:cubicBezTo>
                  <a:cubicBezTo>
                    <a:pt x="315" y="138"/>
                    <a:pt x="338" y="133"/>
                    <a:pt x="365" y="129"/>
                  </a:cubicBezTo>
                  <a:cubicBezTo>
                    <a:pt x="375" y="128"/>
                    <a:pt x="386" y="127"/>
                    <a:pt x="397" y="127"/>
                  </a:cubicBezTo>
                  <a:close/>
                  <a:moveTo>
                    <a:pt x="370" y="1"/>
                  </a:moveTo>
                  <a:cubicBezTo>
                    <a:pt x="355" y="1"/>
                    <a:pt x="341" y="3"/>
                    <a:pt x="329" y="3"/>
                  </a:cubicBezTo>
                  <a:lnTo>
                    <a:pt x="333" y="7"/>
                  </a:lnTo>
                  <a:cubicBezTo>
                    <a:pt x="275" y="12"/>
                    <a:pt x="216" y="30"/>
                    <a:pt x="167" y="61"/>
                  </a:cubicBezTo>
                  <a:cubicBezTo>
                    <a:pt x="104" y="102"/>
                    <a:pt x="55" y="156"/>
                    <a:pt x="14" y="219"/>
                  </a:cubicBezTo>
                  <a:cubicBezTo>
                    <a:pt x="1" y="241"/>
                    <a:pt x="1" y="268"/>
                    <a:pt x="14" y="286"/>
                  </a:cubicBezTo>
                  <a:cubicBezTo>
                    <a:pt x="19" y="304"/>
                    <a:pt x="28" y="318"/>
                    <a:pt x="41" y="327"/>
                  </a:cubicBezTo>
                  <a:cubicBezTo>
                    <a:pt x="82" y="354"/>
                    <a:pt x="118" y="381"/>
                    <a:pt x="154" y="412"/>
                  </a:cubicBezTo>
                  <a:cubicBezTo>
                    <a:pt x="261" y="502"/>
                    <a:pt x="351" y="606"/>
                    <a:pt x="455" y="696"/>
                  </a:cubicBezTo>
                  <a:cubicBezTo>
                    <a:pt x="509" y="741"/>
                    <a:pt x="563" y="786"/>
                    <a:pt x="626" y="822"/>
                  </a:cubicBezTo>
                  <a:cubicBezTo>
                    <a:pt x="689" y="858"/>
                    <a:pt x="756" y="885"/>
                    <a:pt x="828" y="903"/>
                  </a:cubicBezTo>
                  <a:cubicBezTo>
                    <a:pt x="864" y="912"/>
                    <a:pt x="896" y="916"/>
                    <a:pt x="932" y="921"/>
                  </a:cubicBezTo>
                  <a:lnTo>
                    <a:pt x="1022" y="921"/>
                  </a:lnTo>
                  <a:cubicBezTo>
                    <a:pt x="1049" y="916"/>
                    <a:pt x="1076" y="907"/>
                    <a:pt x="1098" y="898"/>
                  </a:cubicBezTo>
                  <a:cubicBezTo>
                    <a:pt x="1121" y="889"/>
                    <a:pt x="1143" y="880"/>
                    <a:pt x="1161" y="862"/>
                  </a:cubicBezTo>
                  <a:cubicBezTo>
                    <a:pt x="1197" y="835"/>
                    <a:pt x="1224" y="795"/>
                    <a:pt x="1238" y="750"/>
                  </a:cubicBezTo>
                  <a:cubicBezTo>
                    <a:pt x="1251" y="696"/>
                    <a:pt x="1251" y="642"/>
                    <a:pt x="1233" y="592"/>
                  </a:cubicBezTo>
                  <a:cubicBezTo>
                    <a:pt x="1188" y="471"/>
                    <a:pt x="1112" y="363"/>
                    <a:pt x="1008" y="286"/>
                  </a:cubicBezTo>
                  <a:cubicBezTo>
                    <a:pt x="914" y="201"/>
                    <a:pt x="801" y="129"/>
                    <a:pt x="684" y="70"/>
                  </a:cubicBezTo>
                  <a:cubicBezTo>
                    <a:pt x="626" y="43"/>
                    <a:pt x="567" y="25"/>
                    <a:pt x="504" y="12"/>
                  </a:cubicBezTo>
                  <a:cubicBezTo>
                    <a:pt x="468" y="3"/>
                    <a:pt x="432" y="3"/>
                    <a:pt x="392" y="3"/>
                  </a:cubicBezTo>
                  <a:cubicBezTo>
                    <a:pt x="384" y="1"/>
                    <a:pt x="377" y="1"/>
                    <a:pt x="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5545825" y="1803400"/>
              <a:ext cx="18025" cy="69000"/>
            </a:xfrm>
            <a:custGeom>
              <a:rect b="b" l="l" r="r" t="t"/>
              <a:pathLst>
                <a:path extrusionOk="0" h="2760" w="721">
                  <a:moveTo>
                    <a:pt x="653" y="1"/>
                  </a:moveTo>
                  <a:cubicBezTo>
                    <a:pt x="630" y="1"/>
                    <a:pt x="608" y="10"/>
                    <a:pt x="594" y="32"/>
                  </a:cubicBezTo>
                  <a:lnTo>
                    <a:pt x="594" y="28"/>
                  </a:lnTo>
                  <a:cubicBezTo>
                    <a:pt x="473" y="212"/>
                    <a:pt x="370" y="410"/>
                    <a:pt x="284" y="617"/>
                  </a:cubicBezTo>
                  <a:cubicBezTo>
                    <a:pt x="190" y="842"/>
                    <a:pt x="122" y="1076"/>
                    <a:pt x="73" y="1314"/>
                  </a:cubicBezTo>
                  <a:cubicBezTo>
                    <a:pt x="23" y="1553"/>
                    <a:pt x="1" y="1796"/>
                    <a:pt x="1" y="2039"/>
                  </a:cubicBezTo>
                  <a:cubicBezTo>
                    <a:pt x="1" y="2264"/>
                    <a:pt x="32" y="2493"/>
                    <a:pt x="95" y="2713"/>
                  </a:cubicBezTo>
                  <a:cubicBezTo>
                    <a:pt x="104" y="2745"/>
                    <a:pt x="128" y="2759"/>
                    <a:pt x="153" y="2759"/>
                  </a:cubicBezTo>
                  <a:cubicBezTo>
                    <a:pt x="191" y="2759"/>
                    <a:pt x="230" y="2726"/>
                    <a:pt x="217" y="2677"/>
                  </a:cubicBezTo>
                  <a:cubicBezTo>
                    <a:pt x="185" y="2569"/>
                    <a:pt x="163" y="2461"/>
                    <a:pt x="145" y="2354"/>
                  </a:cubicBezTo>
                  <a:lnTo>
                    <a:pt x="145" y="2367"/>
                  </a:lnTo>
                  <a:cubicBezTo>
                    <a:pt x="113" y="2102"/>
                    <a:pt x="118" y="1832"/>
                    <a:pt x="154" y="1566"/>
                  </a:cubicBezTo>
                  <a:cubicBezTo>
                    <a:pt x="199" y="1247"/>
                    <a:pt x="284" y="941"/>
                    <a:pt x="405" y="644"/>
                  </a:cubicBezTo>
                  <a:lnTo>
                    <a:pt x="405" y="649"/>
                  </a:lnTo>
                  <a:cubicBezTo>
                    <a:pt x="405" y="644"/>
                    <a:pt x="405" y="644"/>
                    <a:pt x="410" y="640"/>
                  </a:cubicBezTo>
                  <a:cubicBezTo>
                    <a:pt x="491" y="446"/>
                    <a:pt x="590" y="266"/>
                    <a:pt x="707" y="95"/>
                  </a:cubicBezTo>
                  <a:cubicBezTo>
                    <a:pt x="720" y="64"/>
                    <a:pt x="711" y="28"/>
                    <a:pt x="684" y="10"/>
                  </a:cubicBezTo>
                  <a:cubicBezTo>
                    <a:pt x="675" y="1"/>
                    <a:pt x="662" y="1"/>
                    <a:pt x="653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5543800" y="1793725"/>
              <a:ext cx="19825" cy="12325"/>
            </a:xfrm>
            <a:custGeom>
              <a:rect b="b" l="l" r="r" t="t"/>
              <a:pathLst>
                <a:path extrusionOk="0" h="493" w="793">
                  <a:moveTo>
                    <a:pt x="68" y="1"/>
                  </a:moveTo>
                  <a:cubicBezTo>
                    <a:pt x="37" y="5"/>
                    <a:pt x="14" y="28"/>
                    <a:pt x="14" y="59"/>
                  </a:cubicBezTo>
                  <a:lnTo>
                    <a:pt x="5" y="55"/>
                  </a:lnTo>
                  <a:lnTo>
                    <a:pt x="5" y="55"/>
                  </a:lnTo>
                  <a:cubicBezTo>
                    <a:pt x="1" y="68"/>
                    <a:pt x="5" y="86"/>
                    <a:pt x="14" y="100"/>
                  </a:cubicBezTo>
                  <a:cubicBezTo>
                    <a:pt x="28" y="113"/>
                    <a:pt x="41" y="122"/>
                    <a:pt x="59" y="127"/>
                  </a:cubicBezTo>
                  <a:lnTo>
                    <a:pt x="109" y="136"/>
                  </a:lnTo>
                  <a:cubicBezTo>
                    <a:pt x="217" y="172"/>
                    <a:pt x="325" y="217"/>
                    <a:pt x="424" y="275"/>
                  </a:cubicBezTo>
                  <a:lnTo>
                    <a:pt x="410" y="266"/>
                  </a:lnTo>
                  <a:lnTo>
                    <a:pt x="410" y="266"/>
                  </a:lnTo>
                  <a:cubicBezTo>
                    <a:pt x="509" y="329"/>
                    <a:pt x="603" y="401"/>
                    <a:pt x="689" y="482"/>
                  </a:cubicBezTo>
                  <a:cubicBezTo>
                    <a:pt x="700" y="489"/>
                    <a:pt x="713" y="493"/>
                    <a:pt x="726" y="493"/>
                  </a:cubicBezTo>
                  <a:cubicBezTo>
                    <a:pt x="745" y="493"/>
                    <a:pt x="765" y="485"/>
                    <a:pt x="779" y="469"/>
                  </a:cubicBezTo>
                  <a:cubicBezTo>
                    <a:pt x="788" y="455"/>
                    <a:pt x="792" y="442"/>
                    <a:pt x="792" y="424"/>
                  </a:cubicBezTo>
                  <a:cubicBezTo>
                    <a:pt x="788" y="406"/>
                    <a:pt x="779" y="392"/>
                    <a:pt x="765" y="383"/>
                  </a:cubicBezTo>
                  <a:cubicBezTo>
                    <a:pt x="720" y="338"/>
                    <a:pt x="675" y="302"/>
                    <a:pt x="626" y="262"/>
                  </a:cubicBezTo>
                  <a:cubicBezTo>
                    <a:pt x="572" y="221"/>
                    <a:pt x="518" y="185"/>
                    <a:pt x="459" y="149"/>
                  </a:cubicBezTo>
                  <a:cubicBezTo>
                    <a:pt x="338" y="82"/>
                    <a:pt x="212" y="32"/>
                    <a:pt x="77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5468000" y="1790250"/>
              <a:ext cx="16450" cy="5375"/>
            </a:xfrm>
            <a:custGeom>
              <a:rect b="b" l="l" r="r" t="t"/>
              <a:pathLst>
                <a:path extrusionOk="0" h="215" w="658">
                  <a:moveTo>
                    <a:pt x="468" y="0"/>
                  </a:moveTo>
                  <a:cubicBezTo>
                    <a:pt x="419" y="5"/>
                    <a:pt x="369" y="9"/>
                    <a:pt x="320" y="18"/>
                  </a:cubicBezTo>
                  <a:cubicBezTo>
                    <a:pt x="221" y="32"/>
                    <a:pt x="127" y="59"/>
                    <a:pt x="32" y="99"/>
                  </a:cubicBezTo>
                  <a:cubicBezTo>
                    <a:pt x="19" y="108"/>
                    <a:pt x="10" y="122"/>
                    <a:pt x="5" y="135"/>
                  </a:cubicBezTo>
                  <a:cubicBezTo>
                    <a:pt x="1" y="153"/>
                    <a:pt x="1" y="171"/>
                    <a:pt x="10" y="185"/>
                  </a:cubicBezTo>
                  <a:cubicBezTo>
                    <a:pt x="19" y="198"/>
                    <a:pt x="32" y="207"/>
                    <a:pt x="50" y="212"/>
                  </a:cubicBezTo>
                  <a:cubicBezTo>
                    <a:pt x="56" y="214"/>
                    <a:pt x="62" y="215"/>
                    <a:pt x="69" y="215"/>
                  </a:cubicBezTo>
                  <a:cubicBezTo>
                    <a:pt x="78" y="215"/>
                    <a:pt x="87" y="213"/>
                    <a:pt x="95" y="207"/>
                  </a:cubicBezTo>
                  <a:lnTo>
                    <a:pt x="104" y="203"/>
                  </a:lnTo>
                  <a:cubicBezTo>
                    <a:pt x="185" y="171"/>
                    <a:pt x="271" y="149"/>
                    <a:pt x="356" y="135"/>
                  </a:cubicBezTo>
                  <a:cubicBezTo>
                    <a:pt x="403" y="130"/>
                    <a:pt x="451" y="128"/>
                    <a:pt x="497" y="128"/>
                  </a:cubicBezTo>
                  <a:cubicBezTo>
                    <a:pt x="530" y="128"/>
                    <a:pt x="563" y="129"/>
                    <a:pt x="594" y="131"/>
                  </a:cubicBezTo>
                  <a:cubicBezTo>
                    <a:pt x="630" y="131"/>
                    <a:pt x="657" y="104"/>
                    <a:pt x="657" y="68"/>
                  </a:cubicBezTo>
                  <a:cubicBezTo>
                    <a:pt x="657" y="32"/>
                    <a:pt x="630" y="5"/>
                    <a:pt x="594" y="5"/>
                  </a:cubicBezTo>
                  <a:cubicBezTo>
                    <a:pt x="563" y="5"/>
                    <a:pt x="531" y="0"/>
                    <a:pt x="500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5464075" y="1578375"/>
              <a:ext cx="136550" cy="100900"/>
            </a:xfrm>
            <a:custGeom>
              <a:rect b="b" l="l" r="r" t="t"/>
              <a:pathLst>
                <a:path extrusionOk="0" h="4036" w="5462">
                  <a:moveTo>
                    <a:pt x="5241" y="3779"/>
                  </a:moveTo>
                  <a:cubicBezTo>
                    <a:pt x="5241" y="3779"/>
                    <a:pt x="5237" y="3779"/>
                    <a:pt x="5237" y="3783"/>
                  </a:cubicBezTo>
                  <a:lnTo>
                    <a:pt x="5241" y="3779"/>
                  </a:lnTo>
                  <a:close/>
                  <a:moveTo>
                    <a:pt x="68" y="0"/>
                  </a:moveTo>
                  <a:cubicBezTo>
                    <a:pt x="59" y="0"/>
                    <a:pt x="50" y="4"/>
                    <a:pt x="41" y="9"/>
                  </a:cubicBezTo>
                  <a:lnTo>
                    <a:pt x="41" y="4"/>
                  </a:lnTo>
                  <a:cubicBezTo>
                    <a:pt x="23" y="13"/>
                    <a:pt x="14" y="27"/>
                    <a:pt x="9" y="40"/>
                  </a:cubicBezTo>
                  <a:cubicBezTo>
                    <a:pt x="0" y="58"/>
                    <a:pt x="5" y="76"/>
                    <a:pt x="9" y="90"/>
                  </a:cubicBezTo>
                  <a:cubicBezTo>
                    <a:pt x="324" y="594"/>
                    <a:pt x="693" y="1080"/>
                    <a:pt x="1188" y="1422"/>
                  </a:cubicBezTo>
                  <a:cubicBezTo>
                    <a:pt x="1426" y="1588"/>
                    <a:pt x="1696" y="1709"/>
                    <a:pt x="1980" y="1781"/>
                  </a:cubicBezTo>
                  <a:cubicBezTo>
                    <a:pt x="2128" y="1817"/>
                    <a:pt x="2281" y="1840"/>
                    <a:pt x="2434" y="1844"/>
                  </a:cubicBezTo>
                  <a:cubicBezTo>
                    <a:pt x="2587" y="1853"/>
                    <a:pt x="2735" y="1853"/>
                    <a:pt x="2884" y="1876"/>
                  </a:cubicBezTo>
                  <a:cubicBezTo>
                    <a:pt x="2906" y="1880"/>
                    <a:pt x="2929" y="1885"/>
                    <a:pt x="2951" y="1889"/>
                  </a:cubicBezTo>
                  <a:lnTo>
                    <a:pt x="2938" y="1889"/>
                  </a:lnTo>
                  <a:cubicBezTo>
                    <a:pt x="3023" y="1903"/>
                    <a:pt x="3109" y="1930"/>
                    <a:pt x="3190" y="1970"/>
                  </a:cubicBezTo>
                  <a:cubicBezTo>
                    <a:pt x="3257" y="2002"/>
                    <a:pt x="3320" y="2042"/>
                    <a:pt x="3374" y="2092"/>
                  </a:cubicBezTo>
                  <a:cubicBezTo>
                    <a:pt x="3433" y="2146"/>
                    <a:pt x="3487" y="2204"/>
                    <a:pt x="3532" y="2267"/>
                  </a:cubicBezTo>
                  <a:cubicBezTo>
                    <a:pt x="3599" y="2371"/>
                    <a:pt x="3648" y="2488"/>
                    <a:pt x="3689" y="2605"/>
                  </a:cubicBezTo>
                  <a:cubicBezTo>
                    <a:pt x="3729" y="2726"/>
                    <a:pt x="3761" y="2852"/>
                    <a:pt x="3801" y="2978"/>
                  </a:cubicBezTo>
                  <a:cubicBezTo>
                    <a:pt x="3842" y="3100"/>
                    <a:pt x="3891" y="3226"/>
                    <a:pt x="3954" y="3342"/>
                  </a:cubicBezTo>
                  <a:cubicBezTo>
                    <a:pt x="4008" y="3455"/>
                    <a:pt x="4080" y="3558"/>
                    <a:pt x="4161" y="3657"/>
                  </a:cubicBezTo>
                  <a:cubicBezTo>
                    <a:pt x="4242" y="3752"/>
                    <a:pt x="4337" y="3833"/>
                    <a:pt x="4445" y="3900"/>
                  </a:cubicBezTo>
                  <a:cubicBezTo>
                    <a:pt x="4548" y="3959"/>
                    <a:pt x="4656" y="3999"/>
                    <a:pt x="4769" y="4022"/>
                  </a:cubicBezTo>
                  <a:cubicBezTo>
                    <a:pt x="4818" y="4031"/>
                    <a:pt x="4869" y="4035"/>
                    <a:pt x="4919" y="4035"/>
                  </a:cubicBezTo>
                  <a:cubicBezTo>
                    <a:pt x="4970" y="4035"/>
                    <a:pt x="5021" y="4031"/>
                    <a:pt x="5070" y="4022"/>
                  </a:cubicBezTo>
                  <a:cubicBezTo>
                    <a:pt x="5165" y="3999"/>
                    <a:pt x="5250" y="3950"/>
                    <a:pt x="5317" y="3882"/>
                  </a:cubicBezTo>
                  <a:cubicBezTo>
                    <a:pt x="5349" y="3846"/>
                    <a:pt x="5376" y="3806"/>
                    <a:pt x="5398" y="3765"/>
                  </a:cubicBezTo>
                  <a:cubicBezTo>
                    <a:pt x="5421" y="3711"/>
                    <a:pt x="5439" y="3653"/>
                    <a:pt x="5448" y="3594"/>
                  </a:cubicBezTo>
                  <a:lnTo>
                    <a:pt x="5448" y="3612"/>
                  </a:lnTo>
                  <a:cubicBezTo>
                    <a:pt x="5448" y="3599"/>
                    <a:pt x="5457" y="3590"/>
                    <a:pt x="5457" y="3581"/>
                  </a:cubicBezTo>
                  <a:cubicBezTo>
                    <a:pt x="5461" y="3567"/>
                    <a:pt x="5461" y="3549"/>
                    <a:pt x="5452" y="3536"/>
                  </a:cubicBezTo>
                  <a:cubicBezTo>
                    <a:pt x="5448" y="3518"/>
                    <a:pt x="5434" y="3509"/>
                    <a:pt x="5416" y="3504"/>
                  </a:cubicBezTo>
                  <a:cubicBezTo>
                    <a:pt x="5409" y="3501"/>
                    <a:pt x="5402" y="3500"/>
                    <a:pt x="5395" y="3500"/>
                  </a:cubicBezTo>
                  <a:cubicBezTo>
                    <a:pt x="5370" y="3500"/>
                    <a:pt x="5347" y="3517"/>
                    <a:pt x="5340" y="3545"/>
                  </a:cubicBezTo>
                  <a:cubicBezTo>
                    <a:pt x="5335" y="3563"/>
                    <a:pt x="5331" y="3585"/>
                    <a:pt x="5326" y="3603"/>
                  </a:cubicBezTo>
                  <a:lnTo>
                    <a:pt x="5326" y="3590"/>
                  </a:lnTo>
                  <a:cubicBezTo>
                    <a:pt x="5317" y="3630"/>
                    <a:pt x="5304" y="3671"/>
                    <a:pt x="5286" y="3711"/>
                  </a:cubicBezTo>
                  <a:cubicBezTo>
                    <a:pt x="5259" y="3765"/>
                    <a:pt x="5219" y="3815"/>
                    <a:pt x="5169" y="3851"/>
                  </a:cubicBezTo>
                  <a:cubicBezTo>
                    <a:pt x="5142" y="3864"/>
                    <a:pt x="5111" y="3878"/>
                    <a:pt x="5084" y="3891"/>
                  </a:cubicBezTo>
                  <a:cubicBezTo>
                    <a:pt x="5043" y="3905"/>
                    <a:pt x="5003" y="3909"/>
                    <a:pt x="4958" y="3914"/>
                  </a:cubicBezTo>
                  <a:cubicBezTo>
                    <a:pt x="4904" y="3914"/>
                    <a:pt x="4845" y="3914"/>
                    <a:pt x="4791" y="3900"/>
                  </a:cubicBezTo>
                  <a:cubicBezTo>
                    <a:pt x="4715" y="3887"/>
                    <a:pt x="4638" y="3860"/>
                    <a:pt x="4571" y="3828"/>
                  </a:cubicBezTo>
                  <a:cubicBezTo>
                    <a:pt x="4503" y="3792"/>
                    <a:pt x="4436" y="3747"/>
                    <a:pt x="4377" y="3702"/>
                  </a:cubicBezTo>
                  <a:cubicBezTo>
                    <a:pt x="4296" y="3626"/>
                    <a:pt x="4224" y="3545"/>
                    <a:pt x="4161" y="3455"/>
                  </a:cubicBezTo>
                  <a:cubicBezTo>
                    <a:pt x="4065" y="3306"/>
                    <a:pt x="3986" y="3144"/>
                    <a:pt x="3927" y="2973"/>
                  </a:cubicBezTo>
                  <a:lnTo>
                    <a:pt x="3927" y="2973"/>
                  </a:lnTo>
                  <a:cubicBezTo>
                    <a:pt x="3927" y="2973"/>
                    <a:pt x="3927" y="2974"/>
                    <a:pt x="3927" y="2974"/>
                  </a:cubicBezTo>
                  <a:cubicBezTo>
                    <a:pt x="3927" y="2972"/>
                    <a:pt x="3927" y="2971"/>
                    <a:pt x="3926" y="2970"/>
                  </a:cubicBezTo>
                  <a:lnTo>
                    <a:pt x="3926" y="2970"/>
                  </a:lnTo>
                  <a:cubicBezTo>
                    <a:pt x="3927" y="2971"/>
                    <a:pt x="3927" y="2972"/>
                    <a:pt x="3927" y="2973"/>
                  </a:cubicBezTo>
                  <a:lnTo>
                    <a:pt x="3927" y="2973"/>
                  </a:lnTo>
                  <a:cubicBezTo>
                    <a:pt x="3927" y="2971"/>
                    <a:pt x="3926" y="2969"/>
                    <a:pt x="3925" y="2967"/>
                  </a:cubicBezTo>
                  <a:lnTo>
                    <a:pt x="3925" y="2967"/>
                  </a:lnTo>
                  <a:cubicBezTo>
                    <a:pt x="3926" y="2968"/>
                    <a:pt x="3926" y="2969"/>
                    <a:pt x="3926" y="2970"/>
                  </a:cubicBezTo>
                  <a:lnTo>
                    <a:pt x="3926" y="2970"/>
                  </a:lnTo>
                  <a:cubicBezTo>
                    <a:pt x="3926" y="2969"/>
                    <a:pt x="3926" y="2968"/>
                    <a:pt x="3925" y="2967"/>
                  </a:cubicBezTo>
                  <a:lnTo>
                    <a:pt x="3925" y="2967"/>
                  </a:lnTo>
                  <a:cubicBezTo>
                    <a:pt x="3925" y="2967"/>
                    <a:pt x="3925" y="2967"/>
                    <a:pt x="3925" y="2967"/>
                  </a:cubicBezTo>
                  <a:lnTo>
                    <a:pt x="3925" y="2967"/>
                  </a:lnTo>
                  <a:cubicBezTo>
                    <a:pt x="3859" y="2762"/>
                    <a:pt x="3814" y="2549"/>
                    <a:pt x="3720" y="2348"/>
                  </a:cubicBezTo>
                  <a:cubicBezTo>
                    <a:pt x="3626" y="2155"/>
                    <a:pt x="3478" y="1988"/>
                    <a:pt x="3289" y="1885"/>
                  </a:cubicBezTo>
                  <a:cubicBezTo>
                    <a:pt x="3118" y="1795"/>
                    <a:pt x="2929" y="1745"/>
                    <a:pt x="2740" y="1741"/>
                  </a:cubicBezTo>
                  <a:cubicBezTo>
                    <a:pt x="2636" y="1732"/>
                    <a:pt x="2533" y="1732"/>
                    <a:pt x="2429" y="1727"/>
                  </a:cubicBezTo>
                  <a:cubicBezTo>
                    <a:pt x="2321" y="1723"/>
                    <a:pt x="2218" y="1709"/>
                    <a:pt x="2110" y="1687"/>
                  </a:cubicBezTo>
                  <a:lnTo>
                    <a:pt x="2110" y="1687"/>
                  </a:lnTo>
                  <a:lnTo>
                    <a:pt x="2128" y="1691"/>
                  </a:lnTo>
                  <a:cubicBezTo>
                    <a:pt x="1939" y="1655"/>
                    <a:pt x="1759" y="1597"/>
                    <a:pt x="1588" y="1516"/>
                  </a:cubicBezTo>
                  <a:cubicBezTo>
                    <a:pt x="1377" y="1413"/>
                    <a:pt x="1183" y="1282"/>
                    <a:pt x="1008" y="1129"/>
                  </a:cubicBezTo>
                  <a:lnTo>
                    <a:pt x="1008" y="1129"/>
                  </a:lnTo>
                  <a:lnTo>
                    <a:pt x="1021" y="1138"/>
                  </a:lnTo>
                  <a:cubicBezTo>
                    <a:pt x="724" y="873"/>
                    <a:pt x="468" y="571"/>
                    <a:pt x="252" y="238"/>
                  </a:cubicBezTo>
                  <a:cubicBezTo>
                    <a:pt x="207" y="171"/>
                    <a:pt x="167" y="103"/>
                    <a:pt x="122" y="36"/>
                  </a:cubicBezTo>
                  <a:cubicBezTo>
                    <a:pt x="113" y="22"/>
                    <a:pt x="104" y="9"/>
                    <a:pt x="86" y="4"/>
                  </a:cubicBezTo>
                  <a:cubicBezTo>
                    <a:pt x="81" y="4"/>
                    <a:pt x="72" y="0"/>
                    <a:pt x="6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5426500" y="1587200"/>
              <a:ext cx="45700" cy="72750"/>
            </a:xfrm>
            <a:custGeom>
              <a:rect b="b" l="l" r="r" t="t"/>
              <a:pathLst>
                <a:path extrusionOk="0" h="2910" w="1828">
                  <a:moveTo>
                    <a:pt x="1756" y="0"/>
                  </a:moveTo>
                  <a:cubicBezTo>
                    <a:pt x="1730" y="0"/>
                    <a:pt x="1704" y="17"/>
                    <a:pt x="1697" y="43"/>
                  </a:cubicBezTo>
                  <a:lnTo>
                    <a:pt x="1697" y="47"/>
                  </a:lnTo>
                  <a:cubicBezTo>
                    <a:pt x="1629" y="299"/>
                    <a:pt x="1539" y="547"/>
                    <a:pt x="1427" y="785"/>
                  </a:cubicBezTo>
                  <a:cubicBezTo>
                    <a:pt x="1427" y="790"/>
                    <a:pt x="1427" y="790"/>
                    <a:pt x="1427" y="790"/>
                  </a:cubicBezTo>
                  <a:cubicBezTo>
                    <a:pt x="1346" y="970"/>
                    <a:pt x="1251" y="1145"/>
                    <a:pt x="1152" y="1316"/>
                  </a:cubicBezTo>
                  <a:cubicBezTo>
                    <a:pt x="1103" y="1406"/>
                    <a:pt x="1049" y="1491"/>
                    <a:pt x="990" y="1577"/>
                  </a:cubicBezTo>
                  <a:cubicBezTo>
                    <a:pt x="936" y="1662"/>
                    <a:pt x="873" y="1743"/>
                    <a:pt x="810" y="1820"/>
                  </a:cubicBezTo>
                  <a:lnTo>
                    <a:pt x="819" y="1811"/>
                  </a:lnTo>
                  <a:lnTo>
                    <a:pt x="819" y="1811"/>
                  </a:lnTo>
                  <a:cubicBezTo>
                    <a:pt x="675" y="1977"/>
                    <a:pt x="518" y="2135"/>
                    <a:pt x="369" y="2297"/>
                  </a:cubicBezTo>
                  <a:cubicBezTo>
                    <a:pt x="298" y="2373"/>
                    <a:pt x="226" y="2454"/>
                    <a:pt x="163" y="2540"/>
                  </a:cubicBezTo>
                  <a:cubicBezTo>
                    <a:pt x="95" y="2625"/>
                    <a:pt x="46" y="2724"/>
                    <a:pt x="14" y="2828"/>
                  </a:cubicBezTo>
                  <a:cubicBezTo>
                    <a:pt x="0" y="2877"/>
                    <a:pt x="38" y="2909"/>
                    <a:pt x="76" y="2909"/>
                  </a:cubicBezTo>
                  <a:cubicBezTo>
                    <a:pt x="100" y="2909"/>
                    <a:pt x="125" y="2895"/>
                    <a:pt x="136" y="2864"/>
                  </a:cubicBezTo>
                  <a:cubicBezTo>
                    <a:pt x="145" y="2828"/>
                    <a:pt x="158" y="2796"/>
                    <a:pt x="172" y="2760"/>
                  </a:cubicBezTo>
                  <a:cubicBezTo>
                    <a:pt x="194" y="2720"/>
                    <a:pt x="217" y="2679"/>
                    <a:pt x="244" y="2639"/>
                  </a:cubicBezTo>
                  <a:cubicBezTo>
                    <a:pt x="271" y="2603"/>
                    <a:pt x="302" y="2567"/>
                    <a:pt x="329" y="2531"/>
                  </a:cubicBezTo>
                  <a:cubicBezTo>
                    <a:pt x="477" y="2351"/>
                    <a:pt x="644" y="2189"/>
                    <a:pt x="801" y="2013"/>
                  </a:cubicBezTo>
                  <a:cubicBezTo>
                    <a:pt x="882" y="1923"/>
                    <a:pt x="959" y="1829"/>
                    <a:pt x="1031" y="1734"/>
                  </a:cubicBezTo>
                  <a:cubicBezTo>
                    <a:pt x="1103" y="1631"/>
                    <a:pt x="1170" y="1523"/>
                    <a:pt x="1233" y="1415"/>
                  </a:cubicBezTo>
                  <a:cubicBezTo>
                    <a:pt x="1359" y="1208"/>
                    <a:pt x="1467" y="997"/>
                    <a:pt x="1566" y="776"/>
                  </a:cubicBezTo>
                  <a:cubicBezTo>
                    <a:pt x="1665" y="551"/>
                    <a:pt x="1751" y="317"/>
                    <a:pt x="1814" y="83"/>
                  </a:cubicBezTo>
                  <a:cubicBezTo>
                    <a:pt x="1827" y="47"/>
                    <a:pt x="1809" y="16"/>
                    <a:pt x="1773" y="2"/>
                  </a:cubicBezTo>
                  <a:cubicBezTo>
                    <a:pt x="1768" y="1"/>
                    <a:pt x="1762" y="0"/>
                    <a:pt x="1756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5427075" y="2345050"/>
              <a:ext cx="350" cy="25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5618475" y="1982800"/>
              <a:ext cx="5650" cy="3050"/>
            </a:xfrm>
            <a:custGeom>
              <a:rect b="b" l="l" r="r" t="t"/>
              <a:pathLst>
                <a:path extrusionOk="0" h="122" w="226">
                  <a:moveTo>
                    <a:pt x="91" y="0"/>
                  </a:moveTo>
                  <a:cubicBezTo>
                    <a:pt x="64" y="41"/>
                    <a:pt x="37" y="85"/>
                    <a:pt x="1" y="121"/>
                  </a:cubicBezTo>
                  <a:lnTo>
                    <a:pt x="145" y="121"/>
                  </a:lnTo>
                  <a:cubicBezTo>
                    <a:pt x="163" y="99"/>
                    <a:pt x="176" y="76"/>
                    <a:pt x="194" y="50"/>
                  </a:cubicBezTo>
                  <a:lnTo>
                    <a:pt x="217" y="14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5349025" y="2014850"/>
              <a:ext cx="3625" cy="4400"/>
            </a:xfrm>
            <a:custGeom>
              <a:rect b="b" l="l" r="r" t="t"/>
              <a:pathLst>
                <a:path extrusionOk="0" h="176" w="145">
                  <a:moveTo>
                    <a:pt x="104" y="0"/>
                  </a:moveTo>
                  <a:lnTo>
                    <a:pt x="77" y="27"/>
                  </a:lnTo>
                  <a:lnTo>
                    <a:pt x="72" y="27"/>
                  </a:lnTo>
                  <a:cubicBezTo>
                    <a:pt x="50" y="50"/>
                    <a:pt x="27" y="68"/>
                    <a:pt x="5" y="86"/>
                  </a:cubicBezTo>
                  <a:lnTo>
                    <a:pt x="0" y="86"/>
                  </a:lnTo>
                  <a:cubicBezTo>
                    <a:pt x="14" y="113"/>
                    <a:pt x="27" y="144"/>
                    <a:pt x="41" y="176"/>
                  </a:cubicBezTo>
                  <a:lnTo>
                    <a:pt x="72" y="153"/>
                  </a:lnTo>
                  <a:lnTo>
                    <a:pt x="86" y="144"/>
                  </a:lnTo>
                  <a:lnTo>
                    <a:pt x="108" y="126"/>
                  </a:lnTo>
                  <a:cubicBezTo>
                    <a:pt x="117" y="117"/>
                    <a:pt x="131" y="108"/>
                    <a:pt x="144" y="99"/>
                  </a:cubicBezTo>
                  <a:cubicBezTo>
                    <a:pt x="140" y="86"/>
                    <a:pt x="131" y="68"/>
                    <a:pt x="122" y="54"/>
                  </a:cubicBezTo>
                  <a:lnTo>
                    <a:pt x="122" y="50"/>
                  </a:lnTo>
                  <a:cubicBezTo>
                    <a:pt x="117" y="36"/>
                    <a:pt x="108" y="18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5364875" y="1977175"/>
              <a:ext cx="260950" cy="31750"/>
            </a:xfrm>
            <a:custGeom>
              <a:rect b="b" l="l" r="r" t="t"/>
              <a:pathLst>
                <a:path extrusionOk="0" h="1270" w="10438">
                  <a:moveTo>
                    <a:pt x="10365" y="0"/>
                  </a:moveTo>
                  <a:cubicBezTo>
                    <a:pt x="10356" y="0"/>
                    <a:pt x="10343" y="0"/>
                    <a:pt x="10334" y="9"/>
                  </a:cubicBezTo>
                  <a:lnTo>
                    <a:pt x="10343" y="5"/>
                  </a:lnTo>
                  <a:lnTo>
                    <a:pt x="10343" y="5"/>
                  </a:lnTo>
                  <a:cubicBezTo>
                    <a:pt x="10329" y="14"/>
                    <a:pt x="10320" y="27"/>
                    <a:pt x="10316" y="41"/>
                  </a:cubicBezTo>
                  <a:cubicBezTo>
                    <a:pt x="10311" y="54"/>
                    <a:pt x="10307" y="63"/>
                    <a:pt x="10302" y="77"/>
                  </a:cubicBezTo>
                  <a:cubicBezTo>
                    <a:pt x="10266" y="149"/>
                    <a:pt x="10226" y="221"/>
                    <a:pt x="10176" y="284"/>
                  </a:cubicBezTo>
                  <a:cubicBezTo>
                    <a:pt x="10104" y="378"/>
                    <a:pt x="10019" y="459"/>
                    <a:pt x="9924" y="535"/>
                  </a:cubicBezTo>
                  <a:lnTo>
                    <a:pt x="9920" y="535"/>
                  </a:lnTo>
                  <a:cubicBezTo>
                    <a:pt x="9915" y="535"/>
                    <a:pt x="9915" y="540"/>
                    <a:pt x="9911" y="540"/>
                  </a:cubicBezTo>
                  <a:cubicBezTo>
                    <a:pt x="9780" y="639"/>
                    <a:pt x="9636" y="720"/>
                    <a:pt x="9488" y="783"/>
                  </a:cubicBezTo>
                  <a:lnTo>
                    <a:pt x="9501" y="778"/>
                  </a:lnTo>
                  <a:lnTo>
                    <a:pt x="9501" y="778"/>
                  </a:lnTo>
                  <a:cubicBezTo>
                    <a:pt x="9196" y="895"/>
                    <a:pt x="8876" y="976"/>
                    <a:pt x="8552" y="1017"/>
                  </a:cubicBezTo>
                  <a:cubicBezTo>
                    <a:pt x="8260" y="1057"/>
                    <a:pt x="7963" y="1071"/>
                    <a:pt x="7670" y="1089"/>
                  </a:cubicBezTo>
                  <a:cubicBezTo>
                    <a:pt x="7495" y="1098"/>
                    <a:pt x="7324" y="1111"/>
                    <a:pt x="7153" y="1116"/>
                  </a:cubicBezTo>
                  <a:cubicBezTo>
                    <a:pt x="6946" y="1125"/>
                    <a:pt x="6739" y="1134"/>
                    <a:pt x="6532" y="1138"/>
                  </a:cubicBezTo>
                  <a:cubicBezTo>
                    <a:pt x="6307" y="1143"/>
                    <a:pt x="6082" y="1145"/>
                    <a:pt x="5857" y="1145"/>
                  </a:cubicBezTo>
                  <a:cubicBezTo>
                    <a:pt x="5259" y="1145"/>
                    <a:pt x="4660" y="1130"/>
                    <a:pt x="4058" y="1107"/>
                  </a:cubicBezTo>
                  <a:cubicBezTo>
                    <a:pt x="2731" y="1057"/>
                    <a:pt x="1408" y="981"/>
                    <a:pt x="81" y="972"/>
                  </a:cubicBezTo>
                  <a:cubicBezTo>
                    <a:pt x="0" y="972"/>
                    <a:pt x="0" y="1098"/>
                    <a:pt x="81" y="1098"/>
                  </a:cubicBezTo>
                  <a:cubicBezTo>
                    <a:pt x="1728" y="1107"/>
                    <a:pt x="3374" y="1224"/>
                    <a:pt x="5021" y="1260"/>
                  </a:cubicBezTo>
                  <a:cubicBezTo>
                    <a:pt x="5302" y="1266"/>
                    <a:pt x="5583" y="1269"/>
                    <a:pt x="5864" y="1269"/>
                  </a:cubicBezTo>
                  <a:cubicBezTo>
                    <a:pt x="6406" y="1269"/>
                    <a:pt x="6947" y="1256"/>
                    <a:pt x="7486" y="1224"/>
                  </a:cubicBezTo>
                  <a:cubicBezTo>
                    <a:pt x="8080" y="1192"/>
                    <a:pt x="8678" y="1170"/>
                    <a:pt x="9249" y="999"/>
                  </a:cubicBezTo>
                  <a:cubicBezTo>
                    <a:pt x="9488" y="931"/>
                    <a:pt x="9708" y="828"/>
                    <a:pt x="9915" y="693"/>
                  </a:cubicBezTo>
                  <a:cubicBezTo>
                    <a:pt x="10019" y="621"/>
                    <a:pt x="10113" y="540"/>
                    <a:pt x="10199" y="445"/>
                  </a:cubicBezTo>
                  <a:cubicBezTo>
                    <a:pt x="10230" y="414"/>
                    <a:pt x="10257" y="378"/>
                    <a:pt x="10284" y="342"/>
                  </a:cubicBezTo>
                  <a:lnTo>
                    <a:pt x="10280" y="342"/>
                  </a:lnTo>
                  <a:cubicBezTo>
                    <a:pt x="10298" y="319"/>
                    <a:pt x="10316" y="297"/>
                    <a:pt x="10329" y="270"/>
                  </a:cubicBezTo>
                  <a:lnTo>
                    <a:pt x="10352" y="234"/>
                  </a:lnTo>
                  <a:lnTo>
                    <a:pt x="10365" y="221"/>
                  </a:lnTo>
                  <a:cubicBezTo>
                    <a:pt x="10388" y="171"/>
                    <a:pt x="10410" y="126"/>
                    <a:pt x="10428" y="77"/>
                  </a:cubicBezTo>
                  <a:cubicBezTo>
                    <a:pt x="10437" y="41"/>
                    <a:pt x="10415" y="9"/>
                    <a:pt x="10383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5335850" y="1998975"/>
              <a:ext cx="32750" cy="24175"/>
            </a:xfrm>
            <a:custGeom>
              <a:rect b="b" l="l" r="r" t="t"/>
              <a:pathLst>
                <a:path extrusionOk="0" h="967" w="1310">
                  <a:moveTo>
                    <a:pt x="653" y="1"/>
                  </a:moveTo>
                  <a:cubicBezTo>
                    <a:pt x="541" y="68"/>
                    <a:pt x="433" y="149"/>
                    <a:pt x="338" y="239"/>
                  </a:cubicBezTo>
                  <a:cubicBezTo>
                    <a:pt x="289" y="289"/>
                    <a:pt x="239" y="338"/>
                    <a:pt x="199" y="392"/>
                  </a:cubicBezTo>
                  <a:cubicBezTo>
                    <a:pt x="154" y="446"/>
                    <a:pt x="113" y="505"/>
                    <a:pt x="82" y="563"/>
                  </a:cubicBezTo>
                  <a:cubicBezTo>
                    <a:pt x="50" y="613"/>
                    <a:pt x="28" y="667"/>
                    <a:pt x="14" y="721"/>
                  </a:cubicBezTo>
                  <a:cubicBezTo>
                    <a:pt x="1" y="757"/>
                    <a:pt x="1" y="797"/>
                    <a:pt x="5" y="833"/>
                  </a:cubicBezTo>
                  <a:cubicBezTo>
                    <a:pt x="10" y="865"/>
                    <a:pt x="23" y="896"/>
                    <a:pt x="50" y="923"/>
                  </a:cubicBezTo>
                  <a:cubicBezTo>
                    <a:pt x="73" y="946"/>
                    <a:pt x="104" y="959"/>
                    <a:pt x="136" y="964"/>
                  </a:cubicBezTo>
                  <a:cubicBezTo>
                    <a:pt x="151" y="966"/>
                    <a:pt x="168" y="967"/>
                    <a:pt x="185" y="967"/>
                  </a:cubicBezTo>
                  <a:cubicBezTo>
                    <a:pt x="202" y="967"/>
                    <a:pt x="219" y="966"/>
                    <a:pt x="235" y="964"/>
                  </a:cubicBezTo>
                  <a:cubicBezTo>
                    <a:pt x="275" y="959"/>
                    <a:pt x="316" y="946"/>
                    <a:pt x="352" y="932"/>
                  </a:cubicBezTo>
                  <a:cubicBezTo>
                    <a:pt x="428" y="901"/>
                    <a:pt x="505" y="865"/>
                    <a:pt x="572" y="815"/>
                  </a:cubicBezTo>
                  <a:lnTo>
                    <a:pt x="599" y="793"/>
                  </a:lnTo>
                  <a:lnTo>
                    <a:pt x="613" y="784"/>
                  </a:lnTo>
                  <a:lnTo>
                    <a:pt x="635" y="770"/>
                  </a:lnTo>
                  <a:cubicBezTo>
                    <a:pt x="649" y="761"/>
                    <a:pt x="658" y="752"/>
                    <a:pt x="671" y="743"/>
                  </a:cubicBezTo>
                  <a:cubicBezTo>
                    <a:pt x="761" y="671"/>
                    <a:pt x="846" y="590"/>
                    <a:pt x="932" y="518"/>
                  </a:cubicBezTo>
                  <a:cubicBezTo>
                    <a:pt x="1035" y="419"/>
                    <a:pt x="1152" y="329"/>
                    <a:pt x="1278" y="253"/>
                  </a:cubicBezTo>
                  <a:cubicBezTo>
                    <a:pt x="1305" y="230"/>
                    <a:pt x="1310" y="190"/>
                    <a:pt x="1292" y="163"/>
                  </a:cubicBezTo>
                  <a:cubicBezTo>
                    <a:pt x="1283" y="149"/>
                    <a:pt x="1265" y="140"/>
                    <a:pt x="1251" y="140"/>
                  </a:cubicBezTo>
                  <a:cubicBezTo>
                    <a:pt x="1247" y="139"/>
                    <a:pt x="1242" y="139"/>
                    <a:pt x="1237" y="139"/>
                  </a:cubicBezTo>
                  <a:cubicBezTo>
                    <a:pt x="1224" y="139"/>
                    <a:pt x="1212" y="143"/>
                    <a:pt x="1202" y="149"/>
                  </a:cubicBezTo>
                  <a:cubicBezTo>
                    <a:pt x="1058" y="244"/>
                    <a:pt x="918" y="352"/>
                    <a:pt x="797" y="473"/>
                  </a:cubicBezTo>
                  <a:cubicBezTo>
                    <a:pt x="680" y="586"/>
                    <a:pt x="554" y="685"/>
                    <a:pt x="419" y="770"/>
                  </a:cubicBezTo>
                  <a:cubicBezTo>
                    <a:pt x="365" y="797"/>
                    <a:pt x="311" y="820"/>
                    <a:pt x="253" y="838"/>
                  </a:cubicBezTo>
                  <a:cubicBezTo>
                    <a:pt x="226" y="842"/>
                    <a:pt x="203" y="847"/>
                    <a:pt x="181" y="847"/>
                  </a:cubicBezTo>
                  <a:lnTo>
                    <a:pt x="154" y="847"/>
                  </a:lnTo>
                  <a:cubicBezTo>
                    <a:pt x="149" y="842"/>
                    <a:pt x="145" y="842"/>
                    <a:pt x="140" y="838"/>
                  </a:cubicBezTo>
                  <a:lnTo>
                    <a:pt x="136" y="838"/>
                  </a:lnTo>
                  <a:cubicBezTo>
                    <a:pt x="136" y="838"/>
                    <a:pt x="136" y="833"/>
                    <a:pt x="131" y="829"/>
                  </a:cubicBezTo>
                  <a:lnTo>
                    <a:pt x="131" y="811"/>
                  </a:lnTo>
                  <a:cubicBezTo>
                    <a:pt x="136" y="793"/>
                    <a:pt x="140" y="775"/>
                    <a:pt x="145" y="757"/>
                  </a:cubicBezTo>
                  <a:cubicBezTo>
                    <a:pt x="163" y="694"/>
                    <a:pt x="190" y="640"/>
                    <a:pt x="221" y="586"/>
                  </a:cubicBezTo>
                  <a:cubicBezTo>
                    <a:pt x="280" y="496"/>
                    <a:pt x="352" y="410"/>
                    <a:pt x="433" y="338"/>
                  </a:cubicBezTo>
                  <a:cubicBezTo>
                    <a:pt x="523" y="253"/>
                    <a:pt x="626" y="176"/>
                    <a:pt x="734" y="113"/>
                  </a:cubicBezTo>
                  <a:cubicBezTo>
                    <a:pt x="779" y="77"/>
                    <a:pt x="761" y="5"/>
                    <a:pt x="707" y="1"/>
                  </a:cubicBezTo>
                  <a:lnTo>
                    <a:pt x="698" y="1"/>
                  </a:lnTo>
                  <a:cubicBezTo>
                    <a:pt x="685" y="1"/>
                    <a:pt x="671" y="5"/>
                    <a:pt x="658" y="10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5316400" y="1998425"/>
              <a:ext cx="24650" cy="32625"/>
            </a:xfrm>
            <a:custGeom>
              <a:rect b="b" l="l" r="r" t="t"/>
              <a:pathLst>
                <a:path extrusionOk="0" h="1305" w="986">
                  <a:moveTo>
                    <a:pt x="914" y="0"/>
                  </a:moveTo>
                  <a:cubicBezTo>
                    <a:pt x="905" y="0"/>
                    <a:pt x="896" y="5"/>
                    <a:pt x="887" y="9"/>
                  </a:cubicBezTo>
                  <a:lnTo>
                    <a:pt x="891" y="14"/>
                  </a:lnTo>
                  <a:cubicBezTo>
                    <a:pt x="752" y="104"/>
                    <a:pt x="621" y="207"/>
                    <a:pt x="500" y="324"/>
                  </a:cubicBezTo>
                  <a:cubicBezTo>
                    <a:pt x="437" y="383"/>
                    <a:pt x="374" y="446"/>
                    <a:pt x="315" y="509"/>
                  </a:cubicBezTo>
                  <a:cubicBezTo>
                    <a:pt x="239" y="590"/>
                    <a:pt x="167" y="680"/>
                    <a:pt x="108" y="770"/>
                  </a:cubicBezTo>
                  <a:cubicBezTo>
                    <a:pt x="50" y="851"/>
                    <a:pt x="14" y="945"/>
                    <a:pt x="5" y="1044"/>
                  </a:cubicBezTo>
                  <a:cubicBezTo>
                    <a:pt x="0" y="1062"/>
                    <a:pt x="0" y="1084"/>
                    <a:pt x="5" y="1102"/>
                  </a:cubicBezTo>
                  <a:cubicBezTo>
                    <a:pt x="5" y="1125"/>
                    <a:pt x="14" y="1147"/>
                    <a:pt x="23" y="1165"/>
                  </a:cubicBezTo>
                  <a:cubicBezTo>
                    <a:pt x="32" y="1188"/>
                    <a:pt x="45" y="1206"/>
                    <a:pt x="59" y="1224"/>
                  </a:cubicBezTo>
                  <a:cubicBezTo>
                    <a:pt x="77" y="1242"/>
                    <a:pt x="95" y="1255"/>
                    <a:pt x="117" y="1269"/>
                  </a:cubicBezTo>
                  <a:cubicBezTo>
                    <a:pt x="153" y="1291"/>
                    <a:pt x="194" y="1305"/>
                    <a:pt x="239" y="1305"/>
                  </a:cubicBezTo>
                  <a:cubicBezTo>
                    <a:pt x="266" y="1305"/>
                    <a:pt x="288" y="1305"/>
                    <a:pt x="311" y="1300"/>
                  </a:cubicBezTo>
                  <a:cubicBezTo>
                    <a:pt x="338" y="1296"/>
                    <a:pt x="360" y="1287"/>
                    <a:pt x="387" y="1278"/>
                  </a:cubicBezTo>
                  <a:cubicBezTo>
                    <a:pt x="486" y="1233"/>
                    <a:pt x="581" y="1174"/>
                    <a:pt x="666" y="1102"/>
                  </a:cubicBezTo>
                  <a:cubicBezTo>
                    <a:pt x="738" y="1049"/>
                    <a:pt x="801" y="986"/>
                    <a:pt x="864" y="918"/>
                  </a:cubicBezTo>
                  <a:cubicBezTo>
                    <a:pt x="916" y="873"/>
                    <a:pt x="873" y="805"/>
                    <a:pt x="824" y="805"/>
                  </a:cubicBezTo>
                  <a:cubicBezTo>
                    <a:pt x="809" y="805"/>
                    <a:pt x="793" y="812"/>
                    <a:pt x="779" y="828"/>
                  </a:cubicBezTo>
                  <a:cubicBezTo>
                    <a:pt x="698" y="914"/>
                    <a:pt x="612" y="990"/>
                    <a:pt x="522" y="1062"/>
                  </a:cubicBezTo>
                  <a:cubicBezTo>
                    <a:pt x="464" y="1098"/>
                    <a:pt x="405" y="1134"/>
                    <a:pt x="347" y="1161"/>
                  </a:cubicBezTo>
                  <a:cubicBezTo>
                    <a:pt x="320" y="1170"/>
                    <a:pt x="293" y="1179"/>
                    <a:pt x="266" y="1183"/>
                  </a:cubicBezTo>
                  <a:lnTo>
                    <a:pt x="221" y="1183"/>
                  </a:lnTo>
                  <a:cubicBezTo>
                    <a:pt x="212" y="1179"/>
                    <a:pt x="203" y="1174"/>
                    <a:pt x="194" y="1174"/>
                  </a:cubicBezTo>
                  <a:lnTo>
                    <a:pt x="171" y="1156"/>
                  </a:lnTo>
                  <a:cubicBezTo>
                    <a:pt x="162" y="1152"/>
                    <a:pt x="153" y="1143"/>
                    <a:pt x="149" y="1134"/>
                  </a:cubicBezTo>
                  <a:cubicBezTo>
                    <a:pt x="144" y="1125"/>
                    <a:pt x="140" y="1116"/>
                    <a:pt x="135" y="1107"/>
                  </a:cubicBezTo>
                  <a:cubicBezTo>
                    <a:pt x="131" y="1093"/>
                    <a:pt x="126" y="1084"/>
                    <a:pt x="126" y="1071"/>
                  </a:cubicBezTo>
                  <a:cubicBezTo>
                    <a:pt x="126" y="1058"/>
                    <a:pt x="126" y="1040"/>
                    <a:pt x="126" y="1026"/>
                  </a:cubicBezTo>
                  <a:cubicBezTo>
                    <a:pt x="131" y="990"/>
                    <a:pt x="144" y="954"/>
                    <a:pt x="158" y="923"/>
                  </a:cubicBezTo>
                  <a:cubicBezTo>
                    <a:pt x="203" y="837"/>
                    <a:pt x="257" y="756"/>
                    <a:pt x="320" y="680"/>
                  </a:cubicBezTo>
                  <a:lnTo>
                    <a:pt x="320" y="680"/>
                  </a:lnTo>
                  <a:lnTo>
                    <a:pt x="311" y="693"/>
                  </a:lnTo>
                  <a:cubicBezTo>
                    <a:pt x="378" y="617"/>
                    <a:pt x="446" y="540"/>
                    <a:pt x="522" y="468"/>
                  </a:cubicBezTo>
                  <a:cubicBezTo>
                    <a:pt x="621" y="369"/>
                    <a:pt x="729" y="275"/>
                    <a:pt x="842" y="189"/>
                  </a:cubicBezTo>
                  <a:cubicBezTo>
                    <a:pt x="878" y="162"/>
                    <a:pt x="909" y="140"/>
                    <a:pt x="945" y="122"/>
                  </a:cubicBezTo>
                  <a:cubicBezTo>
                    <a:pt x="977" y="104"/>
                    <a:pt x="986" y="63"/>
                    <a:pt x="972" y="36"/>
                  </a:cubicBezTo>
                  <a:cubicBezTo>
                    <a:pt x="959" y="14"/>
                    <a:pt x="936" y="0"/>
                    <a:pt x="914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5314825" y="1944325"/>
              <a:ext cx="257125" cy="82175"/>
            </a:xfrm>
            <a:custGeom>
              <a:rect b="b" l="l" r="r" t="t"/>
              <a:pathLst>
                <a:path extrusionOk="0" h="3287" w="10285">
                  <a:moveTo>
                    <a:pt x="10217" y="0"/>
                  </a:moveTo>
                  <a:cubicBezTo>
                    <a:pt x="10203" y="0"/>
                    <a:pt x="10194" y="5"/>
                    <a:pt x="10185" y="9"/>
                  </a:cubicBezTo>
                  <a:lnTo>
                    <a:pt x="10181" y="14"/>
                  </a:lnTo>
                  <a:lnTo>
                    <a:pt x="10163" y="18"/>
                  </a:lnTo>
                  <a:cubicBezTo>
                    <a:pt x="10082" y="50"/>
                    <a:pt x="9996" y="81"/>
                    <a:pt x="9911" y="104"/>
                  </a:cubicBezTo>
                  <a:cubicBezTo>
                    <a:pt x="9825" y="131"/>
                    <a:pt x="9731" y="158"/>
                    <a:pt x="9641" y="176"/>
                  </a:cubicBezTo>
                  <a:cubicBezTo>
                    <a:pt x="9457" y="225"/>
                    <a:pt x="9268" y="266"/>
                    <a:pt x="9083" y="306"/>
                  </a:cubicBezTo>
                  <a:cubicBezTo>
                    <a:pt x="8701" y="387"/>
                    <a:pt x="8318" y="459"/>
                    <a:pt x="7932" y="518"/>
                  </a:cubicBezTo>
                  <a:cubicBezTo>
                    <a:pt x="7545" y="581"/>
                    <a:pt x="7162" y="639"/>
                    <a:pt x="6775" y="689"/>
                  </a:cubicBezTo>
                  <a:cubicBezTo>
                    <a:pt x="6411" y="738"/>
                    <a:pt x="6047" y="788"/>
                    <a:pt x="5682" y="824"/>
                  </a:cubicBezTo>
                  <a:lnTo>
                    <a:pt x="5696" y="824"/>
                  </a:lnTo>
                  <a:cubicBezTo>
                    <a:pt x="4989" y="896"/>
                    <a:pt x="4279" y="932"/>
                    <a:pt x="3568" y="1013"/>
                  </a:cubicBezTo>
                  <a:cubicBezTo>
                    <a:pt x="3212" y="1049"/>
                    <a:pt x="2862" y="1103"/>
                    <a:pt x="2511" y="1175"/>
                  </a:cubicBezTo>
                  <a:cubicBezTo>
                    <a:pt x="2173" y="1247"/>
                    <a:pt x="1840" y="1346"/>
                    <a:pt x="1517" y="1467"/>
                  </a:cubicBezTo>
                  <a:cubicBezTo>
                    <a:pt x="1319" y="1544"/>
                    <a:pt x="1130" y="1633"/>
                    <a:pt x="950" y="1741"/>
                  </a:cubicBezTo>
                  <a:cubicBezTo>
                    <a:pt x="752" y="1854"/>
                    <a:pt x="572" y="1984"/>
                    <a:pt x="410" y="2137"/>
                  </a:cubicBezTo>
                  <a:cubicBezTo>
                    <a:pt x="252" y="2281"/>
                    <a:pt x="131" y="2452"/>
                    <a:pt x="50" y="2646"/>
                  </a:cubicBezTo>
                  <a:lnTo>
                    <a:pt x="54" y="2646"/>
                  </a:lnTo>
                  <a:lnTo>
                    <a:pt x="45" y="2664"/>
                  </a:lnTo>
                  <a:cubicBezTo>
                    <a:pt x="14" y="2754"/>
                    <a:pt x="0" y="2848"/>
                    <a:pt x="0" y="2947"/>
                  </a:cubicBezTo>
                  <a:cubicBezTo>
                    <a:pt x="0" y="2997"/>
                    <a:pt x="5" y="3042"/>
                    <a:pt x="14" y="3091"/>
                  </a:cubicBezTo>
                  <a:cubicBezTo>
                    <a:pt x="27" y="3145"/>
                    <a:pt x="45" y="3204"/>
                    <a:pt x="68" y="3253"/>
                  </a:cubicBezTo>
                  <a:cubicBezTo>
                    <a:pt x="77" y="3266"/>
                    <a:pt x="86" y="3280"/>
                    <a:pt x="104" y="3284"/>
                  </a:cubicBezTo>
                  <a:cubicBezTo>
                    <a:pt x="108" y="3286"/>
                    <a:pt x="112" y="3286"/>
                    <a:pt x="117" y="3286"/>
                  </a:cubicBezTo>
                  <a:cubicBezTo>
                    <a:pt x="128" y="3286"/>
                    <a:pt x="141" y="3283"/>
                    <a:pt x="153" y="3280"/>
                  </a:cubicBezTo>
                  <a:cubicBezTo>
                    <a:pt x="167" y="3271"/>
                    <a:pt x="176" y="3257"/>
                    <a:pt x="180" y="3244"/>
                  </a:cubicBezTo>
                  <a:cubicBezTo>
                    <a:pt x="185" y="3226"/>
                    <a:pt x="185" y="3208"/>
                    <a:pt x="176" y="3195"/>
                  </a:cubicBezTo>
                  <a:cubicBezTo>
                    <a:pt x="176" y="3190"/>
                    <a:pt x="171" y="3186"/>
                    <a:pt x="171" y="3177"/>
                  </a:cubicBezTo>
                  <a:cubicBezTo>
                    <a:pt x="149" y="3118"/>
                    <a:pt x="135" y="3060"/>
                    <a:pt x="126" y="2992"/>
                  </a:cubicBezTo>
                  <a:cubicBezTo>
                    <a:pt x="122" y="2943"/>
                    <a:pt x="126" y="2889"/>
                    <a:pt x="131" y="2835"/>
                  </a:cubicBezTo>
                  <a:cubicBezTo>
                    <a:pt x="144" y="2763"/>
                    <a:pt x="162" y="2695"/>
                    <a:pt x="194" y="2632"/>
                  </a:cubicBezTo>
                  <a:cubicBezTo>
                    <a:pt x="239" y="2538"/>
                    <a:pt x="293" y="2452"/>
                    <a:pt x="360" y="2371"/>
                  </a:cubicBezTo>
                  <a:lnTo>
                    <a:pt x="365" y="2367"/>
                  </a:lnTo>
                  <a:lnTo>
                    <a:pt x="365" y="2362"/>
                  </a:lnTo>
                  <a:cubicBezTo>
                    <a:pt x="482" y="2232"/>
                    <a:pt x="617" y="2110"/>
                    <a:pt x="761" y="2011"/>
                  </a:cubicBezTo>
                  <a:cubicBezTo>
                    <a:pt x="887" y="1917"/>
                    <a:pt x="1022" y="1836"/>
                    <a:pt x="1161" y="1764"/>
                  </a:cubicBezTo>
                  <a:cubicBezTo>
                    <a:pt x="1301" y="1692"/>
                    <a:pt x="1440" y="1624"/>
                    <a:pt x="1584" y="1571"/>
                  </a:cubicBezTo>
                  <a:lnTo>
                    <a:pt x="1589" y="1571"/>
                  </a:lnTo>
                  <a:lnTo>
                    <a:pt x="1597" y="1566"/>
                  </a:lnTo>
                  <a:lnTo>
                    <a:pt x="1593" y="1566"/>
                  </a:lnTo>
                  <a:cubicBezTo>
                    <a:pt x="2304" y="1301"/>
                    <a:pt x="3060" y="1184"/>
                    <a:pt x="3811" y="1103"/>
                  </a:cubicBezTo>
                  <a:lnTo>
                    <a:pt x="3815" y="1103"/>
                  </a:lnTo>
                  <a:cubicBezTo>
                    <a:pt x="4517" y="1035"/>
                    <a:pt x="5219" y="999"/>
                    <a:pt x="5921" y="918"/>
                  </a:cubicBezTo>
                  <a:cubicBezTo>
                    <a:pt x="6110" y="900"/>
                    <a:pt x="6294" y="873"/>
                    <a:pt x="6478" y="851"/>
                  </a:cubicBezTo>
                  <a:cubicBezTo>
                    <a:pt x="6676" y="824"/>
                    <a:pt x="6874" y="797"/>
                    <a:pt x="7068" y="770"/>
                  </a:cubicBezTo>
                  <a:cubicBezTo>
                    <a:pt x="7464" y="716"/>
                    <a:pt x="7860" y="657"/>
                    <a:pt x="8251" y="590"/>
                  </a:cubicBezTo>
                  <a:cubicBezTo>
                    <a:pt x="8588" y="536"/>
                    <a:pt x="8926" y="468"/>
                    <a:pt x="9259" y="392"/>
                  </a:cubicBezTo>
                  <a:cubicBezTo>
                    <a:pt x="9430" y="356"/>
                    <a:pt x="9596" y="315"/>
                    <a:pt x="9762" y="270"/>
                  </a:cubicBezTo>
                  <a:cubicBezTo>
                    <a:pt x="9929" y="230"/>
                    <a:pt x="10086" y="180"/>
                    <a:pt x="10244" y="117"/>
                  </a:cubicBezTo>
                  <a:cubicBezTo>
                    <a:pt x="10257" y="113"/>
                    <a:pt x="10271" y="99"/>
                    <a:pt x="10271" y="81"/>
                  </a:cubicBezTo>
                  <a:cubicBezTo>
                    <a:pt x="10284" y="50"/>
                    <a:pt x="10266" y="14"/>
                    <a:pt x="10230" y="5"/>
                  </a:cubicBezTo>
                  <a:cubicBezTo>
                    <a:pt x="10226" y="5"/>
                    <a:pt x="10221" y="0"/>
                    <a:pt x="10217" y="0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5415150" y="2154075"/>
              <a:ext cx="283650" cy="90675"/>
            </a:xfrm>
            <a:custGeom>
              <a:rect b="b" l="l" r="r" t="t"/>
              <a:pathLst>
                <a:path extrusionOk="0" h="3627" w="11346">
                  <a:moveTo>
                    <a:pt x="10414" y="140"/>
                  </a:moveTo>
                  <a:cubicBezTo>
                    <a:pt x="10419" y="144"/>
                    <a:pt x="10428" y="144"/>
                    <a:pt x="10432" y="149"/>
                  </a:cubicBezTo>
                  <a:cubicBezTo>
                    <a:pt x="10464" y="158"/>
                    <a:pt x="10495" y="171"/>
                    <a:pt x="10527" y="185"/>
                  </a:cubicBezTo>
                  <a:cubicBezTo>
                    <a:pt x="10612" y="221"/>
                    <a:pt x="10689" y="266"/>
                    <a:pt x="10761" y="320"/>
                  </a:cubicBezTo>
                  <a:cubicBezTo>
                    <a:pt x="10828" y="374"/>
                    <a:pt x="10891" y="432"/>
                    <a:pt x="10945" y="500"/>
                  </a:cubicBezTo>
                  <a:cubicBezTo>
                    <a:pt x="11004" y="581"/>
                    <a:pt x="11053" y="666"/>
                    <a:pt x="11094" y="761"/>
                  </a:cubicBezTo>
                  <a:lnTo>
                    <a:pt x="11094" y="743"/>
                  </a:lnTo>
                  <a:cubicBezTo>
                    <a:pt x="11139" y="869"/>
                    <a:pt x="11170" y="999"/>
                    <a:pt x="11193" y="1130"/>
                  </a:cubicBezTo>
                  <a:lnTo>
                    <a:pt x="11193" y="1143"/>
                  </a:lnTo>
                  <a:cubicBezTo>
                    <a:pt x="11215" y="1359"/>
                    <a:pt x="11215" y="1579"/>
                    <a:pt x="11184" y="1791"/>
                  </a:cubicBezTo>
                  <a:cubicBezTo>
                    <a:pt x="11143" y="2092"/>
                    <a:pt x="11062" y="2385"/>
                    <a:pt x="10950" y="2664"/>
                  </a:cubicBezTo>
                  <a:lnTo>
                    <a:pt x="10959" y="2650"/>
                  </a:lnTo>
                  <a:lnTo>
                    <a:pt x="10959" y="2650"/>
                  </a:lnTo>
                  <a:cubicBezTo>
                    <a:pt x="10864" y="2871"/>
                    <a:pt x="10743" y="3077"/>
                    <a:pt x="10599" y="3271"/>
                  </a:cubicBezTo>
                  <a:cubicBezTo>
                    <a:pt x="10536" y="3352"/>
                    <a:pt x="10464" y="3428"/>
                    <a:pt x="10392" y="3500"/>
                  </a:cubicBezTo>
                  <a:lnTo>
                    <a:pt x="1809" y="3500"/>
                  </a:lnTo>
                  <a:cubicBezTo>
                    <a:pt x="1606" y="3383"/>
                    <a:pt x="1422" y="3248"/>
                    <a:pt x="1251" y="3091"/>
                  </a:cubicBezTo>
                  <a:cubicBezTo>
                    <a:pt x="891" y="2754"/>
                    <a:pt x="594" y="2349"/>
                    <a:pt x="383" y="1903"/>
                  </a:cubicBezTo>
                  <a:cubicBezTo>
                    <a:pt x="324" y="1777"/>
                    <a:pt x="275" y="1651"/>
                    <a:pt x="230" y="1516"/>
                  </a:cubicBezTo>
                  <a:cubicBezTo>
                    <a:pt x="189" y="1377"/>
                    <a:pt x="167" y="1233"/>
                    <a:pt x="158" y="1089"/>
                  </a:cubicBezTo>
                  <a:cubicBezTo>
                    <a:pt x="153" y="986"/>
                    <a:pt x="162" y="887"/>
                    <a:pt x="180" y="788"/>
                  </a:cubicBezTo>
                  <a:cubicBezTo>
                    <a:pt x="198" y="711"/>
                    <a:pt x="225" y="639"/>
                    <a:pt x="257" y="567"/>
                  </a:cubicBezTo>
                  <a:cubicBezTo>
                    <a:pt x="293" y="500"/>
                    <a:pt x="338" y="437"/>
                    <a:pt x="387" y="383"/>
                  </a:cubicBezTo>
                  <a:cubicBezTo>
                    <a:pt x="446" y="320"/>
                    <a:pt x="509" y="266"/>
                    <a:pt x="581" y="221"/>
                  </a:cubicBezTo>
                  <a:cubicBezTo>
                    <a:pt x="635" y="189"/>
                    <a:pt x="689" y="162"/>
                    <a:pt x="747" y="140"/>
                  </a:cubicBezTo>
                  <a:close/>
                  <a:moveTo>
                    <a:pt x="10419" y="0"/>
                  </a:moveTo>
                  <a:lnTo>
                    <a:pt x="7436" y="9"/>
                  </a:lnTo>
                  <a:lnTo>
                    <a:pt x="743" y="9"/>
                  </a:lnTo>
                  <a:cubicBezTo>
                    <a:pt x="734" y="9"/>
                    <a:pt x="725" y="9"/>
                    <a:pt x="720" y="14"/>
                  </a:cubicBezTo>
                  <a:cubicBezTo>
                    <a:pt x="711" y="14"/>
                    <a:pt x="702" y="14"/>
                    <a:pt x="698" y="18"/>
                  </a:cubicBezTo>
                  <a:cubicBezTo>
                    <a:pt x="563" y="68"/>
                    <a:pt x="441" y="144"/>
                    <a:pt x="338" y="243"/>
                  </a:cubicBezTo>
                  <a:cubicBezTo>
                    <a:pt x="248" y="329"/>
                    <a:pt x="176" y="437"/>
                    <a:pt x="122" y="549"/>
                  </a:cubicBezTo>
                  <a:cubicBezTo>
                    <a:pt x="27" y="788"/>
                    <a:pt x="0" y="1044"/>
                    <a:pt x="50" y="1296"/>
                  </a:cubicBezTo>
                  <a:cubicBezTo>
                    <a:pt x="104" y="1588"/>
                    <a:pt x="207" y="1872"/>
                    <a:pt x="356" y="2133"/>
                  </a:cubicBezTo>
                  <a:cubicBezTo>
                    <a:pt x="392" y="2200"/>
                    <a:pt x="432" y="2268"/>
                    <a:pt x="473" y="2335"/>
                  </a:cubicBezTo>
                  <a:lnTo>
                    <a:pt x="477" y="2335"/>
                  </a:lnTo>
                  <a:cubicBezTo>
                    <a:pt x="491" y="2362"/>
                    <a:pt x="509" y="2389"/>
                    <a:pt x="527" y="2416"/>
                  </a:cubicBezTo>
                  <a:cubicBezTo>
                    <a:pt x="549" y="2452"/>
                    <a:pt x="576" y="2493"/>
                    <a:pt x="603" y="2529"/>
                  </a:cubicBezTo>
                  <a:lnTo>
                    <a:pt x="603" y="2533"/>
                  </a:lnTo>
                  <a:cubicBezTo>
                    <a:pt x="707" y="2682"/>
                    <a:pt x="819" y="2826"/>
                    <a:pt x="945" y="2961"/>
                  </a:cubicBezTo>
                  <a:cubicBezTo>
                    <a:pt x="1170" y="3208"/>
                    <a:pt x="1435" y="3424"/>
                    <a:pt x="1723" y="3595"/>
                  </a:cubicBezTo>
                  <a:cubicBezTo>
                    <a:pt x="1732" y="3599"/>
                    <a:pt x="1746" y="3604"/>
                    <a:pt x="1755" y="3608"/>
                  </a:cubicBezTo>
                  <a:cubicBezTo>
                    <a:pt x="1764" y="3617"/>
                    <a:pt x="1782" y="3626"/>
                    <a:pt x="1800" y="3626"/>
                  </a:cubicBezTo>
                  <a:lnTo>
                    <a:pt x="10410" y="3626"/>
                  </a:lnTo>
                  <a:cubicBezTo>
                    <a:pt x="10428" y="3626"/>
                    <a:pt x="10446" y="3617"/>
                    <a:pt x="10459" y="3599"/>
                  </a:cubicBezTo>
                  <a:cubicBezTo>
                    <a:pt x="10464" y="3599"/>
                    <a:pt x="10473" y="3595"/>
                    <a:pt x="10477" y="3586"/>
                  </a:cubicBezTo>
                  <a:cubicBezTo>
                    <a:pt x="10648" y="3419"/>
                    <a:pt x="10788" y="3230"/>
                    <a:pt x="10905" y="3023"/>
                  </a:cubicBezTo>
                  <a:cubicBezTo>
                    <a:pt x="11004" y="2848"/>
                    <a:pt x="11085" y="2664"/>
                    <a:pt x="11152" y="2470"/>
                  </a:cubicBezTo>
                  <a:cubicBezTo>
                    <a:pt x="11229" y="2245"/>
                    <a:pt x="11283" y="2011"/>
                    <a:pt x="11310" y="1773"/>
                  </a:cubicBezTo>
                  <a:cubicBezTo>
                    <a:pt x="11346" y="1530"/>
                    <a:pt x="11341" y="1287"/>
                    <a:pt x="11305" y="1049"/>
                  </a:cubicBezTo>
                  <a:cubicBezTo>
                    <a:pt x="11269" y="819"/>
                    <a:pt x="11179" y="603"/>
                    <a:pt x="11044" y="419"/>
                  </a:cubicBezTo>
                  <a:cubicBezTo>
                    <a:pt x="10977" y="329"/>
                    <a:pt x="10891" y="248"/>
                    <a:pt x="10797" y="180"/>
                  </a:cubicBezTo>
                  <a:cubicBezTo>
                    <a:pt x="10693" y="108"/>
                    <a:pt x="10581" y="54"/>
                    <a:pt x="10459" y="14"/>
                  </a:cubicBezTo>
                  <a:cubicBezTo>
                    <a:pt x="10450" y="5"/>
                    <a:pt x="10432" y="0"/>
                    <a:pt x="10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284450" y="2335700"/>
              <a:ext cx="417850" cy="40300"/>
            </a:xfrm>
            <a:custGeom>
              <a:rect b="b" l="l" r="r" t="t"/>
              <a:pathLst>
                <a:path extrusionOk="0" h="1612" w="16714">
                  <a:moveTo>
                    <a:pt x="14464" y="131"/>
                  </a:moveTo>
                  <a:lnTo>
                    <a:pt x="14495" y="136"/>
                  </a:lnTo>
                  <a:cubicBezTo>
                    <a:pt x="14743" y="163"/>
                    <a:pt x="14990" y="217"/>
                    <a:pt x="15224" y="307"/>
                  </a:cubicBezTo>
                  <a:lnTo>
                    <a:pt x="15238" y="311"/>
                  </a:lnTo>
                  <a:cubicBezTo>
                    <a:pt x="15472" y="401"/>
                    <a:pt x="15692" y="518"/>
                    <a:pt x="15894" y="657"/>
                  </a:cubicBezTo>
                  <a:cubicBezTo>
                    <a:pt x="16056" y="774"/>
                    <a:pt x="16205" y="914"/>
                    <a:pt x="16335" y="1067"/>
                  </a:cubicBezTo>
                  <a:cubicBezTo>
                    <a:pt x="16416" y="1166"/>
                    <a:pt x="16484" y="1269"/>
                    <a:pt x="16542" y="1382"/>
                  </a:cubicBezTo>
                  <a:cubicBezTo>
                    <a:pt x="16556" y="1418"/>
                    <a:pt x="16565" y="1449"/>
                    <a:pt x="16578" y="1485"/>
                  </a:cubicBezTo>
                  <a:lnTo>
                    <a:pt x="15939" y="1481"/>
                  </a:lnTo>
                  <a:lnTo>
                    <a:pt x="158" y="1481"/>
                  </a:lnTo>
                  <a:cubicBezTo>
                    <a:pt x="217" y="1422"/>
                    <a:pt x="266" y="1364"/>
                    <a:pt x="320" y="1305"/>
                  </a:cubicBezTo>
                  <a:lnTo>
                    <a:pt x="320" y="1305"/>
                  </a:lnTo>
                  <a:lnTo>
                    <a:pt x="307" y="1314"/>
                  </a:lnTo>
                  <a:cubicBezTo>
                    <a:pt x="433" y="1193"/>
                    <a:pt x="568" y="1085"/>
                    <a:pt x="712" y="981"/>
                  </a:cubicBezTo>
                  <a:cubicBezTo>
                    <a:pt x="851" y="878"/>
                    <a:pt x="995" y="783"/>
                    <a:pt x="1148" y="698"/>
                  </a:cubicBezTo>
                  <a:cubicBezTo>
                    <a:pt x="1512" y="496"/>
                    <a:pt x="1904" y="338"/>
                    <a:pt x="2309" y="235"/>
                  </a:cubicBezTo>
                  <a:cubicBezTo>
                    <a:pt x="2480" y="194"/>
                    <a:pt x="2651" y="163"/>
                    <a:pt x="2826" y="140"/>
                  </a:cubicBezTo>
                  <a:cubicBezTo>
                    <a:pt x="2835" y="136"/>
                    <a:pt x="2844" y="136"/>
                    <a:pt x="2853" y="131"/>
                  </a:cubicBezTo>
                  <a:close/>
                  <a:moveTo>
                    <a:pt x="2826" y="1"/>
                  </a:moveTo>
                  <a:cubicBezTo>
                    <a:pt x="2812" y="1"/>
                    <a:pt x="2799" y="5"/>
                    <a:pt x="2786" y="14"/>
                  </a:cubicBezTo>
                  <a:cubicBezTo>
                    <a:pt x="2003" y="122"/>
                    <a:pt x="1256" y="424"/>
                    <a:pt x="613" y="891"/>
                  </a:cubicBezTo>
                  <a:cubicBezTo>
                    <a:pt x="392" y="1049"/>
                    <a:pt x="194" y="1238"/>
                    <a:pt x="28" y="1449"/>
                  </a:cubicBezTo>
                  <a:cubicBezTo>
                    <a:pt x="14" y="1467"/>
                    <a:pt x="10" y="1485"/>
                    <a:pt x="14" y="1508"/>
                  </a:cubicBezTo>
                  <a:cubicBezTo>
                    <a:pt x="5" y="1517"/>
                    <a:pt x="1" y="1530"/>
                    <a:pt x="1" y="1548"/>
                  </a:cubicBezTo>
                  <a:cubicBezTo>
                    <a:pt x="1" y="1584"/>
                    <a:pt x="28" y="1611"/>
                    <a:pt x="64" y="1611"/>
                  </a:cubicBezTo>
                  <a:lnTo>
                    <a:pt x="16641" y="1611"/>
                  </a:lnTo>
                  <a:cubicBezTo>
                    <a:pt x="16677" y="1611"/>
                    <a:pt x="16709" y="1584"/>
                    <a:pt x="16709" y="1548"/>
                  </a:cubicBezTo>
                  <a:cubicBezTo>
                    <a:pt x="16709" y="1539"/>
                    <a:pt x="16704" y="1535"/>
                    <a:pt x="16704" y="1530"/>
                  </a:cubicBezTo>
                  <a:cubicBezTo>
                    <a:pt x="16713" y="1517"/>
                    <a:pt x="16713" y="1499"/>
                    <a:pt x="16709" y="1485"/>
                  </a:cubicBezTo>
                  <a:cubicBezTo>
                    <a:pt x="16673" y="1350"/>
                    <a:pt x="16610" y="1229"/>
                    <a:pt x="16529" y="1116"/>
                  </a:cubicBezTo>
                  <a:cubicBezTo>
                    <a:pt x="16461" y="1022"/>
                    <a:pt x="16389" y="932"/>
                    <a:pt x="16313" y="851"/>
                  </a:cubicBezTo>
                  <a:cubicBezTo>
                    <a:pt x="16146" y="684"/>
                    <a:pt x="15957" y="536"/>
                    <a:pt x="15755" y="419"/>
                  </a:cubicBezTo>
                  <a:cubicBezTo>
                    <a:pt x="15350" y="181"/>
                    <a:pt x="14896" y="37"/>
                    <a:pt x="14428" y="1"/>
                  </a:cubicBezTo>
                  <a:lnTo>
                    <a:pt x="11252" y="1"/>
                  </a:lnTo>
                  <a:lnTo>
                    <a:pt x="11252" y="5"/>
                  </a:lnTo>
                  <a:lnTo>
                    <a:pt x="11121" y="1"/>
                  </a:lnTo>
                  <a:lnTo>
                    <a:pt x="5827" y="1"/>
                  </a:lnTo>
                  <a:lnTo>
                    <a:pt x="5827" y="5"/>
                  </a:lnTo>
                  <a:lnTo>
                    <a:pt x="5764" y="5"/>
                  </a:lnTo>
                  <a:lnTo>
                    <a:pt x="5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350025" y="1982575"/>
              <a:ext cx="320325" cy="45675"/>
            </a:xfrm>
            <a:custGeom>
              <a:rect b="b" l="l" r="r" t="t"/>
              <a:pathLst>
                <a:path extrusionOk="0" h="1827" w="12813">
                  <a:moveTo>
                    <a:pt x="10964" y="0"/>
                  </a:moveTo>
                  <a:lnTo>
                    <a:pt x="10950" y="18"/>
                  </a:lnTo>
                  <a:cubicBezTo>
                    <a:pt x="10946" y="32"/>
                    <a:pt x="10937" y="45"/>
                    <a:pt x="10932" y="54"/>
                  </a:cubicBezTo>
                  <a:cubicBezTo>
                    <a:pt x="10914" y="81"/>
                    <a:pt x="10896" y="103"/>
                    <a:pt x="10878" y="126"/>
                  </a:cubicBezTo>
                  <a:lnTo>
                    <a:pt x="12565" y="130"/>
                  </a:lnTo>
                  <a:cubicBezTo>
                    <a:pt x="12579" y="153"/>
                    <a:pt x="12592" y="180"/>
                    <a:pt x="12601" y="202"/>
                  </a:cubicBezTo>
                  <a:cubicBezTo>
                    <a:pt x="12633" y="283"/>
                    <a:pt x="12655" y="364"/>
                    <a:pt x="12664" y="445"/>
                  </a:cubicBezTo>
                  <a:cubicBezTo>
                    <a:pt x="12678" y="562"/>
                    <a:pt x="12678" y="679"/>
                    <a:pt x="12664" y="796"/>
                  </a:cubicBezTo>
                  <a:lnTo>
                    <a:pt x="12664" y="814"/>
                  </a:lnTo>
                  <a:cubicBezTo>
                    <a:pt x="12642" y="958"/>
                    <a:pt x="12601" y="1098"/>
                    <a:pt x="12547" y="1233"/>
                  </a:cubicBezTo>
                  <a:cubicBezTo>
                    <a:pt x="12507" y="1332"/>
                    <a:pt x="12453" y="1422"/>
                    <a:pt x="12394" y="1507"/>
                  </a:cubicBezTo>
                  <a:cubicBezTo>
                    <a:pt x="12349" y="1561"/>
                    <a:pt x="12300" y="1611"/>
                    <a:pt x="12250" y="1656"/>
                  </a:cubicBezTo>
                  <a:cubicBezTo>
                    <a:pt x="12232" y="1665"/>
                    <a:pt x="12214" y="1678"/>
                    <a:pt x="12196" y="1687"/>
                  </a:cubicBezTo>
                  <a:lnTo>
                    <a:pt x="315" y="1687"/>
                  </a:lnTo>
                  <a:cubicBezTo>
                    <a:pt x="279" y="1651"/>
                    <a:pt x="243" y="1615"/>
                    <a:pt x="212" y="1575"/>
                  </a:cubicBezTo>
                  <a:cubicBezTo>
                    <a:pt x="172" y="1521"/>
                    <a:pt x="136" y="1462"/>
                    <a:pt x="109" y="1399"/>
                  </a:cubicBezTo>
                  <a:cubicBezTo>
                    <a:pt x="91" y="1408"/>
                    <a:pt x="77" y="1417"/>
                    <a:pt x="68" y="1426"/>
                  </a:cubicBezTo>
                  <a:lnTo>
                    <a:pt x="46" y="1444"/>
                  </a:lnTo>
                  <a:lnTo>
                    <a:pt x="32" y="1453"/>
                  </a:lnTo>
                  <a:cubicBezTo>
                    <a:pt x="23" y="1462"/>
                    <a:pt x="14" y="1467"/>
                    <a:pt x="1" y="1476"/>
                  </a:cubicBezTo>
                  <a:cubicBezTo>
                    <a:pt x="14" y="1503"/>
                    <a:pt x="28" y="1530"/>
                    <a:pt x="41" y="1557"/>
                  </a:cubicBezTo>
                  <a:cubicBezTo>
                    <a:pt x="73" y="1606"/>
                    <a:pt x="104" y="1651"/>
                    <a:pt x="145" y="1696"/>
                  </a:cubicBezTo>
                  <a:cubicBezTo>
                    <a:pt x="181" y="1736"/>
                    <a:pt x="221" y="1772"/>
                    <a:pt x="261" y="1808"/>
                  </a:cubicBezTo>
                  <a:cubicBezTo>
                    <a:pt x="270" y="1813"/>
                    <a:pt x="275" y="1813"/>
                    <a:pt x="284" y="1817"/>
                  </a:cubicBezTo>
                  <a:cubicBezTo>
                    <a:pt x="293" y="1822"/>
                    <a:pt x="302" y="1826"/>
                    <a:pt x="315" y="1826"/>
                  </a:cubicBezTo>
                  <a:lnTo>
                    <a:pt x="12214" y="1826"/>
                  </a:lnTo>
                  <a:cubicBezTo>
                    <a:pt x="12223" y="1826"/>
                    <a:pt x="12237" y="1822"/>
                    <a:pt x="12246" y="1817"/>
                  </a:cubicBezTo>
                  <a:cubicBezTo>
                    <a:pt x="12286" y="1795"/>
                    <a:pt x="12322" y="1772"/>
                    <a:pt x="12354" y="1745"/>
                  </a:cubicBezTo>
                  <a:cubicBezTo>
                    <a:pt x="12381" y="1718"/>
                    <a:pt x="12408" y="1696"/>
                    <a:pt x="12435" y="1669"/>
                  </a:cubicBezTo>
                  <a:cubicBezTo>
                    <a:pt x="12484" y="1611"/>
                    <a:pt x="12534" y="1548"/>
                    <a:pt x="12570" y="1480"/>
                  </a:cubicBezTo>
                  <a:cubicBezTo>
                    <a:pt x="12660" y="1332"/>
                    <a:pt x="12723" y="1170"/>
                    <a:pt x="12759" y="999"/>
                  </a:cubicBezTo>
                  <a:cubicBezTo>
                    <a:pt x="12799" y="832"/>
                    <a:pt x="12813" y="657"/>
                    <a:pt x="12799" y="486"/>
                  </a:cubicBezTo>
                  <a:cubicBezTo>
                    <a:pt x="12786" y="337"/>
                    <a:pt x="12745" y="193"/>
                    <a:pt x="12669" y="63"/>
                  </a:cubicBezTo>
                  <a:cubicBezTo>
                    <a:pt x="12664" y="54"/>
                    <a:pt x="12655" y="45"/>
                    <a:pt x="12646" y="41"/>
                  </a:cubicBezTo>
                  <a:cubicBezTo>
                    <a:pt x="12633" y="23"/>
                    <a:pt x="12610" y="14"/>
                    <a:pt x="12592" y="14"/>
                  </a:cubicBezTo>
                  <a:lnTo>
                    <a:pt x="12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5295825" y="2000775"/>
              <a:ext cx="20375" cy="12750"/>
            </a:xfrm>
            <a:custGeom>
              <a:rect b="b" l="l" r="r" t="t"/>
              <a:pathLst>
                <a:path extrusionOk="0" h="510" w="815">
                  <a:moveTo>
                    <a:pt x="135" y="1"/>
                  </a:moveTo>
                  <a:lnTo>
                    <a:pt x="131" y="5"/>
                  </a:lnTo>
                  <a:lnTo>
                    <a:pt x="126" y="5"/>
                  </a:lnTo>
                  <a:lnTo>
                    <a:pt x="0" y="14"/>
                  </a:lnTo>
                  <a:cubicBezTo>
                    <a:pt x="27" y="91"/>
                    <a:pt x="63" y="167"/>
                    <a:pt x="104" y="239"/>
                  </a:cubicBezTo>
                  <a:cubicBezTo>
                    <a:pt x="135" y="289"/>
                    <a:pt x="167" y="334"/>
                    <a:pt x="207" y="379"/>
                  </a:cubicBezTo>
                  <a:cubicBezTo>
                    <a:pt x="243" y="419"/>
                    <a:pt x="284" y="460"/>
                    <a:pt x="324" y="491"/>
                  </a:cubicBezTo>
                  <a:cubicBezTo>
                    <a:pt x="333" y="496"/>
                    <a:pt x="338" y="500"/>
                    <a:pt x="347" y="500"/>
                  </a:cubicBezTo>
                  <a:cubicBezTo>
                    <a:pt x="351" y="505"/>
                    <a:pt x="360" y="509"/>
                    <a:pt x="369" y="509"/>
                  </a:cubicBezTo>
                  <a:cubicBezTo>
                    <a:pt x="513" y="473"/>
                    <a:pt x="662" y="437"/>
                    <a:pt x="805" y="406"/>
                  </a:cubicBezTo>
                  <a:lnTo>
                    <a:pt x="814" y="388"/>
                  </a:lnTo>
                  <a:lnTo>
                    <a:pt x="392" y="379"/>
                  </a:lnTo>
                  <a:lnTo>
                    <a:pt x="383" y="370"/>
                  </a:lnTo>
                  <a:cubicBezTo>
                    <a:pt x="342" y="338"/>
                    <a:pt x="306" y="298"/>
                    <a:pt x="275" y="257"/>
                  </a:cubicBezTo>
                  <a:cubicBezTo>
                    <a:pt x="225" y="190"/>
                    <a:pt x="180" y="113"/>
                    <a:pt x="149" y="32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5426950" y="2212450"/>
              <a:ext cx="3300" cy="123275"/>
            </a:xfrm>
            <a:custGeom>
              <a:rect b="b" l="l" r="r" t="t"/>
              <a:pathLst>
                <a:path extrusionOk="0" h="4931" w="132">
                  <a:moveTo>
                    <a:pt x="5" y="0"/>
                  </a:moveTo>
                  <a:lnTo>
                    <a:pt x="1" y="5"/>
                  </a:lnTo>
                  <a:lnTo>
                    <a:pt x="1" y="1228"/>
                  </a:lnTo>
                  <a:lnTo>
                    <a:pt x="1" y="4931"/>
                  </a:lnTo>
                  <a:lnTo>
                    <a:pt x="131" y="4931"/>
                  </a:lnTo>
                  <a:lnTo>
                    <a:pt x="131" y="4071"/>
                  </a:lnTo>
                  <a:lnTo>
                    <a:pt x="131" y="194"/>
                  </a:lnTo>
                  <a:cubicBezTo>
                    <a:pt x="104" y="153"/>
                    <a:pt x="82" y="117"/>
                    <a:pt x="55" y="81"/>
                  </a:cubicBezTo>
                  <a:cubicBezTo>
                    <a:pt x="41" y="54"/>
                    <a:pt x="23" y="27"/>
                    <a:pt x="5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562475" y="2244825"/>
              <a:ext cx="3275" cy="91025"/>
            </a:xfrm>
            <a:custGeom>
              <a:rect b="b" l="l" r="r" t="t"/>
              <a:pathLst>
                <a:path extrusionOk="0" h="3641" w="131">
                  <a:moveTo>
                    <a:pt x="5" y="1"/>
                  </a:moveTo>
                  <a:lnTo>
                    <a:pt x="0" y="3636"/>
                  </a:lnTo>
                  <a:lnTo>
                    <a:pt x="131" y="364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466550" y="1725175"/>
              <a:ext cx="40725" cy="8075"/>
            </a:xfrm>
            <a:custGeom>
              <a:rect b="b" l="l" r="r" t="t"/>
              <a:pathLst>
                <a:path extrusionOk="0" h="323" w="1629">
                  <a:moveTo>
                    <a:pt x="537" y="1"/>
                  </a:moveTo>
                  <a:cubicBezTo>
                    <a:pt x="363" y="1"/>
                    <a:pt x="197" y="13"/>
                    <a:pt x="59" y="30"/>
                  </a:cubicBezTo>
                  <a:cubicBezTo>
                    <a:pt x="23" y="39"/>
                    <a:pt x="0" y="75"/>
                    <a:pt x="14" y="111"/>
                  </a:cubicBezTo>
                  <a:cubicBezTo>
                    <a:pt x="27" y="129"/>
                    <a:pt x="50" y="138"/>
                    <a:pt x="72" y="143"/>
                  </a:cubicBezTo>
                  <a:cubicBezTo>
                    <a:pt x="163" y="160"/>
                    <a:pt x="254" y="165"/>
                    <a:pt x="346" y="165"/>
                  </a:cubicBezTo>
                  <a:cubicBezTo>
                    <a:pt x="510" y="165"/>
                    <a:pt x="675" y="148"/>
                    <a:pt x="838" y="148"/>
                  </a:cubicBezTo>
                  <a:cubicBezTo>
                    <a:pt x="971" y="148"/>
                    <a:pt x="1102" y="159"/>
                    <a:pt x="1228" y="201"/>
                  </a:cubicBezTo>
                  <a:cubicBezTo>
                    <a:pt x="1359" y="246"/>
                    <a:pt x="1485" y="318"/>
                    <a:pt x="1620" y="323"/>
                  </a:cubicBezTo>
                  <a:cubicBezTo>
                    <a:pt x="1629" y="269"/>
                    <a:pt x="1566" y="237"/>
                    <a:pt x="1516" y="206"/>
                  </a:cubicBezTo>
                  <a:cubicBezTo>
                    <a:pt x="1283" y="51"/>
                    <a:pt x="895" y="1"/>
                    <a:pt x="537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5470375" y="1697500"/>
              <a:ext cx="20250" cy="15525"/>
            </a:xfrm>
            <a:custGeom>
              <a:rect b="b" l="l" r="r" t="t"/>
              <a:pathLst>
                <a:path extrusionOk="0" h="621" w="810">
                  <a:moveTo>
                    <a:pt x="555" y="1"/>
                  </a:moveTo>
                  <a:cubicBezTo>
                    <a:pt x="436" y="1"/>
                    <a:pt x="288" y="39"/>
                    <a:pt x="238" y="62"/>
                  </a:cubicBezTo>
                  <a:cubicBezTo>
                    <a:pt x="140" y="103"/>
                    <a:pt x="59" y="183"/>
                    <a:pt x="18" y="287"/>
                  </a:cubicBezTo>
                  <a:cubicBezTo>
                    <a:pt x="5" y="323"/>
                    <a:pt x="0" y="359"/>
                    <a:pt x="5" y="399"/>
                  </a:cubicBezTo>
                  <a:cubicBezTo>
                    <a:pt x="23" y="485"/>
                    <a:pt x="108" y="534"/>
                    <a:pt x="189" y="566"/>
                  </a:cubicBezTo>
                  <a:cubicBezTo>
                    <a:pt x="289" y="603"/>
                    <a:pt x="393" y="621"/>
                    <a:pt x="497" y="621"/>
                  </a:cubicBezTo>
                  <a:cubicBezTo>
                    <a:pt x="572" y="621"/>
                    <a:pt x="647" y="612"/>
                    <a:pt x="720" y="593"/>
                  </a:cubicBezTo>
                  <a:cubicBezTo>
                    <a:pt x="729" y="593"/>
                    <a:pt x="738" y="588"/>
                    <a:pt x="747" y="579"/>
                  </a:cubicBezTo>
                  <a:cubicBezTo>
                    <a:pt x="751" y="566"/>
                    <a:pt x="733" y="548"/>
                    <a:pt x="720" y="543"/>
                  </a:cubicBezTo>
                  <a:cubicBezTo>
                    <a:pt x="567" y="471"/>
                    <a:pt x="382" y="480"/>
                    <a:pt x="238" y="386"/>
                  </a:cubicBezTo>
                  <a:cubicBezTo>
                    <a:pt x="207" y="368"/>
                    <a:pt x="184" y="336"/>
                    <a:pt x="176" y="300"/>
                  </a:cubicBezTo>
                  <a:cubicBezTo>
                    <a:pt x="176" y="251"/>
                    <a:pt x="234" y="215"/>
                    <a:pt x="283" y="201"/>
                  </a:cubicBezTo>
                  <a:cubicBezTo>
                    <a:pt x="351" y="179"/>
                    <a:pt x="810" y="174"/>
                    <a:pt x="702" y="44"/>
                  </a:cubicBezTo>
                  <a:cubicBezTo>
                    <a:pt x="676" y="12"/>
                    <a:pt x="620" y="1"/>
                    <a:pt x="555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4994400" y="1449600"/>
              <a:ext cx="133650" cy="192900"/>
            </a:xfrm>
            <a:custGeom>
              <a:rect b="b" l="l" r="r" t="t"/>
              <a:pathLst>
                <a:path extrusionOk="0" h="7716" w="5346">
                  <a:moveTo>
                    <a:pt x="3181" y="0"/>
                  </a:moveTo>
                  <a:lnTo>
                    <a:pt x="3173" y="32"/>
                  </a:lnTo>
                  <a:lnTo>
                    <a:pt x="2979" y="32"/>
                  </a:lnTo>
                  <a:cubicBezTo>
                    <a:pt x="2867" y="32"/>
                    <a:pt x="2754" y="41"/>
                    <a:pt x="2642" y="50"/>
                  </a:cubicBezTo>
                  <a:lnTo>
                    <a:pt x="2556" y="50"/>
                  </a:lnTo>
                  <a:cubicBezTo>
                    <a:pt x="2529" y="50"/>
                    <a:pt x="2502" y="50"/>
                    <a:pt x="2471" y="54"/>
                  </a:cubicBezTo>
                  <a:lnTo>
                    <a:pt x="2174" y="54"/>
                  </a:lnTo>
                  <a:lnTo>
                    <a:pt x="1899" y="50"/>
                  </a:lnTo>
                  <a:lnTo>
                    <a:pt x="1517" y="50"/>
                  </a:lnTo>
                  <a:cubicBezTo>
                    <a:pt x="1454" y="50"/>
                    <a:pt x="1391" y="50"/>
                    <a:pt x="1328" y="54"/>
                  </a:cubicBezTo>
                  <a:lnTo>
                    <a:pt x="1207" y="54"/>
                  </a:lnTo>
                  <a:cubicBezTo>
                    <a:pt x="1202" y="52"/>
                    <a:pt x="1198" y="51"/>
                    <a:pt x="1193" y="51"/>
                  </a:cubicBezTo>
                  <a:cubicBezTo>
                    <a:pt x="1189" y="51"/>
                    <a:pt x="1184" y="52"/>
                    <a:pt x="1180" y="54"/>
                  </a:cubicBezTo>
                  <a:lnTo>
                    <a:pt x="1103" y="54"/>
                  </a:lnTo>
                  <a:lnTo>
                    <a:pt x="923" y="59"/>
                  </a:lnTo>
                  <a:lnTo>
                    <a:pt x="770" y="59"/>
                  </a:lnTo>
                  <a:cubicBezTo>
                    <a:pt x="761" y="50"/>
                    <a:pt x="757" y="45"/>
                    <a:pt x="748" y="41"/>
                  </a:cubicBezTo>
                  <a:cubicBezTo>
                    <a:pt x="734" y="32"/>
                    <a:pt x="721" y="27"/>
                    <a:pt x="703" y="27"/>
                  </a:cubicBezTo>
                  <a:cubicBezTo>
                    <a:pt x="671" y="27"/>
                    <a:pt x="640" y="45"/>
                    <a:pt x="626" y="72"/>
                  </a:cubicBezTo>
                  <a:cubicBezTo>
                    <a:pt x="608" y="104"/>
                    <a:pt x="590" y="131"/>
                    <a:pt x="572" y="158"/>
                  </a:cubicBezTo>
                  <a:cubicBezTo>
                    <a:pt x="554" y="185"/>
                    <a:pt x="541" y="207"/>
                    <a:pt x="527" y="234"/>
                  </a:cubicBezTo>
                  <a:cubicBezTo>
                    <a:pt x="500" y="283"/>
                    <a:pt x="473" y="337"/>
                    <a:pt x="455" y="391"/>
                  </a:cubicBezTo>
                  <a:lnTo>
                    <a:pt x="437" y="427"/>
                  </a:lnTo>
                  <a:lnTo>
                    <a:pt x="446" y="418"/>
                  </a:lnTo>
                  <a:lnTo>
                    <a:pt x="446" y="418"/>
                  </a:lnTo>
                  <a:cubicBezTo>
                    <a:pt x="424" y="468"/>
                    <a:pt x="401" y="522"/>
                    <a:pt x="388" y="576"/>
                  </a:cubicBezTo>
                  <a:cubicBezTo>
                    <a:pt x="374" y="621"/>
                    <a:pt x="361" y="666"/>
                    <a:pt x="347" y="711"/>
                  </a:cubicBezTo>
                  <a:cubicBezTo>
                    <a:pt x="338" y="756"/>
                    <a:pt x="325" y="805"/>
                    <a:pt x="311" y="855"/>
                  </a:cubicBezTo>
                  <a:cubicBezTo>
                    <a:pt x="302" y="904"/>
                    <a:pt x="284" y="963"/>
                    <a:pt x="271" y="1017"/>
                  </a:cubicBezTo>
                  <a:cubicBezTo>
                    <a:pt x="257" y="1066"/>
                    <a:pt x="248" y="1111"/>
                    <a:pt x="235" y="1156"/>
                  </a:cubicBezTo>
                  <a:cubicBezTo>
                    <a:pt x="221" y="1215"/>
                    <a:pt x="203" y="1273"/>
                    <a:pt x="185" y="1332"/>
                  </a:cubicBezTo>
                  <a:cubicBezTo>
                    <a:pt x="158" y="1431"/>
                    <a:pt x="136" y="1539"/>
                    <a:pt x="109" y="1656"/>
                  </a:cubicBezTo>
                  <a:cubicBezTo>
                    <a:pt x="100" y="1705"/>
                    <a:pt x="95" y="1759"/>
                    <a:pt x="86" y="1809"/>
                  </a:cubicBezTo>
                  <a:lnTo>
                    <a:pt x="91" y="1786"/>
                  </a:lnTo>
                  <a:lnTo>
                    <a:pt x="77" y="1858"/>
                  </a:lnTo>
                  <a:cubicBezTo>
                    <a:pt x="73" y="1899"/>
                    <a:pt x="68" y="1939"/>
                    <a:pt x="59" y="1979"/>
                  </a:cubicBezTo>
                  <a:cubicBezTo>
                    <a:pt x="55" y="2033"/>
                    <a:pt x="46" y="2092"/>
                    <a:pt x="41" y="2146"/>
                  </a:cubicBezTo>
                  <a:cubicBezTo>
                    <a:pt x="28" y="2258"/>
                    <a:pt x="19" y="2371"/>
                    <a:pt x="10" y="2483"/>
                  </a:cubicBezTo>
                  <a:cubicBezTo>
                    <a:pt x="1" y="2587"/>
                    <a:pt x="1" y="2686"/>
                    <a:pt x="1" y="2785"/>
                  </a:cubicBezTo>
                  <a:lnTo>
                    <a:pt x="1" y="3028"/>
                  </a:lnTo>
                  <a:cubicBezTo>
                    <a:pt x="1" y="3082"/>
                    <a:pt x="10" y="3140"/>
                    <a:pt x="14" y="3194"/>
                  </a:cubicBezTo>
                  <a:lnTo>
                    <a:pt x="19" y="3257"/>
                  </a:lnTo>
                  <a:cubicBezTo>
                    <a:pt x="28" y="3370"/>
                    <a:pt x="37" y="3482"/>
                    <a:pt x="55" y="3594"/>
                  </a:cubicBezTo>
                  <a:cubicBezTo>
                    <a:pt x="55" y="3612"/>
                    <a:pt x="59" y="3644"/>
                    <a:pt x="64" y="3671"/>
                  </a:cubicBezTo>
                  <a:lnTo>
                    <a:pt x="64" y="3635"/>
                  </a:lnTo>
                  <a:lnTo>
                    <a:pt x="82" y="3788"/>
                  </a:lnTo>
                  <a:lnTo>
                    <a:pt x="91" y="3864"/>
                  </a:lnTo>
                  <a:cubicBezTo>
                    <a:pt x="100" y="3927"/>
                    <a:pt x="109" y="3986"/>
                    <a:pt x="118" y="4049"/>
                  </a:cubicBezTo>
                  <a:cubicBezTo>
                    <a:pt x="127" y="4085"/>
                    <a:pt x="131" y="4116"/>
                    <a:pt x="136" y="4143"/>
                  </a:cubicBezTo>
                  <a:cubicBezTo>
                    <a:pt x="145" y="4175"/>
                    <a:pt x="149" y="4193"/>
                    <a:pt x="154" y="4220"/>
                  </a:cubicBezTo>
                  <a:cubicBezTo>
                    <a:pt x="172" y="4319"/>
                    <a:pt x="194" y="4413"/>
                    <a:pt x="217" y="4512"/>
                  </a:cubicBezTo>
                  <a:lnTo>
                    <a:pt x="226" y="4548"/>
                  </a:lnTo>
                  <a:cubicBezTo>
                    <a:pt x="248" y="4652"/>
                    <a:pt x="271" y="4755"/>
                    <a:pt x="298" y="4859"/>
                  </a:cubicBezTo>
                  <a:cubicBezTo>
                    <a:pt x="325" y="4976"/>
                    <a:pt x="352" y="5093"/>
                    <a:pt x="379" y="5209"/>
                  </a:cubicBezTo>
                  <a:lnTo>
                    <a:pt x="388" y="5250"/>
                  </a:lnTo>
                  <a:cubicBezTo>
                    <a:pt x="410" y="5344"/>
                    <a:pt x="433" y="5443"/>
                    <a:pt x="460" y="5542"/>
                  </a:cubicBezTo>
                  <a:cubicBezTo>
                    <a:pt x="491" y="5655"/>
                    <a:pt x="523" y="5767"/>
                    <a:pt x="563" y="5866"/>
                  </a:cubicBezTo>
                  <a:lnTo>
                    <a:pt x="595" y="5952"/>
                  </a:lnTo>
                  <a:cubicBezTo>
                    <a:pt x="622" y="6028"/>
                    <a:pt x="649" y="6114"/>
                    <a:pt x="689" y="6190"/>
                  </a:cubicBezTo>
                  <a:cubicBezTo>
                    <a:pt x="734" y="6280"/>
                    <a:pt x="784" y="6370"/>
                    <a:pt x="833" y="6460"/>
                  </a:cubicBezTo>
                  <a:cubicBezTo>
                    <a:pt x="851" y="6496"/>
                    <a:pt x="869" y="6532"/>
                    <a:pt x="887" y="6573"/>
                  </a:cubicBezTo>
                  <a:cubicBezTo>
                    <a:pt x="905" y="6604"/>
                    <a:pt x="923" y="6636"/>
                    <a:pt x="946" y="6663"/>
                  </a:cubicBezTo>
                  <a:cubicBezTo>
                    <a:pt x="959" y="6690"/>
                    <a:pt x="982" y="6712"/>
                    <a:pt x="1004" y="6726"/>
                  </a:cubicBezTo>
                  <a:cubicBezTo>
                    <a:pt x="1027" y="6739"/>
                    <a:pt x="1049" y="6748"/>
                    <a:pt x="1072" y="6748"/>
                  </a:cubicBezTo>
                  <a:cubicBezTo>
                    <a:pt x="1112" y="6757"/>
                    <a:pt x="1153" y="6757"/>
                    <a:pt x="1189" y="6762"/>
                  </a:cubicBezTo>
                  <a:lnTo>
                    <a:pt x="1225" y="6762"/>
                  </a:lnTo>
                  <a:cubicBezTo>
                    <a:pt x="1270" y="6762"/>
                    <a:pt x="1315" y="6762"/>
                    <a:pt x="1360" y="6766"/>
                  </a:cubicBezTo>
                  <a:cubicBezTo>
                    <a:pt x="1382" y="6771"/>
                    <a:pt x="1405" y="6775"/>
                    <a:pt x="1427" y="6784"/>
                  </a:cubicBezTo>
                  <a:lnTo>
                    <a:pt x="1450" y="6793"/>
                  </a:lnTo>
                  <a:cubicBezTo>
                    <a:pt x="1459" y="6806"/>
                    <a:pt x="1463" y="6820"/>
                    <a:pt x="1472" y="6833"/>
                  </a:cubicBezTo>
                  <a:cubicBezTo>
                    <a:pt x="1486" y="6878"/>
                    <a:pt x="1499" y="6928"/>
                    <a:pt x="1504" y="6977"/>
                  </a:cubicBezTo>
                  <a:cubicBezTo>
                    <a:pt x="1508" y="7013"/>
                    <a:pt x="1508" y="7054"/>
                    <a:pt x="1508" y="7090"/>
                  </a:cubicBezTo>
                  <a:lnTo>
                    <a:pt x="1508" y="7229"/>
                  </a:lnTo>
                  <a:lnTo>
                    <a:pt x="1504" y="7315"/>
                  </a:lnTo>
                  <a:cubicBezTo>
                    <a:pt x="1499" y="7360"/>
                    <a:pt x="1495" y="7409"/>
                    <a:pt x="1490" y="7459"/>
                  </a:cubicBezTo>
                  <a:lnTo>
                    <a:pt x="1490" y="7481"/>
                  </a:lnTo>
                  <a:cubicBezTo>
                    <a:pt x="1490" y="7499"/>
                    <a:pt x="1490" y="7522"/>
                    <a:pt x="1490" y="7544"/>
                  </a:cubicBezTo>
                  <a:cubicBezTo>
                    <a:pt x="1490" y="7562"/>
                    <a:pt x="1495" y="7576"/>
                    <a:pt x="1499" y="7594"/>
                  </a:cubicBezTo>
                  <a:cubicBezTo>
                    <a:pt x="1504" y="7621"/>
                    <a:pt x="1517" y="7643"/>
                    <a:pt x="1535" y="7661"/>
                  </a:cubicBezTo>
                  <a:cubicBezTo>
                    <a:pt x="1549" y="7670"/>
                    <a:pt x="1558" y="7679"/>
                    <a:pt x="1567" y="7684"/>
                  </a:cubicBezTo>
                  <a:cubicBezTo>
                    <a:pt x="1584" y="7693"/>
                    <a:pt x="1598" y="7702"/>
                    <a:pt x="1616" y="7706"/>
                  </a:cubicBezTo>
                  <a:cubicBezTo>
                    <a:pt x="1638" y="7711"/>
                    <a:pt x="1661" y="7715"/>
                    <a:pt x="1679" y="7715"/>
                  </a:cubicBezTo>
                  <a:lnTo>
                    <a:pt x="1728" y="7715"/>
                  </a:lnTo>
                  <a:cubicBezTo>
                    <a:pt x="1778" y="7715"/>
                    <a:pt x="1827" y="7711"/>
                    <a:pt x="1872" y="7702"/>
                  </a:cubicBezTo>
                  <a:lnTo>
                    <a:pt x="1913" y="7693"/>
                  </a:lnTo>
                  <a:lnTo>
                    <a:pt x="2012" y="7693"/>
                  </a:lnTo>
                  <a:lnTo>
                    <a:pt x="2039" y="7697"/>
                  </a:lnTo>
                  <a:lnTo>
                    <a:pt x="2066" y="7706"/>
                  </a:lnTo>
                  <a:cubicBezTo>
                    <a:pt x="2075" y="7706"/>
                    <a:pt x="2088" y="7711"/>
                    <a:pt x="2102" y="7711"/>
                  </a:cubicBezTo>
                  <a:lnTo>
                    <a:pt x="2133" y="7711"/>
                  </a:lnTo>
                  <a:cubicBezTo>
                    <a:pt x="2183" y="7711"/>
                    <a:pt x="2223" y="7684"/>
                    <a:pt x="2246" y="7643"/>
                  </a:cubicBezTo>
                  <a:cubicBezTo>
                    <a:pt x="2273" y="7594"/>
                    <a:pt x="2282" y="7535"/>
                    <a:pt x="2273" y="7477"/>
                  </a:cubicBezTo>
                  <a:cubicBezTo>
                    <a:pt x="2273" y="7445"/>
                    <a:pt x="2273" y="7418"/>
                    <a:pt x="2268" y="7391"/>
                  </a:cubicBezTo>
                  <a:lnTo>
                    <a:pt x="2264" y="7346"/>
                  </a:lnTo>
                  <a:cubicBezTo>
                    <a:pt x="2259" y="7261"/>
                    <a:pt x="2259" y="7180"/>
                    <a:pt x="2268" y="7099"/>
                  </a:cubicBezTo>
                  <a:cubicBezTo>
                    <a:pt x="2277" y="7013"/>
                    <a:pt x="2282" y="6937"/>
                    <a:pt x="2291" y="6860"/>
                  </a:cubicBezTo>
                  <a:cubicBezTo>
                    <a:pt x="2295" y="6824"/>
                    <a:pt x="2304" y="6788"/>
                    <a:pt x="2318" y="6757"/>
                  </a:cubicBezTo>
                  <a:lnTo>
                    <a:pt x="2336" y="6757"/>
                  </a:lnTo>
                  <a:lnTo>
                    <a:pt x="2358" y="6753"/>
                  </a:lnTo>
                  <a:cubicBezTo>
                    <a:pt x="2385" y="6748"/>
                    <a:pt x="2412" y="6748"/>
                    <a:pt x="2439" y="6748"/>
                  </a:cubicBezTo>
                  <a:lnTo>
                    <a:pt x="2574" y="6748"/>
                  </a:lnTo>
                  <a:cubicBezTo>
                    <a:pt x="2606" y="6748"/>
                    <a:pt x="2637" y="6744"/>
                    <a:pt x="2673" y="6744"/>
                  </a:cubicBezTo>
                  <a:lnTo>
                    <a:pt x="2772" y="6730"/>
                  </a:lnTo>
                  <a:cubicBezTo>
                    <a:pt x="2817" y="6726"/>
                    <a:pt x="2867" y="6721"/>
                    <a:pt x="2916" y="6721"/>
                  </a:cubicBezTo>
                  <a:cubicBezTo>
                    <a:pt x="2961" y="6721"/>
                    <a:pt x="3011" y="6726"/>
                    <a:pt x="3056" y="6726"/>
                  </a:cubicBezTo>
                  <a:lnTo>
                    <a:pt x="3119" y="6739"/>
                  </a:lnTo>
                  <a:lnTo>
                    <a:pt x="3195" y="6748"/>
                  </a:lnTo>
                  <a:lnTo>
                    <a:pt x="3217" y="6753"/>
                  </a:lnTo>
                  <a:lnTo>
                    <a:pt x="3217" y="6820"/>
                  </a:lnTo>
                  <a:lnTo>
                    <a:pt x="3217" y="6986"/>
                  </a:lnTo>
                  <a:cubicBezTo>
                    <a:pt x="3217" y="7094"/>
                    <a:pt x="3213" y="7207"/>
                    <a:pt x="3213" y="7315"/>
                  </a:cubicBezTo>
                  <a:lnTo>
                    <a:pt x="3213" y="7346"/>
                  </a:lnTo>
                  <a:lnTo>
                    <a:pt x="3213" y="7436"/>
                  </a:lnTo>
                  <a:lnTo>
                    <a:pt x="3213" y="7463"/>
                  </a:lnTo>
                  <a:cubicBezTo>
                    <a:pt x="3213" y="7472"/>
                    <a:pt x="3213" y="7481"/>
                    <a:pt x="3213" y="7490"/>
                  </a:cubicBezTo>
                  <a:cubicBezTo>
                    <a:pt x="3213" y="7499"/>
                    <a:pt x="3213" y="7504"/>
                    <a:pt x="3213" y="7513"/>
                  </a:cubicBezTo>
                  <a:cubicBezTo>
                    <a:pt x="3213" y="7526"/>
                    <a:pt x="3217" y="7540"/>
                    <a:pt x="3217" y="7553"/>
                  </a:cubicBezTo>
                  <a:cubicBezTo>
                    <a:pt x="3222" y="7580"/>
                    <a:pt x="3235" y="7603"/>
                    <a:pt x="3253" y="7616"/>
                  </a:cubicBezTo>
                  <a:cubicBezTo>
                    <a:pt x="3289" y="7652"/>
                    <a:pt x="3334" y="7670"/>
                    <a:pt x="3384" y="7670"/>
                  </a:cubicBezTo>
                  <a:lnTo>
                    <a:pt x="3501" y="7670"/>
                  </a:lnTo>
                  <a:cubicBezTo>
                    <a:pt x="3523" y="7670"/>
                    <a:pt x="3546" y="7670"/>
                    <a:pt x="3568" y="7675"/>
                  </a:cubicBezTo>
                  <a:lnTo>
                    <a:pt x="3604" y="7679"/>
                  </a:lnTo>
                  <a:cubicBezTo>
                    <a:pt x="3640" y="7688"/>
                    <a:pt x="3672" y="7693"/>
                    <a:pt x="3708" y="7693"/>
                  </a:cubicBezTo>
                  <a:cubicBezTo>
                    <a:pt x="3715" y="7693"/>
                    <a:pt x="3721" y="7694"/>
                    <a:pt x="3728" y="7694"/>
                  </a:cubicBezTo>
                  <a:cubicBezTo>
                    <a:pt x="3760" y="7694"/>
                    <a:pt x="3790" y="7684"/>
                    <a:pt x="3820" y="7666"/>
                  </a:cubicBezTo>
                  <a:cubicBezTo>
                    <a:pt x="3856" y="7643"/>
                    <a:pt x="3883" y="7612"/>
                    <a:pt x="3897" y="7567"/>
                  </a:cubicBezTo>
                  <a:cubicBezTo>
                    <a:pt x="3901" y="7544"/>
                    <a:pt x="3906" y="7517"/>
                    <a:pt x="3906" y="7490"/>
                  </a:cubicBezTo>
                  <a:lnTo>
                    <a:pt x="3906" y="7472"/>
                  </a:lnTo>
                  <a:cubicBezTo>
                    <a:pt x="3910" y="7418"/>
                    <a:pt x="3906" y="7364"/>
                    <a:pt x="3901" y="7306"/>
                  </a:cubicBezTo>
                  <a:cubicBezTo>
                    <a:pt x="3901" y="7279"/>
                    <a:pt x="3897" y="7247"/>
                    <a:pt x="3897" y="7216"/>
                  </a:cubicBezTo>
                  <a:cubicBezTo>
                    <a:pt x="3888" y="7130"/>
                    <a:pt x="3888" y="7040"/>
                    <a:pt x="3897" y="6950"/>
                  </a:cubicBezTo>
                  <a:cubicBezTo>
                    <a:pt x="3901" y="6919"/>
                    <a:pt x="3906" y="6887"/>
                    <a:pt x="3915" y="6856"/>
                  </a:cubicBezTo>
                  <a:cubicBezTo>
                    <a:pt x="3919" y="6833"/>
                    <a:pt x="3919" y="6820"/>
                    <a:pt x="3924" y="6811"/>
                  </a:cubicBezTo>
                  <a:cubicBezTo>
                    <a:pt x="3942" y="6802"/>
                    <a:pt x="3960" y="6793"/>
                    <a:pt x="3978" y="6793"/>
                  </a:cubicBezTo>
                  <a:lnTo>
                    <a:pt x="4050" y="6784"/>
                  </a:lnTo>
                  <a:lnTo>
                    <a:pt x="4104" y="6775"/>
                  </a:lnTo>
                  <a:cubicBezTo>
                    <a:pt x="4126" y="6771"/>
                    <a:pt x="4149" y="6771"/>
                    <a:pt x="4171" y="6771"/>
                  </a:cubicBezTo>
                  <a:cubicBezTo>
                    <a:pt x="4216" y="6771"/>
                    <a:pt x="4266" y="6762"/>
                    <a:pt x="4311" y="6744"/>
                  </a:cubicBezTo>
                  <a:cubicBezTo>
                    <a:pt x="4347" y="6717"/>
                    <a:pt x="4378" y="6681"/>
                    <a:pt x="4396" y="6636"/>
                  </a:cubicBezTo>
                  <a:lnTo>
                    <a:pt x="4414" y="6604"/>
                  </a:lnTo>
                  <a:cubicBezTo>
                    <a:pt x="4428" y="6582"/>
                    <a:pt x="4441" y="6555"/>
                    <a:pt x="4455" y="6528"/>
                  </a:cubicBezTo>
                  <a:cubicBezTo>
                    <a:pt x="4486" y="6460"/>
                    <a:pt x="4518" y="6397"/>
                    <a:pt x="4549" y="6330"/>
                  </a:cubicBezTo>
                  <a:cubicBezTo>
                    <a:pt x="4585" y="6262"/>
                    <a:pt x="4621" y="6190"/>
                    <a:pt x="4648" y="6123"/>
                  </a:cubicBezTo>
                  <a:lnTo>
                    <a:pt x="4675" y="6055"/>
                  </a:lnTo>
                  <a:lnTo>
                    <a:pt x="4684" y="6037"/>
                  </a:lnTo>
                  <a:cubicBezTo>
                    <a:pt x="4693" y="6019"/>
                    <a:pt x="4702" y="6001"/>
                    <a:pt x="4707" y="5979"/>
                  </a:cubicBezTo>
                  <a:lnTo>
                    <a:pt x="4716" y="5956"/>
                  </a:lnTo>
                  <a:lnTo>
                    <a:pt x="4725" y="5934"/>
                  </a:lnTo>
                  <a:cubicBezTo>
                    <a:pt x="4734" y="5911"/>
                    <a:pt x="4743" y="5893"/>
                    <a:pt x="4752" y="5875"/>
                  </a:cubicBezTo>
                  <a:lnTo>
                    <a:pt x="4761" y="5857"/>
                  </a:lnTo>
                  <a:cubicBezTo>
                    <a:pt x="4770" y="5839"/>
                    <a:pt x="4779" y="5821"/>
                    <a:pt x="4787" y="5799"/>
                  </a:cubicBezTo>
                  <a:cubicBezTo>
                    <a:pt x="4792" y="5781"/>
                    <a:pt x="4796" y="5772"/>
                    <a:pt x="4805" y="5758"/>
                  </a:cubicBezTo>
                  <a:lnTo>
                    <a:pt x="4823" y="5713"/>
                  </a:lnTo>
                  <a:cubicBezTo>
                    <a:pt x="4837" y="5686"/>
                    <a:pt x="4850" y="5659"/>
                    <a:pt x="4864" y="5628"/>
                  </a:cubicBezTo>
                  <a:cubicBezTo>
                    <a:pt x="4877" y="5596"/>
                    <a:pt x="4882" y="5578"/>
                    <a:pt x="4891" y="5551"/>
                  </a:cubicBezTo>
                  <a:lnTo>
                    <a:pt x="4904" y="5515"/>
                  </a:lnTo>
                  <a:cubicBezTo>
                    <a:pt x="4913" y="5484"/>
                    <a:pt x="4927" y="5457"/>
                    <a:pt x="4936" y="5430"/>
                  </a:cubicBezTo>
                  <a:lnTo>
                    <a:pt x="4949" y="5394"/>
                  </a:lnTo>
                  <a:cubicBezTo>
                    <a:pt x="4963" y="5367"/>
                    <a:pt x="4972" y="5340"/>
                    <a:pt x="4981" y="5313"/>
                  </a:cubicBezTo>
                  <a:cubicBezTo>
                    <a:pt x="4990" y="5286"/>
                    <a:pt x="4990" y="5272"/>
                    <a:pt x="4999" y="5254"/>
                  </a:cubicBezTo>
                  <a:cubicBezTo>
                    <a:pt x="5012" y="5223"/>
                    <a:pt x="5021" y="5187"/>
                    <a:pt x="5035" y="5155"/>
                  </a:cubicBezTo>
                  <a:lnTo>
                    <a:pt x="5057" y="5106"/>
                  </a:lnTo>
                  <a:cubicBezTo>
                    <a:pt x="5075" y="5061"/>
                    <a:pt x="5089" y="5012"/>
                    <a:pt x="5102" y="4967"/>
                  </a:cubicBezTo>
                  <a:lnTo>
                    <a:pt x="5120" y="4904"/>
                  </a:lnTo>
                  <a:cubicBezTo>
                    <a:pt x="5129" y="4877"/>
                    <a:pt x="5138" y="4845"/>
                    <a:pt x="5147" y="4814"/>
                  </a:cubicBezTo>
                  <a:cubicBezTo>
                    <a:pt x="5161" y="4760"/>
                    <a:pt x="5174" y="4710"/>
                    <a:pt x="5183" y="4656"/>
                  </a:cubicBezTo>
                  <a:cubicBezTo>
                    <a:pt x="5197" y="4602"/>
                    <a:pt x="5206" y="4566"/>
                    <a:pt x="5219" y="4521"/>
                  </a:cubicBezTo>
                  <a:cubicBezTo>
                    <a:pt x="5228" y="4476"/>
                    <a:pt x="5242" y="4418"/>
                    <a:pt x="5251" y="4368"/>
                  </a:cubicBezTo>
                  <a:cubicBezTo>
                    <a:pt x="5287" y="4134"/>
                    <a:pt x="5314" y="3900"/>
                    <a:pt x="5327" y="3666"/>
                  </a:cubicBezTo>
                  <a:lnTo>
                    <a:pt x="5332" y="3612"/>
                  </a:lnTo>
                  <a:cubicBezTo>
                    <a:pt x="5336" y="3518"/>
                    <a:pt x="5345" y="3419"/>
                    <a:pt x="5345" y="3325"/>
                  </a:cubicBezTo>
                  <a:lnTo>
                    <a:pt x="5345" y="3217"/>
                  </a:lnTo>
                  <a:lnTo>
                    <a:pt x="5345" y="3145"/>
                  </a:lnTo>
                  <a:lnTo>
                    <a:pt x="5345" y="3010"/>
                  </a:lnTo>
                  <a:lnTo>
                    <a:pt x="5345" y="2983"/>
                  </a:lnTo>
                  <a:cubicBezTo>
                    <a:pt x="5345" y="2929"/>
                    <a:pt x="5345" y="2875"/>
                    <a:pt x="5341" y="2821"/>
                  </a:cubicBezTo>
                  <a:cubicBezTo>
                    <a:pt x="5341" y="2789"/>
                    <a:pt x="5336" y="2758"/>
                    <a:pt x="5336" y="2726"/>
                  </a:cubicBezTo>
                  <a:lnTo>
                    <a:pt x="5332" y="2659"/>
                  </a:lnTo>
                  <a:lnTo>
                    <a:pt x="5327" y="2560"/>
                  </a:lnTo>
                  <a:cubicBezTo>
                    <a:pt x="5323" y="2488"/>
                    <a:pt x="5318" y="2416"/>
                    <a:pt x="5309" y="2344"/>
                  </a:cubicBezTo>
                  <a:cubicBezTo>
                    <a:pt x="5305" y="2258"/>
                    <a:pt x="5305" y="2173"/>
                    <a:pt x="5305" y="2092"/>
                  </a:cubicBezTo>
                  <a:lnTo>
                    <a:pt x="5305" y="2011"/>
                  </a:lnTo>
                  <a:cubicBezTo>
                    <a:pt x="5305" y="1912"/>
                    <a:pt x="5305" y="1813"/>
                    <a:pt x="5296" y="1714"/>
                  </a:cubicBezTo>
                  <a:lnTo>
                    <a:pt x="5291" y="1629"/>
                  </a:lnTo>
                  <a:cubicBezTo>
                    <a:pt x="5287" y="1539"/>
                    <a:pt x="5282" y="1440"/>
                    <a:pt x="5264" y="1350"/>
                  </a:cubicBezTo>
                  <a:cubicBezTo>
                    <a:pt x="5251" y="1242"/>
                    <a:pt x="5228" y="1143"/>
                    <a:pt x="5197" y="1039"/>
                  </a:cubicBezTo>
                  <a:lnTo>
                    <a:pt x="5197" y="1026"/>
                  </a:lnTo>
                  <a:cubicBezTo>
                    <a:pt x="5170" y="945"/>
                    <a:pt x="5143" y="864"/>
                    <a:pt x="5116" y="783"/>
                  </a:cubicBezTo>
                  <a:lnTo>
                    <a:pt x="5102" y="738"/>
                  </a:lnTo>
                  <a:lnTo>
                    <a:pt x="5071" y="652"/>
                  </a:lnTo>
                  <a:cubicBezTo>
                    <a:pt x="5057" y="612"/>
                    <a:pt x="5039" y="571"/>
                    <a:pt x="5021" y="535"/>
                  </a:cubicBezTo>
                  <a:cubicBezTo>
                    <a:pt x="4999" y="477"/>
                    <a:pt x="4985" y="427"/>
                    <a:pt x="4967" y="378"/>
                  </a:cubicBezTo>
                  <a:lnTo>
                    <a:pt x="4945" y="310"/>
                  </a:lnTo>
                  <a:cubicBezTo>
                    <a:pt x="4931" y="275"/>
                    <a:pt x="4918" y="243"/>
                    <a:pt x="4909" y="207"/>
                  </a:cubicBezTo>
                  <a:lnTo>
                    <a:pt x="4900" y="180"/>
                  </a:lnTo>
                  <a:cubicBezTo>
                    <a:pt x="4895" y="144"/>
                    <a:pt x="4882" y="113"/>
                    <a:pt x="4868" y="81"/>
                  </a:cubicBezTo>
                  <a:cubicBezTo>
                    <a:pt x="4846" y="41"/>
                    <a:pt x="4805" y="18"/>
                    <a:pt x="4761" y="18"/>
                  </a:cubicBezTo>
                  <a:cubicBezTo>
                    <a:pt x="4752" y="18"/>
                    <a:pt x="4743" y="23"/>
                    <a:pt x="4729" y="23"/>
                  </a:cubicBezTo>
                  <a:cubicBezTo>
                    <a:pt x="4720" y="27"/>
                    <a:pt x="4711" y="32"/>
                    <a:pt x="4702" y="36"/>
                  </a:cubicBezTo>
                  <a:cubicBezTo>
                    <a:pt x="4653" y="27"/>
                    <a:pt x="4603" y="23"/>
                    <a:pt x="4554" y="23"/>
                  </a:cubicBezTo>
                  <a:lnTo>
                    <a:pt x="4504" y="23"/>
                  </a:lnTo>
                  <a:cubicBezTo>
                    <a:pt x="4455" y="23"/>
                    <a:pt x="4405" y="23"/>
                    <a:pt x="4356" y="27"/>
                  </a:cubicBezTo>
                  <a:lnTo>
                    <a:pt x="4293" y="27"/>
                  </a:lnTo>
                  <a:cubicBezTo>
                    <a:pt x="4248" y="27"/>
                    <a:pt x="4203" y="23"/>
                    <a:pt x="4158" y="18"/>
                  </a:cubicBezTo>
                  <a:cubicBezTo>
                    <a:pt x="4104" y="14"/>
                    <a:pt x="4041" y="14"/>
                    <a:pt x="3982" y="14"/>
                  </a:cubicBezTo>
                  <a:cubicBezTo>
                    <a:pt x="3924" y="14"/>
                    <a:pt x="3874" y="14"/>
                    <a:pt x="3820" y="9"/>
                  </a:cubicBezTo>
                  <a:lnTo>
                    <a:pt x="3753" y="5"/>
                  </a:lnTo>
                  <a:cubicBezTo>
                    <a:pt x="3717" y="5"/>
                    <a:pt x="3685" y="0"/>
                    <a:pt x="3649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4872850" y="1417200"/>
              <a:ext cx="213250" cy="17475"/>
            </a:xfrm>
            <a:custGeom>
              <a:rect b="b" l="l" r="r" t="t"/>
              <a:pathLst>
                <a:path extrusionOk="0" h="699" w="8530">
                  <a:moveTo>
                    <a:pt x="2942" y="0"/>
                  </a:moveTo>
                  <a:cubicBezTo>
                    <a:pt x="2735" y="5"/>
                    <a:pt x="2533" y="18"/>
                    <a:pt x="2380" y="27"/>
                  </a:cubicBezTo>
                  <a:lnTo>
                    <a:pt x="2393" y="27"/>
                  </a:lnTo>
                  <a:cubicBezTo>
                    <a:pt x="2218" y="32"/>
                    <a:pt x="2042" y="32"/>
                    <a:pt x="1867" y="36"/>
                  </a:cubicBezTo>
                  <a:lnTo>
                    <a:pt x="1588" y="36"/>
                  </a:lnTo>
                  <a:cubicBezTo>
                    <a:pt x="1494" y="36"/>
                    <a:pt x="1399" y="36"/>
                    <a:pt x="1300" y="32"/>
                  </a:cubicBezTo>
                  <a:cubicBezTo>
                    <a:pt x="1260" y="32"/>
                    <a:pt x="1219" y="27"/>
                    <a:pt x="1174" y="27"/>
                  </a:cubicBezTo>
                  <a:cubicBezTo>
                    <a:pt x="1107" y="27"/>
                    <a:pt x="1035" y="27"/>
                    <a:pt x="963" y="32"/>
                  </a:cubicBezTo>
                  <a:cubicBezTo>
                    <a:pt x="891" y="36"/>
                    <a:pt x="823" y="36"/>
                    <a:pt x="756" y="41"/>
                  </a:cubicBezTo>
                  <a:lnTo>
                    <a:pt x="679" y="45"/>
                  </a:lnTo>
                  <a:lnTo>
                    <a:pt x="553" y="54"/>
                  </a:lnTo>
                  <a:lnTo>
                    <a:pt x="202" y="54"/>
                  </a:lnTo>
                  <a:cubicBezTo>
                    <a:pt x="175" y="41"/>
                    <a:pt x="148" y="32"/>
                    <a:pt x="117" y="32"/>
                  </a:cubicBezTo>
                  <a:lnTo>
                    <a:pt x="99" y="32"/>
                  </a:lnTo>
                  <a:cubicBezTo>
                    <a:pt x="67" y="36"/>
                    <a:pt x="40" y="54"/>
                    <a:pt x="27" y="77"/>
                  </a:cubicBezTo>
                  <a:cubicBezTo>
                    <a:pt x="9" y="104"/>
                    <a:pt x="0" y="135"/>
                    <a:pt x="5" y="167"/>
                  </a:cubicBezTo>
                  <a:cubicBezTo>
                    <a:pt x="5" y="189"/>
                    <a:pt x="14" y="212"/>
                    <a:pt x="14" y="234"/>
                  </a:cubicBezTo>
                  <a:cubicBezTo>
                    <a:pt x="22" y="261"/>
                    <a:pt x="22" y="293"/>
                    <a:pt x="27" y="320"/>
                  </a:cubicBezTo>
                  <a:cubicBezTo>
                    <a:pt x="27" y="378"/>
                    <a:pt x="22" y="432"/>
                    <a:pt x="18" y="486"/>
                  </a:cubicBezTo>
                  <a:lnTo>
                    <a:pt x="14" y="522"/>
                  </a:lnTo>
                  <a:cubicBezTo>
                    <a:pt x="5" y="567"/>
                    <a:pt x="18" y="608"/>
                    <a:pt x="45" y="644"/>
                  </a:cubicBezTo>
                  <a:cubicBezTo>
                    <a:pt x="81" y="680"/>
                    <a:pt x="132" y="698"/>
                    <a:pt x="185" y="698"/>
                  </a:cubicBezTo>
                  <a:cubicBezTo>
                    <a:pt x="191" y="698"/>
                    <a:pt x="197" y="698"/>
                    <a:pt x="202" y="698"/>
                  </a:cubicBezTo>
                  <a:lnTo>
                    <a:pt x="220" y="698"/>
                  </a:lnTo>
                  <a:cubicBezTo>
                    <a:pt x="261" y="698"/>
                    <a:pt x="297" y="693"/>
                    <a:pt x="333" y="689"/>
                  </a:cubicBezTo>
                  <a:lnTo>
                    <a:pt x="400" y="684"/>
                  </a:lnTo>
                  <a:lnTo>
                    <a:pt x="459" y="684"/>
                  </a:lnTo>
                  <a:cubicBezTo>
                    <a:pt x="504" y="684"/>
                    <a:pt x="549" y="684"/>
                    <a:pt x="594" y="689"/>
                  </a:cubicBezTo>
                  <a:lnTo>
                    <a:pt x="657" y="689"/>
                  </a:lnTo>
                  <a:cubicBezTo>
                    <a:pt x="697" y="689"/>
                    <a:pt x="738" y="689"/>
                    <a:pt x="778" y="684"/>
                  </a:cubicBezTo>
                  <a:lnTo>
                    <a:pt x="1458" y="684"/>
                  </a:lnTo>
                  <a:cubicBezTo>
                    <a:pt x="1552" y="680"/>
                    <a:pt x="1646" y="675"/>
                    <a:pt x="1736" y="675"/>
                  </a:cubicBezTo>
                  <a:lnTo>
                    <a:pt x="2069" y="675"/>
                  </a:lnTo>
                  <a:cubicBezTo>
                    <a:pt x="2218" y="671"/>
                    <a:pt x="2366" y="666"/>
                    <a:pt x="2515" y="666"/>
                  </a:cubicBezTo>
                  <a:lnTo>
                    <a:pt x="2744" y="666"/>
                  </a:lnTo>
                  <a:cubicBezTo>
                    <a:pt x="2821" y="666"/>
                    <a:pt x="2897" y="671"/>
                    <a:pt x="2969" y="671"/>
                  </a:cubicBezTo>
                  <a:lnTo>
                    <a:pt x="3113" y="675"/>
                  </a:lnTo>
                  <a:cubicBezTo>
                    <a:pt x="3230" y="680"/>
                    <a:pt x="3351" y="680"/>
                    <a:pt x="3473" y="680"/>
                  </a:cubicBezTo>
                  <a:lnTo>
                    <a:pt x="4975" y="680"/>
                  </a:lnTo>
                  <a:cubicBezTo>
                    <a:pt x="5043" y="680"/>
                    <a:pt x="5110" y="675"/>
                    <a:pt x="5178" y="671"/>
                  </a:cubicBezTo>
                  <a:lnTo>
                    <a:pt x="5344" y="666"/>
                  </a:lnTo>
                  <a:lnTo>
                    <a:pt x="6105" y="666"/>
                  </a:lnTo>
                  <a:lnTo>
                    <a:pt x="6433" y="662"/>
                  </a:lnTo>
                  <a:cubicBezTo>
                    <a:pt x="6518" y="662"/>
                    <a:pt x="6590" y="662"/>
                    <a:pt x="6662" y="666"/>
                  </a:cubicBezTo>
                  <a:lnTo>
                    <a:pt x="6784" y="671"/>
                  </a:lnTo>
                  <a:cubicBezTo>
                    <a:pt x="6905" y="675"/>
                    <a:pt x="7027" y="675"/>
                    <a:pt x="7144" y="680"/>
                  </a:cubicBezTo>
                  <a:cubicBezTo>
                    <a:pt x="7207" y="680"/>
                    <a:pt x="7265" y="684"/>
                    <a:pt x="7324" y="689"/>
                  </a:cubicBezTo>
                  <a:cubicBezTo>
                    <a:pt x="7387" y="689"/>
                    <a:pt x="7445" y="689"/>
                    <a:pt x="7508" y="693"/>
                  </a:cubicBezTo>
                  <a:cubicBezTo>
                    <a:pt x="7589" y="698"/>
                    <a:pt x="7675" y="698"/>
                    <a:pt x="7760" y="698"/>
                  </a:cubicBezTo>
                  <a:lnTo>
                    <a:pt x="7855" y="698"/>
                  </a:lnTo>
                  <a:cubicBezTo>
                    <a:pt x="7895" y="698"/>
                    <a:pt x="7936" y="698"/>
                    <a:pt x="7972" y="693"/>
                  </a:cubicBezTo>
                  <a:cubicBezTo>
                    <a:pt x="7992" y="691"/>
                    <a:pt x="8012" y="691"/>
                    <a:pt x="8032" y="691"/>
                  </a:cubicBezTo>
                  <a:cubicBezTo>
                    <a:pt x="8052" y="691"/>
                    <a:pt x="8073" y="691"/>
                    <a:pt x="8093" y="689"/>
                  </a:cubicBezTo>
                  <a:lnTo>
                    <a:pt x="8268" y="689"/>
                  </a:lnTo>
                  <a:cubicBezTo>
                    <a:pt x="8300" y="689"/>
                    <a:pt x="8331" y="689"/>
                    <a:pt x="8358" y="684"/>
                  </a:cubicBezTo>
                  <a:lnTo>
                    <a:pt x="8381" y="684"/>
                  </a:lnTo>
                  <a:cubicBezTo>
                    <a:pt x="8417" y="675"/>
                    <a:pt x="8453" y="657"/>
                    <a:pt x="8475" y="626"/>
                  </a:cubicBezTo>
                  <a:cubicBezTo>
                    <a:pt x="8493" y="594"/>
                    <a:pt x="8507" y="558"/>
                    <a:pt x="8507" y="522"/>
                  </a:cubicBezTo>
                  <a:lnTo>
                    <a:pt x="8507" y="491"/>
                  </a:lnTo>
                  <a:lnTo>
                    <a:pt x="8507" y="464"/>
                  </a:lnTo>
                  <a:cubicBezTo>
                    <a:pt x="8507" y="428"/>
                    <a:pt x="8507" y="392"/>
                    <a:pt x="8507" y="360"/>
                  </a:cubicBezTo>
                  <a:cubicBezTo>
                    <a:pt x="8502" y="320"/>
                    <a:pt x="8507" y="279"/>
                    <a:pt x="8511" y="243"/>
                  </a:cubicBezTo>
                  <a:lnTo>
                    <a:pt x="8516" y="221"/>
                  </a:lnTo>
                  <a:cubicBezTo>
                    <a:pt x="8520" y="207"/>
                    <a:pt x="8525" y="194"/>
                    <a:pt x="8529" y="180"/>
                  </a:cubicBezTo>
                  <a:cubicBezTo>
                    <a:pt x="8529" y="158"/>
                    <a:pt x="8525" y="135"/>
                    <a:pt x="8516" y="117"/>
                  </a:cubicBezTo>
                  <a:cubicBezTo>
                    <a:pt x="8502" y="90"/>
                    <a:pt x="8475" y="68"/>
                    <a:pt x="8448" y="54"/>
                  </a:cubicBezTo>
                  <a:cubicBezTo>
                    <a:pt x="8435" y="50"/>
                    <a:pt x="8421" y="50"/>
                    <a:pt x="8403" y="50"/>
                  </a:cubicBezTo>
                  <a:cubicBezTo>
                    <a:pt x="8372" y="50"/>
                    <a:pt x="8345" y="59"/>
                    <a:pt x="8318" y="81"/>
                  </a:cubicBezTo>
                  <a:cubicBezTo>
                    <a:pt x="8300" y="77"/>
                    <a:pt x="8282" y="77"/>
                    <a:pt x="8264" y="72"/>
                  </a:cubicBezTo>
                  <a:lnTo>
                    <a:pt x="6766" y="72"/>
                  </a:lnTo>
                  <a:cubicBezTo>
                    <a:pt x="6676" y="72"/>
                    <a:pt x="6581" y="77"/>
                    <a:pt x="6491" y="81"/>
                  </a:cubicBezTo>
                  <a:cubicBezTo>
                    <a:pt x="6334" y="86"/>
                    <a:pt x="6177" y="90"/>
                    <a:pt x="6019" y="99"/>
                  </a:cubicBezTo>
                  <a:cubicBezTo>
                    <a:pt x="5943" y="99"/>
                    <a:pt x="5875" y="104"/>
                    <a:pt x="5808" y="104"/>
                  </a:cubicBezTo>
                  <a:lnTo>
                    <a:pt x="5088" y="104"/>
                  </a:lnTo>
                  <a:lnTo>
                    <a:pt x="4894" y="99"/>
                  </a:lnTo>
                  <a:cubicBezTo>
                    <a:pt x="4805" y="99"/>
                    <a:pt x="4710" y="90"/>
                    <a:pt x="4616" y="86"/>
                  </a:cubicBezTo>
                  <a:lnTo>
                    <a:pt x="4490" y="81"/>
                  </a:lnTo>
                  <a:cubicBezTo>
                    <a:pt x="4449" y="81"/>
                    <a:pt x="4413" y="77"/>
                    <a:pt x="4373" y="72"/>
                  </a:cubicBezTo>
                  <a:lnTo>
                    <a:pt x="4287" y="68"/>
                  </a:lnTo>
                  <a:cubicBezTo>
                    <a:pt x="4224" y="63"/>
                    <a:pt x="4161" y="59"/>
                    <a:pt x="4098" y="54"/>
                  </a:cubicBezTo>
                  <a:cubicBezTo>
                    <a:pt x="4035" y="50"/>
                    <a:pt x="3981" y="45"/>
                    <a:pt x="3918" y="45"/>
                  </a:cubicBezTo>
                  <a:lnTo>
                    <a:pt x="3824" y="41"/>
                  </a:lnTo>
                  <a:lnTo>
                    <a:pt x="3729" y="32"/>
                  </a:lnTo>
                  <a:lnTo>
                    <a:pt x="3630" y="27"/>
                  </a:lnTo>
                  <a:cubicBezTo>
                    <a:pt x="3527" y="23"/>
                    <a:pt x="3428" y="18"/>
                    <a:pt x="3329" y="14"/>
                  </a:cubicBezTo>
                  <a:lnTo>
                    <a:pt x="3230" y="14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053225" y="1442625"/>
              <a:ext cx="16675" cy="8025"/>
            </a:xfrm>
            <a:custGeom>
              <a:rect b="b" l="l" r="r" t="t"/>
              <a:pathLst>
                <a:path extrusionOk="0" h="321" w="667">
                  <a:moveTo>
                    <a:pt x="338" y="0"/>
                  </a:moveTo>
                  <a:cubicBezTo>
                    <a:pt x="302" y="0"/>
                    <a:pt x="271" y="14"/>
                    <a:pt x="248" y="41"/>
                  </a:cubicBezTo>
                  <a:lnTo>
                    <a:pt x="248" y="45"/>
                  </a:lnTo>
                  <a:cubicBezTo>
                    <a:pt x="190" y="54"/>
                    <a:pt x="136" y="81"/>
                    <a:pt x="95" y="117"/>
                  </a:cubicBezTo>
                  <a:cubicBezTo>
                    <a:pt x="77" y="135"/>
                    <a:pt x="64" y="158"/>
                    <a:pt x="59" y="176"/>
                  </a:cubicBezTo>
                  <a:cubicBezTo>
                    <a:pt x="1" y="212"/>
                    <a:pt x="19" y="293"/>
                    <a:pt x="82" y="297"/>
                  </a:cubicBezTo>
                  <a:lnTo>
                    <a:pt x="109" y="297"/>
                  </a:lnTo>
                  <a:cubicBezTo>
                    <a:pt x="122" y="302"/>
                    <a:pt x="135" y="305"/>
                    <a:pt x="148" y="305"/>
                  </a:cubicBezTo>
                  <a:cubicBezTo>
                    <a:pt x="158" y="305"/>
                    <a:pt x="167" y="303"/>
                    <a:pt x="176" y="302"/>
                  </a:cubicBezTo>
                  <a:cubicBezTo>
                    <a:pt x="248" y="302"/>
                    <a:pt x="320" y="302"/>
                    <a:pt x="392" y="306"/>
                  </a:cubicBezTo>
                  <a:cubicBezTo>
                    <a:pt x="437" y="306"/>
                    <a:pt x="478" y="311"/>
                    <a:pt x="523" y="315"/>
                  </a:cubicBezTo>
                  <a:cubicBezTo>
                    <a:pt x="543" y="317"/>
                    <a:pt x="562" y="320"/>
                    <a:pt x="580" y="320"/>
                  </a:cubicBezTo>
                  <a:cubicBezTo>
                    <a:pt x="600" y="320"/>
                    <a:pt x="618" y="316"/>
                    <a:pt x="635" y="302"/>
                  </a:cubicBezTo>
                  <a:cubicBezTo>
                    <a:pt x="662" y="279"/>
                    <a:pt x="667" y="243"/>
                    <a:pt x="653" y="212"/>
                  </a:cubicBezTo>
                  <a:cubicBezTo>
                    <a:pt x="649" y="198"/>
                    <a:pt x="640" y="185"/>
                    <a:pt x="626" y="176"/>
                  </a:cubicBezTo>
                  <a:cubicBezTo>
                    <a:pt x="631" y="126"/>
                    <a:pt x="599" y="81"/>
                    <a:pt x="554" y="63"/>
                  </a:cubicBezTo>
                  <a:lnTo>
                    <a:pt x="523" y="54"/>
                  </a:lnTo>
                  <a:lnTo>
                    <a:pt x="379" y="5"/>
                  </a:lnTo>
                  <a:cubicBezTo>
                    <a:pt x="365" y="0"/>
                    <a:pt x="352" y="0"/>
                    <a:pt x="338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4970900" y="1402925"/>
              <a:ext cx="16000" cy="14900"/>
            </a:xfrm>
            <a:custGeom>
              <a:rect b="b" l="l" r="r" t="t"/>
              <a:pathLst>
                <a:path extrusionOk="0" h="596" w="640">
                  <a:moveTo>
                    <a:pt x="577" y="77"/>
                  </a:moveTo>
                  <a:cubicBezTo>
                    <a:pt x="577" y="77"/>
                    <a:pt x="577" y="81"/>
                    <a:pt x="577" y="81"/>
                  </a:cubicBezTo>
                  <a:lnTo>
                    <a:pt x="581" y="86"/>
                  </a:lnTo>
                  <a:lnTo>
                    <a:pt x="577" y="77"/>
                  </a:lnTo>
                  <a:close/>
                  <a:moveTo>
                    <a:pt x="307" y="0"/>
                  </a:moveTo>
                  <a:cubicBezTo>
                    <a:pt x="275" y="0"/>
                    <a:pt x="244" y="0"/>
                    <a:pt x="212" y="5"/>
                  </a:cubicBezTo>
                  <a:lnTo>
                    <a:pt x="208" y="14"/>
                  </a:lnTo>
                  <a:cubicBezTo>
                    <a:pt x="167" y="14"/>
                    <a:pt x="131" y="27"/>
                    <a:pt x="95" y="45"/>
                  </a:cubicBezTo>
                  <a:cubicBezTo>
                    <a:pt x="73" y="59"/>
                    <a:pt x="50" y="77"/>
                    <a:pt x="37" y="99"/>
                  </a:cubicBezTo>
                  <a:cubicBezTo>
                    <a:pt x="5" y="140"/>
                    <a:pt x="1" y="194"/>
                    <a:pt x="28" y="243"/>
                  </a:cubicBezTo>
                  <a:cubicBezTo>
                    <a:pt x="19" y="261"/>
                    <a:pt x="14" y="284"/>
                    <a:pt x="19" y="306"/>
                  </a:cubicBezTo>
                  <a:cubicBezTo>
                    <a:pt x="23" y="320"/>
                    <a:pt x="28" y="333"/>
                    <a:pt x="32" y="347"/>
                  </a:cubicBezTo>
                  <a:lnTo>
                    <a:pt x="37" y="356"/>
                  </a:lnTo>
                  <a:cubicBezTo>
                    <a:pt x="32" y="378"/>
                    <a:pt x="32" y="405"/>
                    <a:pt x="37" y="428"/>
                  </a:cubicBezTo>
                  <a:cubicBezTo>
                    <a:pt x="37" y="441"/>
                    <a:pt x="41" y="450"/>
                    <a:pt x="46" y="459"/>
                  </a:cubicBezTo>
                  <a:cubicBezTo>
                    <a:pt x="46" y="464"/>
                    <a:pt x="46" y="464"/>
                    <a:pt x="46" y="468"/>
                  </a:cubicBezTo>
                  <a:cubicBezTo>
                    <a:pt x="41" y="504"/>
                    <a:pt x="59" y="535"/>
                    <a:pt x="86" y="553"/>
                  </a:cubicBezTo>
                  <a:lnTo>
                    <a:pt x="91" y="553"/>
                  </a:lnTo>
                  <a:cubicBezTo>
                    <a:pt x="95" y="562"/>
                    <a:pt x="104" y="571"/>
                    <a:pt x="109" y="576"/>
                  </a:cubicBezTo>
                  <a:cubicBezTo>
                    <a:pt x="135" y="587"/>
                    <a:pt x="161" y="595"/>
                    <a:pt x="189" y="595"/>
                  </a:cubicBezTo>
                  <a:cubicBezTo>
                    <a:pt x="195" y="595"/>
                    <a:pt x="201" y="595"/>
                    <a:pt x="208" y="594"/>
                  </a:cubicBezTo>
                  <a:lnTo>
                    <a:pt x="406" y="594"/>
                  </a:lnTo>
                  <a:cubicBezTo>
                    <a:pt x="419" y="594"/>
                    <a:pt x="437" y="594"/>
                    <a:pt x="455" y="589"/>
                  </a:cubicBezTo>
                  <a:cubicBezTo>
                    <a:pt x="469" y="589"/>
                    <a:pt x="487" y="585"/>
                    <a:pt x="500" y="585"/>
                  </a:cubicBezTo>
                  <a:cubicBezTo>
                    <a:pt x="518" y="580"/>
                    <a:pt x="532" y="567"/>
                    <a:pt x="536" y="549"/>
                  </a:cubicBezTo>
                  <a:cubicBezTo>
                    <a:pt x="545" y="544"/>
                    <a:pt x="550" y="535"/>
                    <a:pt x="559" y="526"/>
                  </a:cubicBezTo>
                  <a:lnTo>
                    <a:pt x="572" y="522"/>
                  </a:lnTo>
                  <a:cubicBezTo>
                    <a:pt x="590" y="513"/>
                    <a:pt x="604" y="500"/>
                    <a:pt x="617" y="486"/>
                  </a:cubicBezTo>
                  <a:cubicBezTo>
                    <a:pt x="626" y="468"/>
                    <a:pt x="635" y="446"/>
                    <a:pt x="635" y="428"/>
                  </a:cubicBezTo>
                  <a:cubicBezTo>
                    <a:pt x="640" y="392"/>
                    <a:pt x="626" y="360"/>
                    <a:pt x="599" y="333"/>
                  </a:cubicBezTo>
                  <a:lnTo>
                    <a:pt x="599" y="329"/>
                  </a:lnTo>
                  <a:cubicBezTo>
                    <a:pt x="599" y="306"/>
                    <a:pt x="595" y="284"/>
                    <a:pt x="586" y="266"/>
                  </a:cubicBezTo>
                  <a:cubicBezTo>
                    <a:pt x="590" y="243"/>
                    <a:pt x="595" y="225"/>
                    <a:pt x="590" y="203"/>
                  </a:cubicBezTo>
                  <a:cubicBezTo>
                    <a:pt x="599" y="194"/>
                    <a:pt x="599" y="180"/>
                    <a:pt x="604" y="167"/>
                  </a:cubicBezTo>
                  <a:cubicBezTo>
                    <a:pt x="604" y="140"/>
                    <a:pt x="599" y="117"/>
                    <a:pt x="581" y="95"/>
                  </a:cubicBezTo>
                  <a:lnTo>
                    <a:pt x="581" y="95"/>
                  </a:lnTo>
                  <a:cubicBezTo>
                    <a:pt x="581" y="95"/>
                    <a:pt x="586" y="99"/>
                    <a:pt x="590" y="104"/>
                  </a:cubicBezTo>
                  <a:cubicBezTo>
                    <a:pt x="568" y="63"/>
                    <a:pt x="532" y="32"/>
                    <a:pt x="487" y="23"/>
                  </a:cubicBezTo>
                  <a:cubicBezTo>
                    <a:pt x="446" y="14"/>
                    <a:pt x="406" y="9"/>
                    <a:pt x="361" y="5"/>
                  </a:cubicBezTo>
                  <a:cubicBezTo>
                    <a:pt x="343" y="5"/>
                    <a:pt x="325" y="0"/>
                    <a:pt x="30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4973375" y="1428550"/>
              <a:ext cx="15225" cy="336125"/>
            </a:xfrm>
            <a:custGeom>
              <a:rect b="b" l="l" r="r" t="t"/>
              <a:pathLst>
                <a:path extrusionOk="0" h="13445" w="609">
                  <a:moveTo>
                    <a:pt x="172" y="1"/>
                  </a:moveTo>
                  <a:cubicBezTo>
                    <a:pt x="118" y="5"/>
                    <a:pt x="77" y="46"/>
                    <a:pt x="68" y="95"/>
                  </a:cubicBezTo>
                  <a:cubicBezTo>
                    <a:pt x="59" y="140"/>
                    <a:pt x="50" y="185"/>
                    <a:pt x="50" y="230"/>
                  </a:cubicBezTo>
                  <a:cubicBezTo>
                    <a:pt x="41" y="235"/>
                    <a:pt x="37" y="239"/>
                    <a:pt x="32" y="244"/>
                  </a:cubicBezTo>
                  <a:cubicBezTo>
                    <a:pt x="14" y="266"/>
                    <a:pt x="1" y="298"/>
                    <a:pt x="5" y="329"/>
                  </a:cubicBezTo>
                  <a:cubicBezTo>
                    <a:pt x="5" y="469"/>
                    <a:pt x="1" y="613"/>
                    <a:pt x="5" y="748"/>
                  </a:cubicBezTo>
                  <a:cubicBezTo>
                    <a:pt x="10" y="887"/>
                    <a:pt x="10" y="1018"/>
                    <a:pt x="14" y="1152"/>
                  </a:cubicBezTo>
                  <a:cubicBezTo>
                    <a:pt x="19" y="1296"/>
                    <a:pt x="28" y="1440"/>
                    <a:pt x="32" y="1584"/>
                  </a:cubicBezTo>
                  <a:cubicBezTo>
                    <a:pt x="32" y="1688"/>
                    <a:pt x="37" y="1796"/>
                    <a:pt x="37" y="1899"/>
                  </a:cubicBezTo>
                  <a:lnTo>
                    <a:pt x="37" y="1976"/>
                  </a:lnTo>
                  <a:cubicBezTo>
                    <a:pt x="32" y="2111"/>
                    <a:pt x="28" y="2246"/>
                    <a:pt x="32" y="2381"/>
                  </a:cubicBezTo>
                  <a:lnTo>
                    <a:pt x="32" y="2399"/>
                  </a:lnTo>
                  <a:cubicBezTo>
                    <a:pt x="32" y="2403"/>
                    <a:pt x="37" y="2426"/>
                    <a:pt x="41" y="2439"/>
                  </a:cubicBezTo>
                  <a:cubicBezTo>
                    <a:pt x="46" y="2448"/>
                    <a:pt x="50" y="2457"/>
                    <a:pt x="55" y="2466"/>
                  </a:cubicBezTo>
                  <a:cubicBezTo>
                    <a:pt x="55" y="2471"/>
                    <a:pt x="59" y="2475"/>
                    <a:pt x="59" y="2480"/>
                  </a:cubicBezTo>
                  <a:lnTo>
                    <a:pt x="59" y="2507"/>
                  </a:lnTo>
                  <a:cubicBezTo>
                    <a:pt x="41" y="2520"/>
                    <a:pt x="28" y="2543"/>
                    <a:pt x="28" y="2570"/>
                  </a:cubicBezTo>
                  <a:cubicBezTo>
                    <a:pt x="14" y="2646"/>
                    <a:pt x="14" y="2727"/>
                    <a:pt x="10" y="2808"/>
                  </a:cubicBezTo>
                  <a:cubicBezTo>
                    <a:pt x="5" y="2884"/>
                    <a:pt x="1" y="2961"/>
                    <a:pt x="1" y="3033"/>
                  </a:cubicBezTo>
                  <a:cubicBezTo>
                    <a:pt x="1" y="3168"/>
                    <a:pt x="1" y="3303"/>
                    <a:pt x="5" y="3433"/>
                  </a:cubicBezTo>
                  <a:cubicBezTo>
                    <a:pt x="10" y="3726"/>
                    <a:pt x="19" y="4014"/>
                    <a:pt x="19" y="4306"/>
                  </a:cubicBezTo>
                  <a:cubicBezTo>
                    <a:pt x="19" y="4454"/>
                    <a:pt x="19" y="4607"/>
                    <a:pt x="19" y="4756"/>
                  </a:cubicBezTo>
                  <a:cubicBezTo>
                    <a:pt x="19" y="4778"/>
                    <a:pt x="32" y="4805"/>
                    <a:pt x="50" y="4823"/>
                  </a:cubicBezTo>
                  <a:lnTo>
                    <a:pt x="50" y="4886"/>
                  </a:lnTo>
                  <a:lnTo>
                    <a:pt x="50" y="4958"/>
                  </a:lnTo>
                  <a:cubicBezTo>
                    <a:pt x="50" y="4976"/>
                    <a:pt x="55" y="4999"/>
                    <a:pt x="68" y="5017"/>
                  </a:cubicBezTo>
                  <a:lnTo>
                    <a:pt x="73" y="5021"/>
                  </a:lnTo>
                  <a:lnTo>
                    <a:pt x="73" y="5089"/>
                  </a:lnTo>
                  <a:cubicBezTo>
                    <a:pt x="73" y="5165"/>
                    <a:pt x="73" y="5242"/>
                    <a:pt x="73" y="5314"/>
                  </a:cubicBezTo>
                  <a:cubicBezTo>
                    <a:pt x="73" y="5462"/>
                    <a:pt x="68" y="5611"/>
                    <a:pt x="68" y="5759"/>
                  </a:cubicBezTo>
                  <a:cubicBezTo>
                    <a:pt x="68" y="5863"/>
                    <a:pt x="68" y="5971"/>
                    <a:pt x="64" y="6074"/>
                  </a:cubicBezTo>
                  <a:cubicBezTo>
                    <a:pt x="55" y="6213"/>
                    <a:pt x="46" y="6353"/>
                    <a:pt x="41" y="6497"/>
                  </a:cubicBezTo>
                  <a:cubicBezTo>
                    <a:pt x="37" y="6650"/>
                    <a:pt x="37" y="6803"/>
                    <a:pt x="37" y="6956"/>
                  </a:cubicBezTo>
                  <a:lnTo>
                    <a:pt x="37" y="7383"/>
                  </a:lnTo>
                  <a:cubicBezTo>
                    <a:pt x="37" y="7527"/>
                    <a:pt x="37" y="7666"/>
                    <a:pt x="37" y="7806"/>
                  </a:cubicBezTo>
                  <a:lnTo>
                    <a:pt x="37" y="7995"/>
                  </a:lnTo>
                  <a:lnTo>
                    <a:pt x="37" y="8085"/>
                  </a:lnTo>
                  <a:lnTo>
                    <a:pt x="37" y="8134"/>
                  </a:lnTo>
                  <a:cubicBezTo>
                    <a:pt x="37" y="8166"/>
                    <a:pt x="37" y="8197"/>
                    <a:pt x="41" y="8229"/>
                  </a:cubicBezTo>
                  <a:cubicBezTo>
                    <a:pt x="46" y="8251"/>
                    <a:pt x="50" y="8269"/>
                    <a:pt x="64" y="8287"/>
                  </a:cubicBezTo>
                  <a:cubicBezTo>
                    <a:pt x="68" y="8296"/>
                    <a:pt x="77" y="8305"/>
                    <a:pt x="91" y="8314"/>
                  </a:cubicBezTo>
                  <a:cubicBezTo>
                    <a:pt x="86" y="8323"/>
                    <a:pt x="86" y="8332"/>
                    <a:pt x="86" y="8341"/>
                  </a:cubicBezTo>
                  <a:cubicBezTo>
                    <a:pt x="82" y="8350"/>
                    <a:pt x="82" y="8359"/>
                    <a:pt x="82" y="8368"/>
                  </a:cubicBezTo>
                  <a:cubicBezTo>
                    <a:pt x="82" y="8386"/>
                    <a:pt x="77" y="8400"/>
                    <a:pt x="73" y="8418"/>
                  </a:cubicBezTo>
                  <a:cubicBezTo>
                    <a:pt x="68" y="8449"/>
                    <a:pt x="64" y="8485"/>
                    <a:pt x="59" y="8521"/>
                  </a:cubicBezTo>
                  <a:cubicBezTo>
                    <a:pt x="55" y="8589"/>
                    <a:pt x="50" y="8656"/>
                    <a:pt x="46" y="8724"/>
                  </a:cubicBezTo>
                  <a:cubicBezTo>
                    <a:pt x="37" y="8809"/>
                    <a:pt x="32" y="8895"/>
                    <a:pt x="28" y="8980"/>
                  </a:cubicBezTo>
                  <a:cubicBezTo>
                    <a:pt x="23" y="9057"/>
                    <a:pt x="19" y="9129"/>
                    <a:pt x="19" y="9205"/>
                  </a:cubicBezTo>
                  <a:cubicBezTo>
                    <a:pt x="14" y="9344"/>
                    <a:pt x="14" y="9488"/>
                    <a:pt x="14" y="9628"/>
                  </a:cubicBezTo>
                  <a:cubicBezTo>
                    <a:pt x="10" y="9767"/>
                    <a:pt x="14" y="9907"/>
                    <a:pt x="14" y="10046"/>
                  </a:cubicBezTo>
                  <a:cubicBezTo>
                    <a:pt x="23" y="10213"/>
                    <a:pt x="28" y="10379"/>
                    <a:pt x="32" y="10541"/>
                  </a:cubicBezTo>
                  <a:cubicBezTo>
                    <a:pt x="32" y="10618"/>
                    <a:pt x="37" y="10694"/>
                    <a:pt x="41" y="10771"/>
                  </a:cubicBezTo>
                  <a:cubicBezTo>
                    <a:pt x="41" y="10847"/>
                    <a:pt x="41" y="10923"/>
                    <a:pt x="50" y="11000"/>
                  </a:cubicBezTo>
                  <a:cubicBezTo>
                    <a:pt x="55" y="11027"/>
                    <a:pt x="64" y="11054"/>
                    <a:pt x="82" y="11076"/>
                  </a:cubicBezTo>
                  <a:cubicBezTo>
                    <a:pt x="77" y="11090"/>
                    <a:pt x="73" y="11112"/>
                    <a:pt x="73" y="11130"/>
                  </a:cubicBezTo>
                  <a:lnTo>
                    <a:pt x="73" y="11180"/>
                  </a:lnTo>
                  <a:lnTo>
                    <a:pt x="73" y="11225"/>
                  </a:lnTo>
                  <a:cubicBezTo>
                    <a:pt x="73" y="11261"/>
                    <a:pt x="73" y="11292"/>
                    <a:pt x="77" y="11324"/>
                  </a:cubicBezTo>
                  <a:cubicBezTo>
                    <a:pt x="82" y="11387"/>
                    <a:pt x="82" y="11454"/>
                    <a:pt x="86" y="11522"/>
                  </a:cubicBezTo>
                  <a:cubicBezTo>
                    <a:pt x="91" y="11589"/>
                    <a:pt x="91" y="11652"/>
                    <a:pt x="95" y="11715"/>
                  </a:cubicBezTo>
                  <a:lnTo>
                    <a:pt x="95" y="11940"/>
                  </a:lnTo>
                  <a:lnTo>
                    <a:pt x="95" y="12332"/>
                  </a:lnTo>
                  <a:cubicBezTo>
                    <a:pt x="95" y="12399"/>
                    <a:pt x="91" y="12467"/>
                    <a:pt x="91" y="12534"/>
                  </a:cubicBezTo>
                  <a:lnTo>
                    <a:pt x="91" y="12628"/>
                  </a:lnTo>
                  <a:lnTo>
                    <a:pt x="91" y="12691"/>
                  </a:lnTo>
                  <a:lnTo>
                    <a:pt x="91" y="12723"/>
                  </a:lnTo>
                  <a:cubicBezTo>
                    <a:pt x="91" y="12745"/>
                    <a:pt x="95" y="12763"/>
                    <a:pt x="100" y="12786"/>
                  </a:cubicBezTo>
                  <a:cubicBezTo>
                    <a:pt x="109" y="12808"/>
                    <a:pt x="122" y="12826"/>
                    <a:pt x="140" y="12840"/>
                  </a:cubicBezTo>
                  <a:cubicBezTo>
                    <a:pt x="140" y="12844"/>
                    <a:pt x="140" y="12844"/>
                    <a:pt x="140" y="12849"/>
                  </a:cubicBezTo>
                  <a:cubicBezTo>
                    <a:pt x="140" y="12871"/>
                    <a:pt x="145" y="12898"/>
                    <a:pt x="145" y="12921"/>
                  </a:cubicBezTo>
                  <a:cubicBezTo>
                    <a:pt x="149" y="12952"/>
                    <a:pt x="154" y="12984"/>
                    <a:pt x="163" y="13015"/>
                  </a:cubicBezTo>
                  <a:cubicBezTo>
                    <a:pt x="167" y="13038"/>
                    <a:pt x="181" y="13056"/>
                    <a:pt x="194" y="13069"/>
                  </a:cubicBezTo>
                  <a:cubicBezTo>
                    <a:pt x="194" y="13137"/>
                    <a:pt x="194" y="13204"/>
                    <a:pt x="203" y="13276"/>
                  </a:cubicBezTo>
                  <a:cubicBezTo>
                    <a:pt x="208" y="13317"/>
                    <a:pt x="230" y="13353"/>
                    <a:pt x="266" y="13371"/>
                  </a:cubicBezTo>
                  <a:cubicBezTo>
                    <a:pt x="283" y="13377"/>
                    <a:pt x="297" y="13381"/>
                    <a:pt x="312" y="13381"/>
                  </a:cubicBezTo>
                  <a:cubicBezTo>
                    <a:pt x="317" y="13381"/>
                    <a:pt x="323" y="13381"/>
                    <a:pt x="329" y="13380"/>
                  </a:cubicBezTo>
                  <a:cubicBezTo>
                    <a:pt x="343" y="13380"/>
                    <a:pt x="352" y="13380"/>
                    <a:pt x="365" y="13375"/>
                  </a:cubicBezTo>
                  <a:cubicBezTo>
                    <a:pt x="382" y="13421"/>
                    <a:pt x="422" y="13444"/>
                    <a:pt x="463" y="13444"/>
                  </a:cubicBezTo>
                  <a:cubicBezTo>
                    <a:pt x="509" y="13444"/>
                    <a:pt x="556" y="13415"/>
                    <a:pt x="568" y="13357"/>
                  </a:cubicBezTo>
                  <a:lnTo>
                    <a:pt x="572" y="13339"/>
                  </a:lnTo>
                  <a:cubicBezTo>
                    <a:pt x="577" y="13308"/>
                    <a:pt x="581" y="13272"/>
                    <a:pt x="577" y="13240"/>
                  </a:cubicBezTo>
                  <a:lnTo>
                    <a:pt x="577" y="13200"/>
                  </a:lnTo>
                  <a:lnTo>
                    <a:pt x="577" y="13155"/>
                  </a:lnTo>
                  <a:lnTo>
                    <a:pt x="577" y="13128"/>
                  </a:lnTo>
                  <a:cubicBezTo>
                    <a:pt x="581" y="13056"/>
                    <a:pt x="586" y="12988"/>
                    <a:pt x="590" y="12921"/>
                  </a:cubicBezTo>
                  <a:cubicBezTo>
                    <a:pt x="595" y="12786"/>
                    <a:pt x="590" y="12655"/>
                    <a:pt x="595" y="12520"/>
                  </a:cubicBezTo>
                  <a:cubicBezTo>
                    <a:pt x="595" y="12390"/>
                    <a:pt x="595" y="12255"/>
                    <a:pt x="595" y="12125"/>
                  </a:cubicBezTo>
                  <a:lnTo>
                    <a:pt x="595" y="12066"/>
                  </a:lnTo>
                  <a:cubicBezTo>
                    <a:pt x="599" y="12017"/>
                    <a:pt x="599" y="11967"/>
                    <a:pt x="599" y="11918"/>
                  </a:cubicBezTo>
                  <a:cubicBezTo>
                    <a:pt x="599" y="11877"/>
                    <a:pt x="599" y="11832"/>
                    <a:pt x="599" y="11792"/>
                  </a:cubicBezTo>
                  <a:cubicBezTo>
                    <a:pt x="599" y="11729"/>
                    <a:pt x="604" y="11661"/>
                    <a:pt x="608" y="11598"/>
                  </a:cubicBezTo>
                  <a:lnTo>
                    <a:pt x="608" y="11315"/>
                  </a:lnTo>
                  <a:lnTo>
                    <a:pt x="608" y="11108"/>
                  </a:lnTo>
                  <a:cubicBezTo>
                    <a:pt x="608" y="10995"/>
                    <a:pt x="595" y="10878"/>
                    <a:pt x="581" y="10762"/>
                  </a:cubicBezTo>
                  <a:cubicBezTo>
                    <a:pt x="581" y="10483"/>
                    <a:pt x="581" y="10204"/>
                    <a:pt x="586" y="9925"/>
                  </a:cubicBezTo>
                  <a:lnTo>
                    <a:pt x="586" y="9610"/>
                  </a:lnTo>
                  <a:cubicBezTo>
                    <a:pt x="586" y="9565"/>
                    <a:pt x="586" y="9515"/>
                    <a:pt x="581" y="9470"/>
                  </a:cubicBezTo>
                  <a:lnTo>
                    <a:pt x="581" y="9461"/>
                  </a:lnTo>
                  <a:cubicBezTo>
                    <a:pt x="586" y="9421"/>
                    <a:pt x="586" y="9385"/>
                    <a:pt x="590" y="9349"/>
                  </a:cubicBezTo>
                  <a:cubicBezTo>
                    <a:pt x="595" y="9272"/>
                    <a:pt x="599" y="9192"/>
                    <a:pt x="599" y="9115"/>
                  </a:cubicBezTo>
                  <a:lnTo>
                    <a:pt x="599" y="8692"/>
                  </a:lnTo>
                  <a:cubicBezTo>
                    <a:pt x="599" y="8548"/>
                    <a:pt x="590" y="8400"/>
                    <a:pt x="581" y="8256"/>
                  </a:cubicBezTo>
                  <a:cubicBezTo>
                    <a:pt x="572" y="8112"/>
                    <a:pt x="568" y="7977"/>
                    <a:pt x="559" y="7837"/>
                  </a:cubicBezTo>
                  <a:cubicBezTo>
                    <a:pt x="559" y="7788"/>
                    <a:pt x="554" y="7738"/>
                    <a:pt x="550" y="7689"/>
                  </a:cubicBezTo>
                  <a:cubicBezTo>
                    <a:pt x="550" y="7590"/>
                    <a:pt x="554" y="7491"/>
                    <a:pt x="554" y="7392"/>
                  </a:cubicBezTo>
                  <a:cubicBezTo>
                    <a:pt x="554" y="7284"/>
                    <a:pt x="559" y="7176"/>
                    <a:pt x="559" y="7068"/>
                  </a:cubicBezTo>
                  <a:lnTo>
                    <a:pt x="559" y="6915"/>
                  </a:lnTo>
                  <a:lnTo>
                    <a:pt x="559" y="6834"/>
                  </a:lnTo>
                  <a:lnTo>
                    <a:pt x="559" y="6789"/>
                  </a:lnTo>
                  <a:lnTo>
                    <a:pt x="559" y="6767"/>
                  </a:lnTo>
                  <a:cubicBezTo>
                    <a:pt x="559" y="6744"/>
                    <a:pt x="554" y="6722"/>
                    <a:pt x="550" y="6699"/>
                  </a:cubicBezTo>
                  <a:cubicBezTo>
                    <a:pt x="545" y="6690"/>
                    <a:pt x="541" y="6686"/>
                    <a:pt x="536" y="6677"/>
                  </a:cubicBezTo>
                  <a:cubicBezTo>
                    <a:pt x="536" y="6641"/>
                    <a:pt x="541" y="6600"/>
                    <a:pt x="545" y="6560"/>
                  </a:cubicBezTo>
                  <a:lnTo>
                    <a:pt x="545" y="6411"/>
                  </a:lnTo>
                  <a:lnTo>
                    <a:pt x="545" y="6195"/>
                  </a:lnTo>
                  <a:lnTo>
                    <a:pt x="545" y="5795"/>
                  </a:lnTo>
                  <a:lnTo>
                    <a:pt x="545" y="5602"/>
                  </a:lnTo>
                  <a:lnTo>
                    <a:pt x="545" y="5246"/>
                  </a:lnTo>
                  <a:cubicBezTo>
                    <a:pt x="545" y="5102"/>
                    <a:pt x="545" y="4958"/>
                    <a:pt x="532" y="4814"/>
                  </a:cubicBezTo>
                  <a:cubicBezTo>
                    <a:pt x="532" y="4751"/>
                    <a:pt x="527" y="4688"/>
                    <a:pt x="523" y="4625"/>
                  </a:cubicBezTo>
                  <a:cubicBezTo>
                    <a:pt x="523" y="4621"/>
                    <a:pt x="518" y="4612"/>
                    <a:pt x="518" y="4603"/>
                  </a:cubicBezTo>
                  <a:cubicBezTo>
                    <a:pt x="518" y="4468"/>
                    <a:pt x="509" y="4333"/>
                    <a:pt x="505" y="4198"/>
                  </a:cubicBezTo>
                  <a:cubicBezTo>
                    <a:pt x="500" y="4095"/>
                    <a:pt x="496" y="3996"/>
                    <a:pt x="496" y="3897"/>
                  </a:cubicBezTo>
                  <a:cubicBezTo>
                    <a:pt x="496" y="3838"/>
                    <a:pt x="491" y="3789"/>
                    <a:pt x="491" y="3735"/>
                  </a:cubicBezTo>
                  <a:lnTo>
                    <a:pt x="491" y="3712"/>
                  </a:lnTo>
                  <a:cubicBezTo>
                    <a:pt x="496" y="3708"/>
                    <a:pt x="505" y="3699"/>
                    <a:pt x="514" y="3694"/>
                  </a:cubicBezTo>
                  <a:cubicBezTo>
                    <a:pt x="518" y="3685"/>
                    <a:pt x="523" y="3676"/>
                    <a:pt x="527" y="3667"/>
                  </a:cubicBezTo>
                  <a:cubicBezTo>
                    <a:pt x="536" y="3649"/>
                    <a:pt x="541" y="3631"/>
                    <a:pt x="541" y="3613"/>
                  </a:cubicBezTo>
                  <a:cubicBezTo>
                    <a:pt x="541" y="3609"/>
                    <a:pt x="541" y="3604"/>
                    <a:pt x="541" y="3604"/>
                  </a:cubicBezTo>
                  <a:cubicBezTo>
                    <a:pt x="554" y="3334"/>
                    <a:pt x="545" y="3064"/>
                    <a:pt x="541" y="2794"/>
                  </a:cubicBezTo>
                  <a:cubicBezTo>
                    <a:pt x="541" y="2673"/>
                    <a:pt x="536" y="2556"/>
                    <a:pt x="527" y="2435"/>
                  </a:cubicBezTo>
                  <a:cubicBezTo>
                    <a:pt x="518" y="2318"/>
                    <a:pt x="509" y="2187"/>
                    <a:pt x="505" y="2061"/>
                  </a:cubicBezTo>
                  <a:cubicBezTo>
                    <a:pt x="509" y="1917"/>
                    <a:pt x="509" y="1773"/>
                    <a:pt x="514" y="1634"/>
                  </a:cubicBezTo>
                  <a:cubicBezTo>
                    <a:pt x="514" y="1332"/>
                    <a:pt x="514" y="1036"/>
                    <a:pt x="514" y="734"/>
                  </a:cubicBezTo>
                  <a:lnTo>
                    <a:pt x="514" y="451"/>
                  </a:lnTo>
                  <a:lnTo>
                    <a:pt x="514" y="302"/>
                  </a:lnTo>
                  <a:lnTo>
                    <a:pt x="514" y="226"/>
                  </a:lnTo>
                  <a:cubicBezTo>
                    <a:pt x="514" y="203"/>
                    <a:pt x="509" y="181"/>
                    <a:pt x="505" y="158"/>
                  </a:cubicBezTo>
                  <a:cubicBezTo>
                    <a:pt x="500" y="145"/>
                    <a:pt x="496" y="136"/>
                    <a:pt x="487" y="122"/>
                  </a:cubicBezTo>
                  <a:cubicBezTo>
                    <a:pt x="473" y="104"/>
                    <a:pt x="460" y="91"/>
                    <a:pt x="437" y="82"/>
                  </a:cubicBezTo>
                  <a:cubicBezTo>
                    <a:pt x="425" y="74"/>
                    <a:pt x="410" y="71"/>
                    <a:pt x="394" y="71"/>
                  </a:cubicBezTo>
                  <a:cubicBezTo>
                    <a:pt x="381" y="71"/>
                    <a:pt x="368" y="73"/>
                    <a:pt x="356" y="77"/>
                  </a:cubicBezTo>
                  <a:lnTo>
                    <a:pt x="347" y="68"/>
                  </a:lnTo>
                  <a:cubicBezTo>
                    <a:pt x="334" y="55"/>
                    <a:pt x="316" y="50"/>
                    <a:pt x="293" y="46"/>
                  </a:cubicBezTo>
                  <a:lnTo>
                    <a:pt x="275" y="46"/>
                  </a:lnTo>
                  <a:cubicBezTo>
                    <a:pt x="253" y="19"/>
                    <a:pt x="221" y="1"/>
                    <a:pt x="185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4974725" y="1741425"/>
              <a:ext cx="17350" cy="505050"/>
            </a:xfrm>
            <a:custGeom>
              <a:rect b="b" l="l" r="r" t="t"/>
              <a:pathLst>
                <a:path extrusionOk="0" h="20202" w="694">
                  <a:moveTo>
                    <a:pt x="113" y="1"/>
                  </a:moveTo>
                  <a:cubicBezTo>
                    <a:pt x="77" y="1"/>
                    <a:pt x="41" y="23"/>
                    <a:pt x="23" y="59"/>
                  </a:cubicBezTo>
                  <a:lnTo>
                    <a:pt x="19" y="59"/>
                  </a:lnTo>
                  <a:cubicBezTo>
                    <a:pt x="19" y="64"/>
                    <a:pt x="19" y="64"/>
                    <a:pt x="14" y="68"/>
                  </a:cubicBezTo>
                  <a:cubicBezTo>
                    <a:pt x="5" y="86"/>
                    <a:pt x="1" y="104"/>
                    <a:pt x="1" y="127"/>
                  </a:cubicBezTo>
                  <a:cubicBezTo>
                    <a:pt x="1" y="149"/>
                    <a:pt x="1" y="176"/>
                    <a:pt x="1" y="199"/>
                  </a:cubicBezTo>
                  <a:cubicBezTo>
                    <a:pt x="1" y="235"/>
                    <a:pt x="5" y="271"/>
                    <a:pt x="5" y="302"/>
                  </a:cubicBezTo>
                  <a:cubicBezTo>
                    <a:pt x="5" y="365"/>
                    <a:pt x="14" y="424"/>
                    <a:pt x="19" y="487"/>
                  </a:cubicBezTo>
                  <a:cubicBezTo>
                    <a:pt x="28" y="613"/>
                    <a:pt x="32" y="743"/>
                    <a:pt x="37" y="869"/>
                  </a:cubicBezTo>
                  <a:cubicBezTo>
                    <a:pt x="41" y="1000"/>
                    <a:pt x="41" y="1108"/>
                    <a:pt x="41" y="1225"/>
                  </a:cubicBezTo>
                  <a:lnTo>
                    <a:pt x="41" y="1436"/>
                  </a:lnTo>
                  <a:lnTo>
                    <a:pt x="41" y="1517"/>
                  </a:lnTo>
                  <a:cubicBezTo>
                    <a:pt x="41" y="1562"/>
                    <a:pt x="41" y="1607"/>
                    <a:pt x="46" y="1647"/>
                  </a:cubicBezTo>
                  <a:cubicBezTo>
                    <a:pt x="50" y="1665"/>
                    <a:pt x="55" y="1683"/>
                    <a:pt x="68" y="1697"/>
                  </a:cubicBezTo>
                  <a:cubicBezTo>
                    <a:pt x="73" y="2003"/>
                    <a:pt x="82" y="2309"/>
                    <a:pt x="82" y="2610"/>
                  </a:cubicBezTo>
                  <a:lnTo>
                    <a:pt x="82" y="2889"/>
                  </a:lnTo>
                  <a:lnTo>
                    <a:pt x="82" y="3096"/>
                  </a:lnTo>
                  <a:lnTo>
                    <a:pt x="82" y="3209"/>
                  </a:lnTo>
                  <a:cubicBezTo>
                    <a:pt x="82" y="3227"/>
                    <a:pt x="86" y="3240"/>
                    <a:pt x="100" y="3253"/>
                  </a:cubicBezTo>
                  <a:cubicBezTo>
                    <a:pt x="104" y="3262"/>
                    <a:pt x="109" y="3267"/>
                    <a:pt x="113" y="3271"/>
                  </a:cubicBezTo>
                  <a:lnTo>
                    <a:pt x="113" y="3370"/>
                  </a:lnTo>
                  <a:cubicBezTo>
                    <a:pt x="113" y="3438"/>
                    <a:pt x="109" y="3501"/>
                    <a:pt x="109" y="3564"/>
                  </a:cubicBezTo>
                  <a:cubicBezTo>
                    <a:pt x="91" y="3582"/>
                    <a:pt x="82" y="3604"/>
                    <a:pt x="77" y="3627"/>
                  </a:cubicBezTo>
                  <a:lnTo>
                    <a:pt x="77" y="3708"/>
                  </a:lnTo>
                  <a:lnTo>
                    <a:pt x="77" y="3820"/>
                  </a:lnTo>
                  <a:lnTo>
                    <a:pt x="77" y="4117"/>
                  </a:lnTo>
                  <a:cubicBezTo>
                    <a:pt x="77" y="4207"/>
                    <a:pt x="82" y="4302"/>
                    <a:pt x="82" y="4396"/>
                  </a:cubicBezTo>
                  <a:cubicBezTo>
                    <a:pt x="82" y="4464"/>
                    <a:pt x="77" y="4531"/>
                    <a:pt x="77" y="4599"/>
                  </a:cubicBezTo>
                  <a:cubicBezTo>
                    <a:pt x="73" y="4684"/>
                    <a:pt x="68" y="4770"/>
                    <a:pt x="68" y="4859"/>
                  </a:cubicBezTo>
                  <a:lnTo>
                    <a:pt x="68" y="5017"/>
                  </a:lnTo>
                  <a:cubicBezTo>
                    <a:pt x="64" y="5071"/>
                    <a:pt x="64" y="5125"/>
                    <a:pt x="73" y="5179"/>
                  </a:cubicBezTo>
                  <a:cubicBezTo>
                    <a:pt x="73" y="5201"/>
                    <a:pt x="82" y="5219"/>
                    <a:pt x="100" y="5233"/>
                  </a:cubicBezTo>
                  <a:lnTo>
                    <a:pt x="100" y="5296"/>
                  </a:lnTo>
                  <a:cubicBezTo>
                    <a:pt x="100" y="5386"/>
                    <a:pt x="104" y="5476"/>
                    <a:pt x="104" y="5566"/>
                  </a:cubicBezTo>
                  <a:cubicBezTo>
                    <a:pt x="109" y="5719"/>
                    <a:pt x="113" y="5876"/>
                    <a:pt x="118" y="6034"/>
                  </a:cubicBezTo>
                  <a:lnTo>
                    <a:pt x="118" y="6038"/>
                  </a:lnTo>
                  <a:cubicBezTo>
                    <a:pt x="109" y="6088"/>
                    <a:pt x="109" y="6137"/>
                    <a:pt x="113" y="6187"/>
                  </a:cubicBezTo>
                  <a:lnTo>
                    <a:pt x="113" y="6322"/>
                  </a:lnTo>
                  <a:cubicBezTo>
                    <a:pt x="113" y="6389"/>
                    <a:pt x="113" y="6452"/>
                    <a:pt x="118" y="6519"/>
                  </a:cubicBezTo>
                  <a:cubicBezTo>
                    <a:pt x="118" y="6641"/>
                    <a:pt x="118" y="6762"/>
                    <a:pt x="118" y="6884"/>
                  </a:cubicBezTo>
                  <a:cubicBezTo>
                    <a:pt x="118" y="7041"/>
                    <a:pt x="113" y="7199"/>
                    <a:pt x="113" y="7356"/>
                  </a:cubicBezTo>
                  <a:cubicBezTo>
                    <a:pt x="109" y="7455"/>
                    <a:pt x="104" y="7554"/>
                    <a:pt x="100" y="7649"/>
                  </a:cubicBezTo>
                  <a:cubicBezTo>
                    <a:pt x="95" y="7748"/>
                    <a:pt x="91" y="7829"/>
                    <a:pt x="91" y="7919"/>
                  </a:cubicBezTo>
                  <a:cubicBezTo>
                    <a:pt x="86" y="8009"/>
                    <a:pt x="86" y="8103"/>
                    <a:pt x="86" y="8202"/>
                  </a:cubicBezTo>
                  <a:cubicBezTo>
                    <a:pt x="86" y="8211"/>
                    <a:pt x="91" y="8220"/>
                    <a:pt x="95" y="8229"/>
                  </a:cubicBezTo>
                  <a:cubicBezTo>
                    <a:pt x="95" y="8242"/>
                    <a:pt x="95" y="8256"/>
                    <a:pt x="100" y="8269"/>
                  </a:cubicBezTo>
                  <a:cubicBezTo>
                    <a:pt x="100" y="8283"/>
                    <a:pt x="104" y="8292"/>
                    <a:pt x="109" y="8305"/>
                  </a:cubicBezTo>
                  <a:lnTo>
                    <a:pt x="109" y="8391"/>
                  </a:lnTo>
                  <a:lnTo>
                    <a:pt x="109" y="8611"/>
                  </a:lnTo>
                  <a:cubicBezTo>
                    <a:pt x="109" y="8755"/>
                    <a:pt x="118" y="8899"/>
                    <a:pt x="122" y="9043"/>
                  </a:cubicBezTo>
                  <a:lnTo>
                    <a:pt x="122" y="9115"/>
                  </a:lnTo>
                  <a:lnTo>
                    <a:pt x="122" y="9201"/>
                  </a:lnTo>
                  <a:lnTo>
                    <a:pt x="122" y="9624"/>
                  </a:lnTo>
                  <a:cubicBezTo>
                    <a:pt x="118" y="9844"/>
                    <a:pt x="109" y="10064"/>
                    <a:pt x="100" y="10280"/>
                  </a:cubicBezTo>
                  <a:cubicBezTo>
                    <a:pt x="100" y="10384"/>
                    <a:pt x="95" y="10483"/>
                    <a:pt x="91" y="10582"/>
                  </a:cubicBezTo>
                  <a:lnTo>
                    <a:pt x="91" y="10771"/>
                  </a:lnTo>
                  <a:lnTo>
                    <a:pt x="91" y="10843"/>
                  </a:lnTo>
                  <a:cubicBezTo>
                    <a:pt x="91" y="10874"/>
                    <a:pt x="95" y="10901"/>
                    <a:pt x="100" y="10933"/>
                  </a:cubicBezTo>
                  <a:cubicBezTo>
                    <a:pt x="104" y="10964"/>
                    <a:pt x="122" y="10987"/>
                    <a:pt x="145" y="11000"/>
                  </a:cubicBezTo>
                  <a:cubicBezTo>
                    <a:pt x="145" y="11032"/>
                    <a:pt x="145" y="11059"/>
                    <a:pt x="145" y="11086"/>
                  </a:cubicBezTo>
                  <a:cubicBezTo>
                    <a:pt x="145" y="11180"/>
                    <a:pt x="136" y="11275"/>
                    <a:pt x="136" y="11364"/>
                  </a:cubicBezTo>
                  <a:cubicBezTo>
                    <a:pt x="136" y="11558"/>
                    <a:pt x="136" y="11751"/>
                    <a:pt x="140" y="11945"/>
                  </a:cubicBezTo>
                  <a:cubicBezTo>
                    <a:pt x="145" y="12224"/>
                    <a:pt x="149" y="12507"/>
                    <a:pt x="145" y="12786"/>
                  </a:cubicBezTo>
                  <a:cubicBezTo>
                    <a:pt x="127" y="12804"/>
                    <a:pt x="113" y="12827"/>
                    <a:pt x="109" y="12854"/>
                  </a:cubicBezTo>
                  <a:cubicBezTo>
                    <a:pt x="109" y="12935"/>
                    <a:pt x="109" y="13015"/>
                    <a:pt x="118" y="13092"/>
                  </a:cubicBezTo>
                  <a:cubicBezTo>
                    <a:pt x="122" y="13173"/>
                    <a:pt x="122" y="13254"/>
                    <a:pt x="127" y="13330"/>
                  </a:cubicBezTo>
                  <a:cubicBezTo>
                    <a:pt x="131" y="13465"/>
                    <a:pt x="140" y="13596"/>
                    <a:pt x="145" y="13726"/>
                  </a:cubicBezTo>
                  <a:lnTo>
                    <a:pt x="145" y="13902"/>
                  </a:lnTo>
                  <a:cubicBezTo>
                    <a:pt x="140" y="14131"/>
                    <a:pt x="140" y="14365"/>
                    <a:pt x="140" y="14595"/>
                  </a:cubicBezTo>
                  <a:lnTo>
                    <a:pt x="140" y="14950"/>
                  </a:lnTo>
                  <a:lnTo>
                    <a:pt x="140" y="15107"/>
                  </a:lnTo>
                  <a:lnTo>
                    <a:pt x="140" y="15193"/>
                  </a:lnTo>
                  <a:cubicBezTo>
                    <a:pt x="140" y="15220"/>
                    <a:pt x="140" y="15247"/>
                    <a:pt x="149" y="15274"/>
                  </a:cubicBezTo>
                  <a:lnTo>
                    <a:pt x="149" y="15310"/>
                  </a:lnTo>
                  <a:cubicBezTo>
                    <a:pt x="145" y="15319"/>
                    <a:pt x="145" y="15328"/>
                    <a:pt x="149" y="15337"/>
                  </a:cubicBezTo>
                  <a:lnTo>
                    <a:pt x="149" y="15404"/>
                  </a:lnTo>
                  <a:lnTo>
                    <a:pt x="149" y="15476"/>
                  </a:lnTo>
                  <a:lnTo>
                    <a:pt x="149" y="15499"/>
                  </a:lnTo>
                  <a:lnTo>
                    <a:pt x="149" y="15688"/>
                  </a:lnTo>
                  <a:cubicBezTo>
                    <a:pt x="149" y="15796"/>
                    <a:pt x="149" y="15899"/>
                    <a:pt x="154" y="16003"/>
                  </a:cubicBezTo>
                  <a:cubicBezTo>
                    <a:pt x="154" y="16093"/>
                    <a:pt x="158" y="16178"/>
                    <a:pt x="163" y="16268"/>
                  </a:cubicBezTo>
                  <a:cubicBezTo>
                    <a:pt x="172" y="16470"/>
                    <a:pt x="176" y="16673"/>
                    <a:pt x="181" y="16875"/>
                  </a:cubicBezTo>
                  <a:lnTo>
                    <a:pt x="181" y="17415"/>
                  </a:lnTo>
                  <a:lnTo>
                    <a:pt x="181" y="17528"/>
                  </a:lnTo>
                  <a:lnTo>
                    <a:pt x="181" y="17564"/>
                  </a:lnTo>
                  <a:cubicBezTo>
                    <a:pt x="181" y="17573"/>
                    <a:pt x="181" y="17586"/>
                    <a:pt x="181" y="17595"/>
                  </a:cubicBezTo>
                  <a:lnTo>
                    <a:pt x="181" y="17645"/>
                  </a:lnTo>
                  <a:cubicBezTo>
                    <a:pt x="176" y="17699"/>
                    <a:pt x="181" y="17757"/>
                    <a:pt x="190" y="17811"/>
                  </a:cubicBezTo>
                  <a:cubicBezTo>
                    <a:pt x="185" y="17820"/>
                    <a:pt x="185" y="17825"/>
                    <a:pt x="185" y="17829"/>
                  </a:cubicBezTo>
                  <a:cubicBezTo>
                    <a:pt x="181" y="17878"/>
                    <a:pt x="185" y="17928"/>
                    <a:pt x="185" y="17973"/>
                  </a:cubicBezTo>
                  <a:lnTo>
                    <a:pt x="185" y="18099"/>
                  </a:lnTo>
                  <a:lnTo>
                    <a:pt x="185" y="18153"/>
                  </a:lnTo>
                  <a:lnTo>
                    <a:pt x="185" y="18769"/>
                  </a:lnTo>
                  <a:cubicBezTo>
                    <a:pt x="190" y="18999"/>
                    <a:pt x="190" y="19228"/>
                    <a:pt x="185" y="19458"/>
                  </a:cubicBezTo>
                  <a:lnTo>
                    <a:pt x="185" y="19431"/>
                  </a:lnTo>
                  <a:cubicBezTo>
                    <a:pt x="185" y="19511"/>
                    <a:pt x="181" y="19592"/>
                    <a:pt x="181" y="19673"/>
                  </a:cubicBezTo>
                  <a:lnTo>
                    <a:pt x="181" y="19804"/>
                  </a:lnTo>
                  <a:cubicBezTo>
                    <a:pt x="181" y="19844"/>
                    <a:pt x="181" y="19880"/>
                    <a:pt x="185" y="19921"/>
                  </a:cubicBezTo>
                  <a:cubicBezTo>
                    <a:pt x="190" y="19961"/>
                    <a:pt x="212" y="19993"/>
                    <a:pt x="248" y="20006"/>
                  </a:cubicBezTo>
                  <a:cubicBezTo>
                    <a:pt x="260" y="20012"/>
                    <a:pt x="274" y="20014"/>
                    <a:pt x="287" y="20014"/>
                  </a:cubicBezTo>
                  <a:cubicBezTo>
                    <a:pt x="318" y="20014"/>
                    <a:pt x="351" y="20000"/>
                    <a:pt x="370" y="19975"/>
                  </a:cubicBezTo>
                  <a:lnTo>
                    <a:pt x="374" y="19970"/>
                  </a:lnTo>
                  <a:cubicBezTo>
                    <a:pt x="384" y="19974"/>
                    <a:pt x="394" y="19975"/>
                    <a:pt x="404" y="19975"/>
                  </a:cubicBezTo>
                  <a:cubicBezTo>
                    <a:pt x="419" y="19975"/>
                    <a:pt x="434" y="19971"/>
                    <a:pt x="451" y="19966"/>
                  </a:cubicBezTo>
                  <a:lnTo>
                    <a:pt x="451" y="19970"/>
                  </a:lnTo>
                  <a:cubicBezTo>
                    <a:pt x="446" y="20024"/>
                    <a:pt x="451" y="20074"/>
                    <a:pt x="455" y="20123"/>
                  </a:cubicBezTo>
                  <a:cubicBezTo>
                    <a:pt x="460" y="20164"/>
                    <a:pt x="491" y="20195"/>
                    <a:pt x="532" y="20200"/>
                  </a:cubicBezTo>
                  <a:cubicBezTo>
                    <a:pt x="537" y="20201"/>
                    <a:pt x="543" y="20201"/>
                    <a:pt x="548" y="20201"/>
                  </a:cubicBezTo>
                  <a:cubicBezTo>
                    <a:pt x="591" y="20201"/>
                    <a:pt x="627" y="20172"/>
                    <a:pt x="631" y="20128"/>
                  </a:cubicBezTo>
                  <a:cubicBezTo>
                    <a:pt x="635" y="20051"/>
                    <a:pt x="640" y="19979"/>
                    <a:pt x="640" y="19903"/>
                  </a:cubicBezTo>
                  <a:cubicBezTo>
                    <a:pt x="649" y="19813"/>
                    <a:pt x="653" y="19723"/>
                    <a:pt x="653" y="19633"/>
                  </a:cubicBezTo>
                  <a:cubicBezTo>
                    <a:pt x="653" y="19579"/>
                    <a:pt x="658" y="19520"/>
                    <a:pt x="658" y="19467"/>
                  </a:cubicBezTo>
                  <a:lnTo>
                    <a:pt x="658" y="19134"/>
                  </a:lnTo>
                  <a:cubicBezTo>
                    <a:pt x="658" y="18886"/>
                    <a:pt x="658" y="18639"/>
                    <a:pt x="662" y="18387"/>
                  </a:cubicBezTo>
                  <a:lnTo>
                    <a:pt x="662" y="18409"/>
                  </a:lnTo>
                  <a:cubicBezTo>
                    <a:pt x="662" y="18315"/>
                    <a:pt x="667" y="18216"/>
                    <a:pt x="667" y="18121"/>
                  </a:cubicBezTo>
                  <a:cubicBezTo>
                    <a:pt x="671" y="18103"/>
                    <a:pt x="667" y="18090"/>
                    <a:pt x="662" y="18072"/>
                  </a:cubicBezTo>
                  <a:lnTo>
                    <a:pt x="658" y="18058"/>
                  </a:lnTo>
                  <a:cubicBezTo>
                    <a:pt x="676" y="18045"/>
                    <a:pt x="689" y="18022"/>
                    <a:pt x="694" y="17995"/>
                  </a:cubicBezTo>
                  <a:cubicBezTo>
                    <a:pt x="694" y="17878"/>
                    <a:pt x="694" y="17762"/>
                    <a:pt x="694" y="17645"/>
                  </a:cubicBezTo>
                  <a:cubicBezTo>
                    <a:pt x="694" y="17555"/>
                    <a:pt x="694" y="17465"/>
                    <a:pt x="689" y="17375"/>
                  </a:cubicBezTo>
                  <a:cubicBezTo>
                    <a:pt x="685" y="17195"/>
                    <a:pt x="667" y="17010"/>
                    <a:pt x="658" y="16830"/>
                  </a:cubicBezTo>
                  <a:cubicBezTo>
                    <a:pt x="653" y="16745"/>
                    <a:pt x="649" y="16659"/>
                    <a:pt x="649" y="16574"/>
                  </a:cubicBezTo>
                  <a:cubicBezTo>
                    <a:pt x="649" y="16479"/>
                    <a:pt x="644" y="16385"/>
                    <a:pt x="640" y="16286"/>
                  </a:cubicBezTo>
                  <a:cubicBezTo>
                    <a:pt x="635" y="16192"/>
                    <a:pt x="631" y="16084"/>
                    <a:pt x="631" y="15985"/>
                  </a:cubicBezTo>
                  <a:lnTo>
                    <a:pt x="631" y="15917"/>
                  </a:lnTo>
                  <a:lnTo>
                    <a:pt x="631" y="15823"/>
                  </a:lnTo>
                  <a:cubicBezTo>
                    <a:pt x="631" y="15719"/>
                    <a:pt x="635" y="15616"/>
                    <a:pt x="640" y="15517"/>
                  </a:cubicBezTo>
                  <a:cubicBezTo>
                    <a:pt x="644" y="15413"/>
                    <a:pt x="644" y="15319"/>
                    <a:pt x="644" y="15220"/>
                  </a:cubicBezTo>
                  <a:lnTo>
                    <a:pt x="644" y="15116"/>
                  </a:lnTo>
                  <a:cubicBezTo>
                    <a:pt x="644" y="15058"/>
                    <a:pt x="644" y="15004"/>
                    <a:pt x="649" y="14945"/>
                  </a:cubicBezTo>
                  <a:cubicBezTo>
                    <a:pt x="649" y="14851"/>
                    <a:pt x="653" y="14756"/>
                    <a:pt x="649" y="14662"/>
                  </a:cubicBezTo>
                  <a:cubicBezTo>
                    <a:pt x="644" y="14428"/>
                    <a:pt x="640" y="14199"/>
                    <a:pt x="635" y="13965"/>
                  </a:cubicBezTo>
                  <a:cubicBezTo>
                    <a:pt x="635" y="13798"/>
                    <a:pt x="631" y="13627"/>
                    <a:pt x="626" y="13461"/>
                  </a:cubicBezTo>
                  <a:cubicBezTo>
                    <a:pt x="626" y="13447"/>
                    <a:pt x="631" y="13438"/>
                    <a:pt x="631" y="13425"/>
                  </a:cubicBezTo>
                  <a:cubicBezTo>
                    <a:pt x="631" y="13402"/>
                    <a:pt x="635" y="13375"/>
                    <a:pt x="635" y="13353"/>
                  </a:cubicBezTo>
                  <a:lnTo>
                    <a:pt x="635" y="13276"/>
                  </a:lnTo>
                  <a:cubicBezTo>
                    <a:pt x="635" y="13209"/>
                    <a:pt x="640" y="13146"/>
                    <a:pt x="640" y="13083"/>
                  </a:cubicBezTo>
                  <a:lnTo>
                    <a:pt x="640" y="12858"/>
                  </a:lnTo>
                  <a:cubicBezTo>
                    <a:pt x="640" y="12858"/>
                    <a:pt x="640" y="12858"/>
                    <a:pt x="640" y="12858"/>
                  </a:cubicBezTo>
                  <a:lnTo>
                    <a:pt x="640" y="12858"/>
                  </a:lnTo>
                  <a:cubicBezTo>
                    <a:pt x="639" y="12548"/>
                    <a:pt x="626" y="12242"/>
                    <a:pt x="617" y="11936"/>
                  </a:cubicBezTo>
                  <a:cubicBezTo>
                    <a:pt x="608" y="11765"/>
                    <a:pt x="604" y="11594"/>
                    <a:pt x="595" y="11427"/>
                  </a:cubicBezTo>
                  <a:cubicBezTo>
                    <a:pt x="595" y="11369"/>
                    <a:pt x="590" y="11306"/>
                    <a:pt x="586" y="11248"/>
                  </a:cubicBezTo>
                  <a:cubicBezTo>
                    <a:pt x="590" y="11243"/>
                    <a:pt x="595" y="11234"/>
                    <a:pt x="595" y="11230"/>
                  </a:cubicBezTo>
                  <a:cubicBezTo>
                    <a:pt x="604" y="11203"/>
                    <a:pt x="613" y="11176"/>
                    <a:pt x="617" y="11149"/>
                  </a:cubicBezTo>
                  <a:cubicBezTo>
                    <a:pt x="622" y="11108"/>
                    <a:pt x="622" y="11068"/>
                    <a:pt x="622" y="11027"/>
                  </a:cubicBezTo>
                  <a:lnTo>
                    <a:pt x="622" y="10748"/>
                  </a:lnTo>
                  <a:cubicBezTo>
                    <a:pt x="622" y="10654"/>
                    <a:pt x="617" y="10564"/>
                    <a:pt x="613" y="10469"/>
                  </a:cubicBezTo>
                  <a:cubicBezTo>
                    <a:pt x="613" y="10370"/>
                    <a:pt x="604" y="10289"/>
                    <a:pt x="599" y="10199"/>
                  </a:cubicBezTo>
                  <a:cubicBezTo>
                    <a:pt x="595" y="10114"/>
                    <a:pt x="586" y="10028"/>
                    <a:pt x="581" y="9943"/>
                  </a:cubicBezTo>
                  <a:cubicBezTo>
                    <a:pt x="572" y="9794"/>
                    <a:pt x="563" y="9642"/>
                    <a:pt x="554" y="9493"/>
                  </a:cubicBezTo>
                  <a:cubicBezTo>
                    <a:pt x="563" y="9484"/>
                    <a:pt x="568" y="9471"/>
                    <a:pt x="568" y="9457"/>
                  </a:cubicBezTo>
                  <a:cubicBezTo>
                    <a:pt x="572" y="9430"/>
                    <a:pt x="577" y="9403"/>
                    <a:pt x="581" y="9372"/>
                  </a:cubicBezTo>
                  <a:cubicBezTo>
                    <a:pt x="595" y="9358"/>
                    <a:pt x="604" y="9340"/>
                    <a:pt x="604" y="9322"/>
                  </a:cubicBezTo>
                  <a:cubicBezTo>
                    <a:pt x="608" y="9201"/>
                    <a:pt x="604" y="9075"/>
                    <a:pt x="604" y="8953"/>
                  </a:cubicBezTo>
                  <a:lnTo>
                    <a:pt x="604" y="8868"/>
                  </a:lnTo>
                  <a:lnTo>
                    <a:pt x="604" y="8809"/>
                  </a:lnTo>
                  <a:lnTo>
                    <a:pt x="604" y="8548"/>
                  </a:lnTo>
                  <a:cubicBezTo>
                    <a:pt x="604" y="8463"/>
                    <a:pt x="599" y="8368"/>
                    <a:pt x="595" y="8278"/>
                  </a:cubicBezTo>
                  <a:cubicBezTo>
                    <a:pt x="590" y="8202"/>
                    <a:pt x="586" y="8121"/>
                    <a:pt x="581" y="8045"/>
                  </a:cubicBezTo>
                  <a:cubicBezTo>
                    <a:pt x="577" y="7955"/>
                    <a:pt x="572" y="7860"/>
                    <a:pt x="568" y="7766"/>
                  </a:cubicBezTo>
                  <a:cubicBezTo>
                    <a:pt x="563" y="7703"/>
                    <a:pt x="559" y="7640"/>
                    <a:pt x="554" y="7577"/>
                  </a:cubicBezTo>
                  <a:cubicBezTo>
                    <a:pt x="550" y="7500"/>
                    <a:pt x="545" y="7419"/>
                    <a:pt x="545" y="7343"/>
                  </a:cubicBezTo>
                  <a:cubicBezTo>
                    <a:pt x="541" y="7266"/>
                    <a:pt x="541" y="7190"/>
                    <a:pt x="541" y="7113"/>
                  </a:cubicBezTo>
                  <a:cubicBezTo>
                    <a:pt x="563" y="7100"/>
                    <a:pt x="581" y="7077"/>
                    <a:pt x="581" y="7050"/>
                  </a:cubicBezTo>
                  <a:cubicBezTo>
                    <a:pt x="590" y="6938"/>
                    <a:pt x="590" y="6825"/>
                    <a:pt x="590" y="6713"/>
                  </a:cubicBezTo>
                  <a:cubicBezTo>
                    <a:pt x="595" y="6600"/>
                    <a:pt x="595" y="6501"/>
                    <a:pt x="590" y="6398"/>
                  </a:cubicBezTo>
                  <a:cubicBezTo>
                    <a:pt x="590" y="6304"/>
                    <a:pt x="586" y="6209"/>
                    <a:pt x="586" y="6115"/>
                  </a:cubicBezTo>
                  <a:cubicBezTo>
                    <a:pt x="581" y="6020"/>
                    <a:pt x="581" y="5930"/>
                    <a:pt x="577" y="5831"/>
                  </a:cubicBezTo>
                  <a:lnTo>
                    <a:pt x="577" y="5710"/>
                  </a:lnTo>
                  <a:cubicBezTo>
                    <a:pt x="572" y="5494"/>
                    <a:pt x="572" y="5282"/>
                    <a:pt x="568" y="5071"/>
                  </a:cubicBezTo>
                  <a:lnTo>
                    <a:pt x="568" y="4765"/>
                  </a:lnTo>
                  <a:cubicBezTo>
                    <a:pt x="568" y="4653"/>
                    <a:pt x="563" y="4540"/>
                    <a:pt x="563" y="4428"/>
                  </a:cubicBezTo>
                  <a:lnTo>
                    <a:pt x="563" y="4347"/>
                  </a:lnTo>
                  <a:lnTo>
                    <a:pt x="563" y="4284"/>
                  </a:lnTo>
                  <a:cubicBezTo>
                    <a:pt x="563" y="4279"/>
                    <a:pt x="559" y="4270"/>
                    <a:pt x="559" y="4266"/>
                  </a:cubicBezTo>
                  <a:cubicBezTo>
                    <a:pt x="572" y="4090"/>
                    <a:pt x="577" y="3915"/>
                    <a:pt x="577" y="3739"/>
                  </a:cubicBezTo>
                  <a:cubicBezTo>
                    <a:pt x="577" y="3604"/>
                    <a:pt x="568" y="3465"/>
                    <a:pt x="563" y="3330"/>
                  </a:cubicBezTo>
                  <a:cubicBezTo>
                    <a:pt x="559" y="3146"/>
                    <a:pt x="554" y="2961"/>
                    <a:pt x="550" y="2777"/>
                  </a:cubicBezTo>
                  <a:cubicBezTo>
                    <a:pt x="541" y="2565"/>
                    <a:pt x="536" y="2354"/>
                    <a:pt x="532" y="2138"/>
                  </a:cubicBezTo>
                  <a:cubicBezTo>
                    <a:pt x="527" y="1922"/>
                    <a:pt x="523" y="1706"/>
                    <a:pt x="514" y="1490"/>
                  </a:cubicBezTo>
                  <a:lnTo>
                    <a:pt x="514" y="1472"/>
                  </a:lnTo>
                  <a:lnTo>
                    <a:pt x="514" y="1081"/>
                  </a:lnTo>
                  <a:lnTo>
                    <a:pt x="514" y="770"/>
                  </a:lnTo>
                  <a:cubicBezTo>
                    <a:pt x="514" y="725"/>
                    <a:pt x="514" y="680"/>
                    <a:pt x="509" y="631"/>
                  </a:cubicBezTo>
                  <a:cubicBezTo>
                    <a:pt x="509" y="586"/>
                    <a:pt x="509" y="532"/>
                    <a:pt x="505" y="478"/>
                  </a:cubicBezTo>
                  <a:cubicBezTo>
                    <a:pt x="496" y="442"/>
                    <a:pt x="473" y="415"/>
                    <a:pt x="442" y="401"/>
                  </a:cubicBezTo>
                  <a:cubicBezTo>
                    <a:pt x="428" y="394"/>
                    <a:pt x="414" y="390"/>
                    <a:pt x="399" y="390"/>
                  </a:cubicBezTo>
                  <a:cubicBezTo>
                    <a:pt x="379" y="390"/>
                    <a:pt x="358" y="397"/>
                    <a:pt x="343" y="410"/>
                  </a:cubicBezTo>
                  <a:cubicBezTo>
                    <a:pt x="334" y="419"/>
                    <a:pt x="325" y="428"/>
                    <a:pt x="320" y="433"/>
                  </a:cubicBezTo>
                  <a:cubicBezTo>
                    <a:pt x="307" y="446"/>
                    <a:pt x="298" y="464"/>
                    <a:pt x="298" y="482"/>
                  </a:cubicBezTo>
                  <a:cubicBezTo>
                    <a:pt x="293" y="500"/>
                    <a:pt x="289" y="518"/>
                    <a:pt x="293" y="536"/>
                  </a:cubicBezTo>
                  <a:lnTo>
                    <a:pt x="293" y="541"/>
                  </a:lnTo>
                  <a:lnTo>
                    <a:pt x="284" y="536"/>
                  </a:lnTo>
                  <a:lnTo>
                    <a:pt x="280" y="536"/>
                  </a:lnTo>
                  <a:cubicBezTo>
                    <a:pt x="266" y="532"/>
                    <a:pt x="253" y="527"/>
                    <a:pt x="244" y="527"/>
                  </a:cubicBezTo>
                  <a:lnTo>
                    <a:pt x="244" y="545"/>
                  </a:lnTo>
                  <a:cubicBezTo>
                    <a:pt x="239" y="527"/>
                    <a:pt x="235" y="518"/>
                    <a:pt x="226" y="505"/>
                  </a:cubicBezTo>
                  <a:lnTo>
                    <a:pt x="226" y="478"/>
                  </a:lnTo>
                  <a:cubicBezTo>
                    <a:pt x="226" y="410"/>
                    <a:pt x="221" y="343"/>
                    <a:pt x="221" y="271"/>
                  </a:cubicBezTo>
                  <a:cubicBezTo>
                    <a:pt x="217" y="203"/>
                    <a:pt x="221" y="149"/>
                    <a:pt x="212" y="86"/>
                  </a:cubicBezTo>
                  <a:cubicBezTo>
                    <a:pt x="203" y="41"/>
                    <a:pt x="172" y="10"/>
                    <a:pt x="12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4972025" y="2278675"/>
              <a:ext cx="46925" cy="13525"/>
            </a:xfrm>
            <a:custGeom>
              <a:rect b="b" l="l" r="r" t="t"/>
              <a:pathLst>
                <a:path extrusionOk="0" h="541" w="1877">
                  <a:moveTo>
                    <a:pt x="550" y="1"/>
                  </a:moveTo>
                  <a:cubicBezTo>
                    <a:pt x="523" y="5"/>
                    <a:pt x="500" y="10"/>
                    <a:pt x="473" y="14"/>
                  </a:cubicBezTo>
                  <a:cubicBezTo>
                    <a:pt x="424" y="23"/>
                    <a:pt x="374" y="37"/>
                    <a:pt x="325" y="55"/>
                  </a:cubicBezTo>
                  <a:lnTo>
                    <a:pt x="131" y="127"/>
                  </a:lnTo>
                  <a:cubicBezTo>
                    <a:pt x="1" y="178"/>
                    <a:pt x="54" y="358"/>
                    <a:pt x="170" y="358"/>
                  </a:cubicBezTo>
                  <a:cubicBezTo>
                    <a:pt x="186" y="358"/>
                    <a:pt x="203" y="355"/>
                    <a:pt x="221" y="347"/>
                  </a:cubicBezTo>
                  <a:cubicBezTo>
                    <a:pt x="307" y="316"/>
                    <a:pt x="392" y="284"/>
                    <a:pt x="473" y="257"/>
                  </a:cubicBezTo>
                  <a:cubicBezTo>
                    <a:pt x="500" y="253"/>
                    <a:pt x="523" y="248"/>
                    <a:pt x="550" y="244"/>
                  </a:cubicBezTo>
                  <a:cubicBezTo>
                    <a:pt x="572" y="239"/>
                    <a:pt x="599" y="239"/>
                    <a:pt x="622" y="239"/>
                  </a:cubicBezTo>
                  <a:cubicBezTo>
                    <a:pt x="698" y="239"/>
                    <a:pt x="770" y="248"/>
                    <a:pt x="847" y="262"/>
                  </a:cubicBezTo>
                  <a:cubicBezTo>
                    <a:pt x="923" y="275"/>
                    <a:pt x="995" y="289"/>
                    <a:pt x="1071" y="298"/>
                  </a:cubicBezTo>
                  <a:cubicBezTo>
                    <a:pt x="1143" y="311"/>
                    <a:pt x="1215" y="329"/>
                    <a:pt x="1287" y="352"/>
                  </a:cubicBezTo>
                  <a:cubicBezTo>
                    <a:pt x="1323" y="356"/>
                    <a:pt x="1359" y="365"/>
                    <a:pt x="1395" y="370"/>
                  </a:cubicBezTo>
                  <a:cubicBezTo>
                    <a:pt x="1431" y="379"/>
                    <a:pt x="1463" y="388"/>
                    <a:pt x="1499" y="397"/>
                  </a:cubicBezTo>
                  <a:cubicBezTo>
                    <a:pt x="1562" y="415"/>
                    <a:pt x="1620" y="437"/>
                    <a:pt x="1679" y="460"/>
                  </a:cubicBezTo>
                  <a:lnTo>
                    <a:pt x="1710" y="473"/>
                  </a:lnTo>
                  <a:cubicBezTo>
                    <a:pt x="1715" y="482"/>
                    <a:pt x="1724" y="491"/>
                    <a:pt x="1728" y="496"/>
                  </a:cubicBezTo>
                  <a:cubicBezTo>
                    <a:pt x="1746" y="514"/>
                    <a:pt x="1764" y="523"/>
                    <a:pt x="1782" y="532"/>
                  </a:cubicBezTo>
                  <a:cubicBezTo>
                    <a:pt x="1793" y="536"/>
                    <a:pt x="1808" y="541"/>
                    <a:pt x="1822" y="541"/>
                  </a:cubicBezTo>
                  <a:cubicBezTo>
                    <a:pt x="1836" y="541"/>
                    <a:pt x="1850" y="536"/>
                    <a:pt x="1859" y="523"/>
                  </a:cubicBezTo>
                  <a:cubicBezTo>
                    <a:pt x="1877" y="500"/>
                    <a:pt x="1859" y="473"/>
                    <a:pt x="1845" y="455"/>
                  </a:cubicBezTo>
                  <a:cubicBezTo>
                    <a:pt x="1823" y="437"/>
                    <a:pt x="1805" y="419"/>
                    <a:pt x="1782" y="401"/>
                  </a:cubicBezTo>
                  <a:cubicBezTo>
                    <a:pt x="1737" y="361"/>
                    <a:pt x="1692" y="329"/>
                    <a:pt x="1643" y="298"/>
                  </a:cubicBezTo>
                  <a:cubicBezTo>
                    <a:pt x="1584" y="262"/>
                    <a:pt x="1526" y="235"/>
                    <a:pt x="1463" y="212"/>
                  </a:cubicBezTo>
                  <a:cubicBezTo>
                    <a:pt x="1409" y="194"/>
                    <a:pt x="1355" y="176"/>
                    <a:pt x="1305" y="158"/>
                  </a:cubicBezTo>
                  <a:cubicBezTo>
                    <a:pt x="1247" y="131"/>
                    <a:pt x="1184" y="113"/>
                    <a:pt x="1121" y="95"/>
                  </a:cubicBezTo>
                  <a:cubicBezTo>
                    <a:pt x="1008" y="68"/>
                    <a:pt x="896" y="41"/>
                    <a:pt x="779" y="23"/>
                  </a:cubicBezTo>
                  <a:cubicBezTo>
                    <a:pt x="730" y="14"/>
                    <a:pt x="685" y="5"/>
                    <a:pt x="640" y="5"/>
                  </a:cubicBezTo>
                  <a:lnTo>
                    <a:pt x="545" y="5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4949100" y="2276100"/>
              <a:ext cx="72100" cy="17125"/>
            </a:xfrm>
            <a:custGeom>
              <a:rect b="b" l="l" r="r" t="t"/>
              <a:pathLst>
                <a:path extrusionOk="0" h="685" w="2884">
                  <a:moveTo>
                    <a:pt x="2092" y="405"/>
                  </a:moveTo>
                  <a:lnTo>
                    <a:pt x="2110" y="410"/>
                  </a:lnTo>
                  <a:lnTo>
                    <a:pt x="2087" y="410"/>
                  </a:lnTo>
                  <a:lnTo>
                    <a:pt x="2092" y="405"/>
                  </a:lnTo>
                  <a:close/>
                  <a:moveTo>
                    <a:pt x="1201" y="0"/>
                  </a:moveTo>
                  <a:lnTo>
                    <a:pt x="1201" y="5"/>
                  </a:lnTo>
                  <a:cubicBezTo>
                    <a:pt x="1170" y="5"/>
                    <a:pt x="1138" y="9"/>
                    <a:pt x="1107" y="14"/>
                  </a:cubicBezTo>
                  <a:cubicBezTo>
                    <a:pt x="1066" y="23"/>
                    <a:pt x="1030" y="32"/>
                    <a:pt x="994" y="45"/>
                  </a:cubicBezTo>
                  <a:cubicBezTo>
                    <a:pt x="877" y="77"/>
                    <a:pt x="765" y="122"/>
                    <a:pt x="657" y="167"/>
                  </a:cubicBezTo>
                  <a:cubicBezTo>
                    <a:pt x="630" y="180"/>
                    <a:pt x="598" y="198"/>
                    <a:pt x="576" y="212"/>
                  </a:cubicBezTo>
                  <a:lnTo>
                    <a:pt x="486" y="261"/>
                  </a:lnTo>
                  <a:lnTo>
                    <a:pt x="436" y="293"/>
                  </a:lnTo>
                  <a:cubicBezTo>
                    <a:pt x="391" y="306"/>
                    <a:pt x="346" y="315"/>
                    <a:pt x="306" y="333"/>
                  </a:cubicBezTo>
                  <a:cubicBezTo>
                    <a:pt x="279" y="342"/>
                    <a:pt x="252" y="351"/>
                    <a:pt x="229" y="360"/>
                  </a:cubicBezTo>
                  <a:cubicBezTo>
                    <a:pt x="216" y="365"/>
                    <a:pt x="207" y="369"/>
                    <a:pt x="198" y="374"/>
                  </a:cubicBezTo>
                  <a:cubicBezTo>
                    <a:pt x="189" y="378"/>
                    <a:pt x="184" y="383"/>
                    <a:pt x="176" y="387"/>
                  </a:cubicBezTo>
                  <a:cubicBezTo>
                    <a:pt x="162" y="396"/>
                    <a:pt x="149" y="405"/>
                    <a:pt x="135" y="423"/>
                  </a:cubicBezTo>
                  <a:cubicBezTo>
                    <a:pt x="126" y="437"/>
                    <a:pt x="117" y="450"/>
                    <a:pt x="117" y="468"/>
                  </a:cubicBezTo>
                  <a:cubicBezTo>
                    <a:pt x="108" y="477"/>
                    <a:pt x="95" y="482"/>
                    <a:pt x="86" y="491"/>
                  </a:cubicBezTo>
                  <a:cubicBezTo>
                    <a:pt x="83" y="490"/>
                    <a:pt x="80" y="490"/>
                    <a:pt x="78" y="490"/>
                  </a:cubicBezTo>
                  <a:cubicBezTo>
                    <a:pt x="41" y="490"/>
                    <a:pt x="13" y="520"/>
                    <a:pt x="9" y="554"/>
                  </a:cubicBezTo>
                  <a:cubicBezTo>
                    <a:pt x="9" y="558"/>
                    <a:pt x="9" y="567"/>
                    <a:pt x="9" y="572"/>
                  </a:cubicBezTo>
                  <a:cubicBezTo>
                    <a:pt x="0" y="585"/>
                    <a:pt x="0" y="603"/>
                    <a:pt x="0" y="617"/>
                  </a:cubicBezTo>
                  <a:cubicBezTo>
                    <a:pt x="5" y="639"/>
                    <a:pt x="18" y="657"/>
                    <a:pt x="36" y="671"/>
                  </a:cubicBezTo>
                  <a:cubicBezTo>
                    <a:pt x="50" y="680"/>
                    <a:pt x="72" y="684"/>
                    <a:pt x="95" y="684"/>
                  </a:cubicBezTo>
                  <a:cubicBezTo>
                    <a:pt x="126" y="675"/>
                    <a:pt x="153" y="662"/>
                    <a:pt x="176" y="639"/>
                  </a:cubicBezTo>
                  <a:lnTo>
                    <a:pt x="184" y="635"/>
                  </a:lnTo>
                  <a:cubicBezTo>
                    <a:pt x="355" y="648"/>
                    <a:pt x="531" y="666"/>
                    <a:pt x="706" y="666"/>
                  </a:cubicBezTo>
                  <a:cubicBezTo>
                    <a:pt x="913" y="666"/>
                    <a:pt x="1116" y="657"/>
                    <a:pt x="1323" y="648"/>
                  </a:cubicBezTo>
                  <a:cubicBezTo>
                    <a:pt x="1365" y="647"/>
                    <a:pt x="1407" y="646"/>
                    <a:pt x="1449" y="646"/>
                  </a:cubicBezTo>
                  <a:cubicBezTo>
                    <a:pt x="1533" y="646"/>
                    <a:pt x="1617" y="648"/>
                    <a:pt x="1701" y="648"/>
                  </a:cubicBezTo>
                  <a:lnTo>
                    <a:pt x="1889" y="648"/>
                  </a:lnTo>
                  <a:cubicBezTo>
                    <a:pt x="1952" y="648"/>
                    <a:pt x="2002" y="648"/>
                    <a:pt x="2056" y="644"/>
                  </a:cubicBezTo>
                  <a:lnTo>
                    <a:pt x="2240" y="644"/>
                  </a:lnTo>
                  <a:cubicBezTo>
                    <a:pt x="2294" y="644"/>
                    <a:pt x="2357" y="653"/>
                    <a:pt x="2416" y="653"/>
                  </a:cubicBezTo>
                  <a:cubicBezTo>
                    <a:pt x="2474" y="653"/>
                    <a:pt x="2533" y="657"/>
                    <a:pt x="2596" y="662"/>
                  </a:cubicBezTo>
                  <a:lnTo>
                    <a:pt x="2717" y="662"/>
                  </a:lnTo>
                  <a:lnTo>
                    <a:pt x="2740" y="657"/>
                  </a:lnTo>
                  <a:cubicBezTo>
                    <a:pt x="2756" y="664"/>
                    <a:pt x="2773" y="668"/>
                    <a:pt x="2789" y="668"/>
                  </a:cubicBezTo>
                  <a:cubicBezTo>
                    <a:pt x="2795" y="668"/>
                    <a:pt x="2801" y="667"/>
                    <a:pt x="2807" y="666"/>
                  </a:cubicBezTo>
                  <a:cubicBezTo>
                    <a:pt x="2852" y="657"/>
                    <a:pt x="2884" y="617"/>
                    <a:pt x="2875" y="572"/>
                  </a:cubicBezTo>
                  <a:cubicBezTo>
                    <a:pt x="2866" y="540"/>
                    <a:pt x="2843" y="513"/>
                    <a:pt x="2816" y="495"/>
                  </a:cubicBezTo>
                  <a:cubicBezTo>
                    <a:pt x="2807" y="486"/>
                    <a:pt x="2794" y="477"/>
                    <a:pt x="2785" y="473"/>
                  </a:cubicBezTo>
                  <a:cubicBezTo>
                    <a:pt x="2780" y="468"/>
                    <a:pt x="2776" y="464"/>
                    <a:pt x="2771" y="464"/>
                  </a:cubicBezTo>
                  <a:cubicBezTo>
                    <a:pt x="2762" y="455"/>
                    <a:pt x="2753" y="450"/>
                    <a:pt x="2744" y="450"/>
                  </a:cubicBezTo>
                  <a:lnTo>
                    <a:pt x="2731" y="441"/>
                  </a:lnTo>
                  <a:cubicBezTo>
                    <a:pt x="2681" y="414"/>
                    <a:pt x="2632" y="392"/>
                    <a:pt x="2582" y="369"/>
                  </a:cubicBezTo>
                  <a:lnTo>
                    <a:pt x="2546" y="356"/>
                  </a:lnTo>
                  <a:cubicBezTo>
                    <a:pt x="2546" y="347"/>
                    <a:pt x="2542" y="338"/>
                    <a:pt x="2537" y="329"/>
                  </a:cubicBezTo>
                  <a:cubicBezTo>
                    <a:pt x="2528" y="306"/>
                    <a:pt x="2515" y="293"/>
                    <a:pt x="2497" y="279"/>
                  </a:cubicBezTo>
                  <a:cubicBezTo>
                    <a:pt x="2483" y="270"/>
                    <a:pt x="2474" y="266"/>
                    <a:pt x="2461" y="257"/>
                  </a:cubicBezTo>
                  <a:cubicBezTo>
                    <a:pt x="2452" y="252"/>
                    <a:pt x="2438" y="248"/>
                    <a:pt x="2425" y="248"/>
                  </a:cubicBezTo>
                  <a:lnTo>
                    <a:pt x="2411" y="243"/>
                  </a:lnTo>
                  <a:cubicBezTo>
                    <a:pt x="2389" y="230"/>
                    <a:pt x="2366" y="216"/>
                    <a:pt x="2339" y="203"/>
                  </a:cubicBezTo>
                  <a:lnTo>
                    <a:pt x="2258" y="167"/>
                  </a:lnTo>
                  <a:cubicBezTo>
                    <a:pt x="2191" y="135"/>
                    <a:pt x="2128" y="113"/>
                    <a:pt x="2060" y="90"/>
                  </a:cubicBezTo>
                  <a:cubicBezTo>
                    <a:pt x="2051" y="90"/>
                    <a:pt x="2042" y="86"/>
                    <a:pt x="2033" y="86"/>
                  </a:cubicBezTo>
                  <a:cubicBezTo>
                    <a:pt x="2029" y="85"/>
                    <a:pt x="2024" y="85"/>
                    <a:pt x="2019" y="85"/>
                  </a:cubicBezTo>
                  <a:cubicBezTo>
                    <a:pt x="1997" y="85"/>
                    <a:pt x="1975" y="93"/>
                    <a:pt x="1957" y="104"/>
                  </a:cubicBezTo>
                  <a:lnTo>
                    <a:pt x="1930" y="99"/>
                  </a:lnTo>
                  <a:cubicBezTo>
                    <a:pt x="1862" y="90"/>
                    <a:pt x="1795" y="81"/>
                    <a:pt x="1728" y="72"/>
                  </a:cubicBezTo>
                  <a:cubicBezTo>
                    <a:pt x="1692" y="68"/>
                    <a:pt x="1651" y="63"/>
                    <a:pt x="1615" y="63"/>
                  </a:cubicBezTo>
                  <a:cubicBezTo>
                    <a:pt x="1543" y="45"/>
                    <a:pt x="1476" y="27"/>
                    <a:pt x="1408" y="18"/>
                  </a:cubicBezTo>
                  <a:cubicBezTo>
                    <a:pt x="1345" y="5"/>
                    <a:pt x="1287" y="0"/>
                    <a:pt x="1224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4979125" y="2233700"/>
              <a:ext cx="13175" cy="45825"/>
            </a:xfrm>
            <a:custGeom>
              <a:rect b="b" l="l" r="r" t="t"/>
              <a:pathLst>
                <a:path extrusionOk="0" h="1833" w="527">
                  <a:moveTo>
                    <a:pt x="176" y="0"/>
                  </a:moveTo>
                  <a:lnTo>
                    <a:pt x="176" y="5"/>
                  </a:lnTo>
                  <a:cubicBezTo>
                    <a:pt x="131" y="14"/>
                    <a:pt x="95" y="45"/>
                    <a:pt x="81" y="90"/>
                  </a:cubicBezTo>
                  <a:lnTo>
                    <a:pt x="77" y="90"/>
                  </a:lnTo>
                  <a:cubicBezTo>
                    <a:pt x="68" y="90"/>
                    <a:pt x="59" y="95"/>
                    <a:pt x="50" y="104"/>
                  </a:cubicBezTo>
                  <a:cubicBezTo>
                    <a:pt x="18" y="131"/>
                    <a:pt x="0" y="171"/>
                    <a:pt x="0" y="216"/>
                  </a:cubicBezTo>
                  <a:lnTo>
                    <a:pt x="0" y="324"/>
                  </a:lnTo>
                  <a:cubicBezTo>
                    <a:pt x="0" y="383"/>
                    <a:pt x="5" y="432"/>
                    <a:pt x="5" y="491"/>
                  </a:cubicBezTo>
                  <a:cubicBezTo>
                    <a:pt x="14" y="608"/>
                    <a:pt x="23" y="729"/>
                    <a:pt x="27" y="851"/>
                  </a:cubicBezTo>
                  <a:cubicBezTo>
                    <a:pt x="32" y="972"/>
                    <a:pt x="41" y="1089"/>
                    <a:pt x="41" y="1206"/>
                  </a:cubicBezTo>
                  <a:lnTo>
                    <a:pt x="41" y="1431"/>
                  </a:lnTo>
                  <a:lnTo>
                    <a:pt x="41" y="1615"/>
                  </a:lnTo>
                  <a:cubicBezTo>
                    <a:pt x="41" y="1633"/>
                    <a:pt x="50" y="1656"/>
                    <a:pt x="63" y="1669"/>
                  </a:cubicBezTo>
                  <a:lnTo>
                    <a:pt x="63" y="1705"/>
                  </a:lnTo>
                  <a:lnTo>
                    <a:pt x="63" y="1723"/>
                  </a:lnTo>
                  <a:cubicBezTo>
                    <a:pt x="63" y="1732"/>
                    <a:pt x="72" y="1750"/>
                    <a:pt x="72" y="1764"/>
                  </a:cubicBezTo>
                  <a:cubicBezTo>
                    <a:pt x="81" y="1782"/>
                    <a:pt x="90" y="1795"/>
                    <a:pt x="108" y="1809"/>
                  </a:cubicBezTo>
                  <a:cubicBezTo>
                    <a:pt x="122" y="1822"/>
                    <a:pt x="140" y="1831"/>
                    <a:pt x="162" y="1831"/>
                  </a:cubicBezTo>
                  <a:cubicBezTo>
                    <a:pt x="169" y="1832"/>
                    <a:pt x="175" y="1833"/>
                    <a:pt x="182" y="1833"/>
                  </a:cubicBezTo>
                  <a:cubicBezTo>
                    <a:pt x="204" y="1833"/>
                    <a:pt x="227" y="1827"/>
                    <a:pt x="248" y="1813"/>
                  </a:cubicBezTo>
                  <a:cubicBezTo>
                    <a:pt x="252" y="1809"/>
                    <a:pt x="257" y="1804"/>
                    <a:pt x="261" y="1800"/>
                  </a:cubicBezTo>
                  <a:cubicBezTo>
                    <a:pt x="284" y="1795"/>
                    <a:pt x="306" y="1782"/>
                    <a:pt x="324" y="1759"/>
                  </a:cubicBezTo>
                  <a:cubicBezTo>
                    <a:pt x="333" y="1777"/>
                    <a:pt x="347" y="1791"/>
                    <a:pt x="365" y="1800"/>
                  </a:cubicBezTo>
                  <a:cubicBezTo>
                    <a:pt x="375" y="1804"/>
                    <a:pt x="387" y="1806"/>
                    <a:pt x="399" y="1806"/>
                  </a:cubicBezTo>
                  <a:cubicBezTo>
                    <a:pt x="426" y="1806"/>
                    <a:pt x="454" y="1795"/>
                    <a:pt x="473" y="1773"/>
                  </a:cubicBezTo>
                  <a:cubicBezTo>
                    <a:pt x="477" y="1768"/>
                    <a:pt x="482" y="1759"/>
                    <a:pt x="486" y="1750"/>
                  </a:cubicBezTo>
                  <a:cubicBezTo>
                    <a:pt x="491" y="1741"/>
                    <a:pt x="495" y="1723"/>
                    <a:pt x="500" y="1710"/>
                  </a:cubicBezTo>
                  <a:cubicBezTo>
                    <a:pt x="504" y="1687"/>
                    <a:pt x="504" y="1660"/>
                    <a:pt x="504" y="1638"/>
                  </a:cubicBezTo>
                  <a:cubicBezTo>
                    <a:pt x="509" y="1584"/>
                    <a:pt x="509" y="1521"/>
                    <a:pt x="513" y="1462"/>
                  </a:cubicBezTo>
                  <a:cubicBezTo>
                    <a:pt x="513" y="1435"/>
                    <a:pt x="513" y="1409"/>
                    <a:pt x="518" y="1386"/>
                  </a:cubicBezTo>
                  <a:cubicBezTo>
                    <a:pt x="518" y="1346"/>
                    <a:pt x="522" y="1310"/>
                    <a:pt x="522" y="1274"/>
                  </a:cubicBezTo>
                  <a:cubicBezTo>
                    <a:pt x="527" y="1157"/>
                    <a:pt x="522" y="1040"/>
                    <a:pt x="522" y="927"/>
                  </a:cubicBezTo>
                  <a:cubicBezTo>
                    <a:pt x="522" y="824"/>
                    <a:pt x="509" y="725"/>
                    <a:pt x="500" y="626"/>
                  </a:cubicBezTo>
                  <a:cubicBezTo>
                    <a:pt x="495" y="563"/>
                    <a:pt x="491" y="504"/>
                    <a:pt x="486" y="446"/>
                  </a:cubicBezTo>
                  <a:cubicBezTo>
                    <a:pt x="486" y="423"/>
                    <a:pt x="482" y="401"/>
                    <a:pt x="482" y="378"/>
                  </a:cubicBezTo>
                  <a:cubicBezTo>
                    <a:pt x="477" y="342"/>
                    <a:pt x="477" y="311"/>
                    <a:pt x="473" y="279"/>
                  </a:cubicBezTo>
                  <a:cubicBezTo>
                    <a:pt x="468" y="252"/>
                    <a:pt x="455" y="234"/>
                    <a:pt x="437" y="221"/>
                  </a:cubicBezTo>
                  <a:cubicBezTo>
                    <a:pt x="437" y="216"/>
                    <a:pt x="432" y="207"/>
                    <a:pt x="428" y="203"/>
                  </a:cubicBezTo>
                  <a:cubicBezTo>
                    <a:pt x="413" y="163"/>
                    <a:pt x="378" y="141"/>
                    <a:pt x="339" y="141"/>
                  </a:cubicBezTo>
                  <a:cubicBezTo>
                    <a:pt x="330" y="141"/>
                    <a:pt x="320" y="142"/>
                    <a:pt x="311" y="144"/>
                  </a:cubicBezTo>
                  <a:lnTo>
                    <a:pt x="311" y="140"/>
                  </a:lnTo>
                  <a:cubicBezTo>
                    <a:pt x="311" y="135"/>
                    <a:pt x="306" y="117"/>
                    <a:pt x="306" y="108"/>
                  </a:cubicBezTo>
                  <a:cubicBezTo>
                    <a:pt x="302" y="99"/>
                    <a:pt x="297" y="90"/>
                    <a:pt x="297" y="81"/>
                  </a:cubicBezTo>
                  <a:lnTo>
                    <a:pt x="279" y="50"/>
                  </a:lnTo>
                  <a:cubicBezTo>
                    <a:pt x="270" y="32"/>
                    <a:pt x="252" y="18"/>
                    <a:pt x="234" y="9"/>
                  </a:cubicBezTo>
                  <a:cubicBezTo>
                    <a:pt x="221" y="5"/>
                    <a:pt x="203" y="0"/>
                    <a:pt x="189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4904000" y="1417575"/>
              <a:ext cx="4400" cy="16350"/>
            </a:xfrm>
            <a:custGeom>
              <a:rect b="b" l="l" r="r" t="t"/>
              <a:pathLst>
                <a:path extrusionOk="0" h="654" w="176">
                  <a:moveTo>
                    <a:pt x="81" y="0"/>
                  </a:moveTo>
                  <a:cubicBezTo>
                    <a:pt x="52" y="0"/>
                    <a:pt x="23" y="19"/>
                    <a:pt x="23" y="57"/>
                  </a:cubicBezTo>
                  <a:cubicBezTo>
                    <a:pt x="23" y="147"/>
                    <a:pt x="14" y="237"/>
                    <a:pt x="9" y="327"/>
                  </a:cubicBezTo>
                  <a:cubicBezTo>
                    <a:pt x="5" y="368"/>
                    <a:pt x="0" y="408"/>
                    <a:pt x="0" y="449"/>
                  </a:cubicBezTo>
                  <a:cubicBezTo>
                    <a:pt x="0" y="489"/>
                    <a:pt x="0" y="530"/>
                    <a:pt x="5" y="570"/>
                  </a:cubicBezTo>
                  <a:cubicBezTo>
                    <a:pt x="5" y="593"/>
                    <a:pt x="14" y="611"/>
                    <a:pt x="32" y="629"/>
                  </a:cubicBezTo>
                  <a:cubicBezTo>
                    <a:pt x="47" y="646"/>
                    <a:pt x="67" y="654"/>
                    <a:pt x="87" y="654"/>
                  </a:cubicBezTo>
                  <a:cubicBezTo>
                    <a:pt x="130" y="654"/>
                    <a:pt x="173" y="619"/>
                    <a:pt x="176" y="570"/>
                  </a:cubicBezTo>
                  <a:cubicBezTo>
                    <a:pt x="171" y="548"/>
                    <a:pt x="171" y="530"/>
                    <a:pt x="167" y="512"/>
                  </a:cubicBezTo>
                  <a:cubicBezTo>
                    <a:pt x="167" y="494"/>
                    <a:pt x="162" y="471"/>
                    <a:pt x="162" y="453"/>
                  </a:cubicBezTo>
                  <a:cubicBezTo>
                    <a:pt x="158" y="408"/>
                    <a:pt x="153" y="368"/>
                    <a:pt x="153" y="327"/>
                  </a:cubicBezTo>
                  <a:cubicBezTo>
                    <a:pt x="144" y="237"/>
                    <a:pt x="140" y="147"/>
                    <a:pt x="140" y="57"/>
                  </a:cubicBezTo>
                  <a:cubicBezTo>
                    <a:pt x="140" y="19"/>
                    <a:pt x="110" y="0"/>
                    <a:pt x="81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4872850" y="1418100"/>
              <a:ext cx="33750" cy="16700"/>
            </a:xfrm>
            <a:custGeom>
              <a:rect b="b" l="l" r="r" t="t"/>
              <a:pathLst>
                <a:path extrusionOk="0" h="668" w="1350">
                  <a:moveTo>
                    <a:pt x="279" y="0"/>
                  </a:moveTo>
                  <a:lnTo>
                    <a:pt x="279" y="5"/>
                  </a:lnTo>
                  <a:cubicBezTo>
                    <a:pt x="234" y="9"/>
                    <a:pt x="189" y="14"/>
                    <a:pt x="144" y="27"/>
                  </a:cubicBezTo>
                  <a:cubicBezTo>
                    <a:pt x="117" y="32"/>
                    <a:pt x="94" y="41"/>
                    <a:pt x="72" y="54"/>
                  </a:cubicBezTo>
                  <a:cubicBezTo>
                    <a:pt x="49" y="63"/>
                    <a:pt x="36" y="81"/>
                    <a:pt x="22" y="104"/>
                  </a:cubicBezTo>
                  <a:cubicBezTo>
                    <a:pt x="14" y="122"/>
                    <a:pt x="5" y="144"/>
                    <a:pt x="5" y="171"/>
                  </a:cubicBezTo>
                  <a:cubicBezTo>
                    <a:pt x="0" y="234"/>
                    <a:pt x="0" y="297"/>
                    <a:pt x="0" y="360"/>
                  </a:cubicBezTo>
                  <a:lnTo>
                    <a:pt x="0" y="432"/>
                  </a:lnTo>
                  <a:cubicBezTo>
                    <a:pt x="0" y="468"/>
                    <a:pt x="5" y="500"/>
                    <a:pt x="18" y="531"/>
                  </a:cubicBezTo>
                  <a:cubicBezTo>
                    <a:pt x="27" y="567"/>
                    <a:pt x="45" y="599"/>
                    <a:pt x="72" y="626"/>
                  </a:cubicBezTo>
                  <a:cubicBezTo>
                    <a:pt x="90" y="639"/>
                    <a:pt x="108" y="653"/>
                    <a:pt x="130" y="657"/>
                  </a:cubicBezTo>
                  <a:cubicBezTo>
                    <a:pt x="144" y="662"/>
                    <a:pt x="157" y="666"/>
                    <a:pt x="171" y="666"/>
                  </a:cubicBezTo>
                  <a:lnTo>
                    <a:pt x="198" y="666"/>
                  </a:lnTo>
                  <a:cubicBezTo>
                    <a:pt x="274" y="666"/>
                    <a:pt x="351" y="662"/>
                    <a:pt x="427" y="662"/>
                  </a:cubicBezTo>
                  <a:cubicBezTo>
                    <a:pt x="489" y="662"/>
                    <a:pt x="561" y="668"/>
                    <a:pt x="629" y="668"/>
                  </a:cubicBezTo>
                  <a:cubicBezTo>
                    <a:pt x="646" y="668"/>
                    <a:pt x="663" y="667"/>
                    <a:pt x="679" y="666"/>
                  </a:cubicBezTo>
                  <a:cubicBezTo>
                    <a:pt x="742" y="662"/>
                    <a:pt x="805" y="657"/>
                    <a:pt x="864" y="648"/>
                  </a:cubicBezTo>
                  <a:cubicBezTo>
                    <a:pt x="927" y="635"/>
                    <a:pt x="972" y="626"/>
                    <a:pt x="1026" y="612"/>
                  </a:cubicBezTo>
                  <a:cubicBezTo>
                    <a:pt x="1048" y="608"/>
                    <a:pt x="1071" y="603"/>
                    <a:pt x="1093" y="599"/>
                  </a:cubicBezTo>
                  <a:cubicBezTo>
                    <a:pt x="1109" y="597"/>
                    <a:pt x="1126" y="595"/>
                    <a:pt x="1143" y="595"/>
                  </a:cubicBezTo>
                  <a:cubicBezTo>
                    <a:pt x="1161" y="595"/>
                    <a:pt x="1179" y="597"/>
                    <a:pt x="1197" y="599"/>
                  </a:cubicBezTo>
                  <a:cubicBezTo>
                    <a:pt x="1215" y="603"/>
                    <a:pt x="1237" y="608"/>
                    <a:pt x="1260" y="617"/>
                  </a:cubicBezTo>
                  <a:cubicBezTo>
                    <a:pt x="1265" y="618"/>
                    <a:pt x="1270" y="619"/>
                    <a:pt x="1276" y="619"/>
                  </a:cubicBezTo>
                  <a:cubicBezTo>
                    <a:pt x="1306" y="619"/>
                    <a:pt x="1333" y="598"/>
                    <a:pt x="1341" y="567"/>
                  </a:cubicBezTo>
                  <a:cubicBezTo>
                    <a:pt x="1350" y="536"/>
                    <a:pt x="1336" y="504"/>
                    <a:pt x="1305" y="491"/>
                  </a:cubicBezTo>
                  <a:cubicBezTo>
                    <a:pt x="1314" y="482"/>
                    <a:pt x="1318" y="473"/>
                    <a:pt x="1323" y="464"/>
                  </a:cubicBezTo>
                  <a:cubicBezTo>
                    <a:pt x="1341" y="419"/>
                    <a:pt x="1345" y="374"/>
                    <a:pt x="1336" y="324"/>
                  </a:cubicBezTo>
                  <a:cubicBezTo>
                    <a:pt x="1336" y="279"/>
                    <a:pt x="1327" y="230"/>
                    <a:pt x="1314" y="185"/>
                  </a:cubicBezTo>
                  <a:cubicBezTo>
                    <a:pt x="1305" y="162"/>
                    <a:pt x="1296" y="144"/>
                    <a:pt x="1282" y="126"/>
                  </a:cubicBezTo>
                  <a:cubicBezTo>
                    <a:pt x="1269" y="113"/>
                    <a:pt x="1260" y="104"/>
                    <a:pt x="1246" y="95"/>
                  </a:cubicBezTo>
                  <a:cubicBezTo>
                    <a:pt x="1233" y="86"/>
                    <a:pt x="1215" y="81"/>
                    <a:pt x="1201" y="77"/>
                  </a:cubicBezTo>
                  <a:cubicBezTo>
                    <a:pt x="1183" y="68"/>
                    <a:pt x="1165" y="63"/>
                    <a:pt x="1143" y="63"/>
                  </a:cubicBezTo>
                  <a:cubicBezTo>
                    <a:pt x="1053" y="50"/>
                    <a:pt x="963" y="50"/>
                    <a:pt x="873" y="36"/>
                  </a:cubicBezTo>
                  <a:lnTo>
                    <a:pt x="760" y="23"/>
                  </a:lnTo>
                  <a:lnTo>
                    <a:pt x="760" y="23"/>
                  </a:lnTo>
                  <a:lnTo>
                    <a:pt x="787" y="27"/>
                  </a:lnTo>
                  <a:cubicBezTo>
                    <a:pt x="711" y="18"/>
                    <a:pt x="634" y="9"/>
                    <a:pt x="562" y="9"/>
                  </a:cubicBezTo>
                  <a:cubicBezTo>
                    <a:pt x="517" y="5"/>
                    <a:pt x="472" y="5"/>
                    <a:pt x="42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902300" y="1419325"/>
              <a:ext cx="2275" cy="3350"/>
            </a:xfrm>
            <a:custGeom>
              <a:rect b="b" l="l" r="r" t="t"/>
              <a:pathLst>
                <a:path extrusionOk="0" h="134" w="91">
                  <a:moveTo>
                    <a:pt x="37" y="1"/>
                  </a:moveTo>
                  <a:lnTo>
                    <a:pt x="37" y="5"/>
                  </a:lnTo>
                  <a:cubicBezTo>
                    <a:pt x="28" y="5"/>
                    <a:pt x="23" y="10"/>
                    <a:pt x="14" y="14"/>
                  </a:cubicBezTo>
                  <a:cubicBezTo>
                    <a:pt x="5" y="23"/>
                    <a:pt x="1" y="37"/>
                    <a:pt x="1" y="46"/>
                  </a:cubicBezTo>
                  <a:cubicBezTo>
                    <a:pt x="1" y="59"/>
                    <a:pt x="1" y="73"/>
                    <a:pt x="1" y="86"/>
                  </a:cubicBezTo>
                  <a:lnTo>
                    <a:pt x="1" y="95"/>
                  </a:lnTo>
                  <a:cubicBezTo>
                    <a:pt x="1" y="109"/>
                    <a:pt x="5" y="122"/>
                    <a:pt x="19" y="127"/>
                  </a:cubicBezTo>
                  <a:cubicBezTo>
                    <a:pt x="23" y="131"/>
                    <a:pt x="29" y="134"/>
                    <a:pt x="35" y="134"/>
                  </a:cubicBezTo>
                  <a:cubicBezTo>
                    <a:pt x="41" y="134"/>
                    <a:pt x="48" y="131"/>
                    <a:pt x="55" y="127"/>
                  </a:cubicBezTo>
                  <a:cubicBezTo>
                    <a:pt x="59" y="122"/>
                    <a:pt x="64" y="118"/>
                    <a:pt x="68" y="113"/>
                  </a:cubicBezTo>
                  <a:cubicBezTo>
                    <a:pt x="73" y="109"/>
                    <a:pt x="77" y="100"/>
                    <a:pt x="77" y="86"/>
                  </a:cubicBezTo>
                  <a:lnTo>
                    <a:pt x="77" y="82"/>
                  </a:lnTo>
                  <a:lnTo>
                    <a:pt x="86" y="50"/>
                  </a:lnTo>
                  <a:cubicBezTo>
                    <a:pt x="91" y="28"/>
                    <a:pt x="82" y="10"/>
                    <a:pt x="64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905350" y="1418425"/>
              <a:ext cx="3275" cy="14950"/>
            </a:xfrm>
            <a:custGeom>
              <a:rect b="b" l="l" r="r" t="t"/>
              <a:pathLst>
                <a:path extrusionOk="0" h="598" w="131">
                  <a:moveTo>
                    <a:pt x="79" y="1"/>
                  </a:moveTo>
                  <a:cubicBezTo>
                    <a:pt x="66" y="1"/>
                    <a:pt x="54" y="5"/>
                    <a:pt x="45" y="14"/>
                  </a:cubicBezTo>
                  <a:lnTo>
                    <a:pt x="41" y="10"/>
                  </a:lnTo>
                  <a:cubicBezTo>
                    <a:pt x="32" y="23"/>
                    <a:pt x="27" y="32"/>
                    <a:pt x="27" y="46"/>
                  </a:cubicBezTo>
                  <a:cubicBezTo>
                    <a:pt x="27" y="59"/>
                    <a:pt x="27" y="68"/>
                    <a:pt x="23" y="82"/>
                  </a:cubicBezTo>
                  <a:lnTo>
                    <a:pt x="23" y="68"/>
                  </a:lnTo>
                  <a:cubicBezTo>
                    <a:pt x="18" y="118"/>
                    <a:pt x="9" y="172"/>
                    <a:pt x="5" y="226"/>
                  </a:cubicBezTo>
                  <a:cubicBezTo>
                    <a:pt x="0" y="275"/>
                    <a:pt x="0" y="329"/>
                    <a:pt x="0" y="383"/>
                  </a:cubicBezTo>
                  <a:cubicBezTo>
                    <a:pt x="0" y="406"/>
                    <a:pt x="0" y="424"/>
                    <a:pt x="5" y="446"/>
                  </a:cubicBezTo>
                  <a:cubicBezTo>
                    <a:pt x="5" y="464"/>
                    <a:pt x="9" y="482"/>
                    <a:pt x="14" y="500"/>
                  </a:cubicBezTo>
                  <a:cubicBezTo>
                    <a:pt x="14" y="523"/>
                    <a:pt x="18" y="527"/>
                    <a:pt x="18" y="536"/>
                  </a:cubicBezTo>
                  <a:cubicBezTo>
                    <a:pt x="23" y="554"/>
                    <a:pt x="27" y="563"/>
                    <a:pt x="32" y="577"/>
                  </a:cubicBezTo>
                  <a:cubicBezTo>
                    <a:pt x="41" y="591"/>
                    <a:pt x="55" y="598"/>
                    <a:pt x="68" y="598"/>
                  </a:cubicBezTo>
                  <a:cubicBezTo>
                    <a:pt x="89" y="598"/>
                    <a:pt x="108" y="583"/>
                    <a:pt x="108" y="559"/>
                  </a:cubicBezTo>
                  <a:cubicBezTo>
                    <a:pt x="108" y="536"/>
                    <a:pt x="108" y="518"/>
                    <a:pt x="108" y="500"/>
                  </a:cubicBezTo>
                  <a:lnTo>
                    <a:pt x="108" y="415"/>
                  </a:lnTo>
                  <a:lnTo>
                    <a:pt x="108" y="280"/>
                  </a:lnTo>
                  <a:cubicBezTo>
                    <a:pt x="108" y="257"/>
                    <a:pt x="108" y="230"/>
                    <a:pt x="108" y="208"/>
                  </a:cubicBezTo>
                  <a:cubicBezTo>
                    <a:pt x="113" y="185"/>
                    <a:pt x="113" y="163"/>
                    <a:pt x="117" y="140"/>
                  </a:cubicBezTo>
                  <a:cubicBezTo>
                    <a:pt x="117" y="140"/>
                    <a:pt x="117" y="145"/>
                    <a:pt x="117" y="145"/>
                  </a:cubicBezTo>
                  <a:cubicBezTo>
                    <a:pt x="122" y="113"/>
                    <a:pt x="126" y="82"/>
                    <a:pt x="131" y="50"/>
                  </a:cubicBezTo>
                  <a:cubicBezTo>
                    <a:pt x="131" y="37"/>
                    <a:pt x="122" y="23"/>
                    <a:pt x="113" y="14"/>
                  </a:cubicBezTo>
                  <a:cubicBezTo>
                    <a:pt x="104" y="5"/>
                    <a:pt x="91" y="1"/>
                    <a:pt x="7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973275" y="1402800"/>
              <a:ext cx="4975" cy="15775"/>
            </a:xfrm>
            <a:custGeom>
              <a:rect b="b" l="l" r="r" t="t"/>
              <a:pathLst>
                <a:path extrusionOk="0" h="631" w="199">
                  <a:moveTo>
                    <a:pt x="131" y="1"/>
                  </a:moveTo>
                  <a:cubicBezTo>
                    <a:pt x="122" y="1"/>
                    <a:pt x="113" y="5"/>
                    <a:pt x="104" y="5"/>
                  </a:cubicBezTo>
                  <a:lnTo>
                    <a:pt x="63" y="5"/>
                  </a:lnTo>
                  <a:cubicBezTo>
                    <a:pt x="45" y="5"/>
                    <a:pt x="27" y="19"/>
                    <a:pt x="27" y="37"/>
                  </a:cubicBezTo>
                  <a:cubicBezTo>
                    <a:pt x="18" y="41"/>
                    <a:pt x="9" y="46"/>
                    <a:pt x="5" y="55"/>
                  </a:cubicBezTo>
                  <a:cubicBezTo>
                    <a:pt x="0" y="68"/>
                    <a:pt x="0" y="77"/>
                    <a:pt x="0" y="91"/>
                  </a:cubicBezTo>
                  <a:lnTo>
                    <a:pt x="0" y="136"/>
                  </a:lnTo>
                  <a:lnTo>
                    <a:pt x="0" y="266"/>
                  </a:lnTo>
                  <a:cubicBezTo>
                    <a:pt x="0" y="307"/>
                    <a:pt x="0" y="347"/>
                    <a:pt x="5" y="388"/>
                  </a:cubicBezTo>
                  <a:cubicBezTo>
                    <a:pt x="9" y="428"/>
                    <a:pt x="9" y="478"/>
                    <a:pt x="9" y="518"/>
                  </a:cubicBezTo>
                  <a:cubicBezTo>
                    <a:pt x="9" y="527"/>
                    <a:pt x="9" y="531"/>
                    <a:pt x="14" y="536"/>
                  </a:cubicBezTo>
                  <a:cubicBezTo>
                    <a:pt x="14" y="554"/>
                    <a:pt x="23" y="567"/>
                    <a:pt x="36" y="576"/>
                  </a:cubicBezTo>
                  <a:lnTo>
                    <a:pt x="36" y="581"/>
                  </a:lnTo>
                  <a:cubicBezTo>
                    <a:pt x="41" y="585"/>
                    <a:pt x="41" y="594"/>
                    <a:pt x="45" y="599"/>
                  </a:cubicBezTo>
                  <a:cubicBezTo>
                    <a:pt x="54" y="612"/>
                    <a:pt x="68" y="626"/>
                    <a:pt x="86" y="630"/>
                  </a:cubicBezTo>
                  <a:lnTo>
                    <a:pt x="117" y="630"/>
                  </a:lnTo>
                  <a:cubicBezTo>
                    <a:pt x="131" y="626"/>
                    <a:pt x="140" y="621"/>
                    <a:pt x="149" y="612"/>
                  </a:cubicBezTo>
                  <a:cubicBezTo>
                    <a:pt x="153" y="608"/>
                    <a:pt x="158" y="603"/>
                    <a:pt x="162" y="599"/>
                  </a:cubicBezTo>
                  <a:lnTo>
                    <a:pt x="167" y="594"/>
                  </a:lnTo>
                  <a:cubicBezTo>
                    <a:pt x="185" y="581"/>
                    <a:pt x="198" y="558"/>
                    <a:pt x="194" y="536"/>
                  </a:cubicBezTo>
                  <a:cubicBezTo>
                    <a:pt x="198" y="527"/>
                    <a:pt x="198" y="518"/>
                    <a:pt x="194" y="509"/>
                  </a:cubicBezTo>
                  <a:cubicBezTo>
                    <a:pt x="194" y="482"/>
                    <a:pt x="194" y="455"/>
                    <a:pt x="189" y="428"/>
                  </a:cubicBezTo>
                  <a:lnTo>
                    <a:pt x="189" y="406"/>
                  </a:lnTo>
                  <a:lnTo>
                    <a:pt x="185" y="302"/>
                  </a:lnTo>
                  <a:cubicBezTo>
                    <a:pt x="185" y="257"/>
                    <a:pt x="185" y="212"/>
                    <a:pt x="180" y="167"/>
                  </a:cubicBezTo>
                  <a:lnTo>
                    <a:pt x="180" y="104"/>
                  </a:lnTo>
                  <a:lnTo>
                    <a:pt x="180" y="73"/>
                  </a:lnTo>
                  <a:lnTo>
                    <a:pt x="180" y="55"/>
                  </a:lnTo>
                  <a:cubicBezTo>
                    <a:pt x="180" y="46"/>
                    <a:pt x="180" y="37"/>
                    <a:pt x="176" y="28"/>
                  </a:cubicBezTo>
                  <a:cubicBezTo>
                    <a:pt x="167" y="10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4913775" y="1417975"/>
              <a:ext cx="4300" cy="16100"/>
            </a:xfrm>
            <a:custGeom>
              <a:rect b="b" l="l" r="r" t="t"/>
              <a:pathLst>
                <a:path extrusionOk="0" h="644" w="172">
                  <a:moveTo>
                    <a:pt x="86" y="1"/>
                  </a:moveTo>
                  <a:cubicBezTo>
                    <a:pt x="72" y="1"/>
                    <a:pt x="54" y="5"/>
                    <a:pt x="45" y="14"/>
                  </a:cubicBezTo>
                  <a:lnTo>
                    <a:pt x="45" y="19"/>
                  </a:lnTo>
                  <a:cubicBezTo>
                    <a:pt x="41" y="19"/>
                    <a:pt x="41" y="23"/>
                    <a:pt x="41" y="23"/>
                  </a:cubicBezTo>
                  <a:cubicBezTo>
                    <a:pt x="32" y="28"/>
                    <a:pt x="32" y="28"/>
                    <a:pt x="27" y="32"/>
                  </a:cubicBezTo>
                  <a:cubicBezTo>
                    <a:pt x="9" y="41"/>
                    <a:pt x="0" y="59"/>
                    <a:pt x="0" y="77"/>
                  </a:cubicBezTo>
                  <a:lnTo>
                    <a:pt x="0" y="118"/>
                  </a:lnTo>
                  <a:lnTo>
                    <a:pt x="0" y="172"/>
                  </a:lnTo>
                  <a:lnTo>
                    <a:pt x="0" y="307"/>
                  </a:lnTo>
                  <a:lnTo>
                    <a:pt x="0" y="334"/>
                  </a:lnTo>
                  <a:cubicBezTo>
                    <a:pt x="0" y="374"/>
                    <a:pt x="5" y="415"/>
                    <a:pt x="5" y="455"/>
                  </a:cubicBezTo>
                  <a:lnTo>
                    <a:pt x="9" y="518"/>
                  </a:lnTo>
                  <a:cubicBezTo>
                    <a:pt x="9" y="532"/>
                    <a:pt x="9" y="545"/>
                    <a:pt x="14" y="559"/>
                  </a:cubicBezTo>
                  <a:lnTo>
                    <a:pt x="14" y="568"/>
                  </a:lnTo>
                  <a:cubicBezTo>
                    <a:pt x="14" y="581"/>
                    <a:pt x="18" y="595"/>
                    <a:pt x="27" y="604"/>
                  </a:cubicBezTo>
                  <a:cubicBezTo>
                    <a:pt x="32" y="608"/>
                    <a:pt x="36" y="608"/>
                    <a:pt x="41" y="613"/>
                  </a:cubicBezTo>
                  <a:cubicBezTo>
                    <a:pt x="50" y="626"/>
                    <a:pt x="68" y="635"/>
                    <a:pt x="81" y="640"/>
                  </a:cubicBezTo>
                  <a:cubicBezTo>
                    <a:pt x="88" y="642"/>
                    <a:pt x="94" y="643"/>
                    <a:pt x="99" y="643"/>
                  </a:cubicBezTo>
                  <a:cubicBezTo>
                    <a:pt x="105" y="643"/>
                    <a:pt x="111" y="642"/>
                    <a:pt x="117" y="640"/>
                  </a:cubicBezTo>
                  <a:cubicBezTo>
                    <a:pt x="135" y="635"/>
                    <a:pt x="149" y="626"/>
                    <a:pt x="158" y="608"/>
                  </a:cubicBezTo>
                  <a:cubicBezTo>
                    <a:pt x="167" y="590"/>
                    <a:pt x="171" y="563"/>
                    <a:pt x="167" y="541"/>
                  </a:cubicBezTo>
                  <a:lnTo>
                    <a:pt x="167" y="478"/>
                  </a:lnTo>
                  <a:cubicBezTo>
                    <a:pt x="167" y="437"/>
                    <a:pt x="162" y="392"/>
                    <a:pt x="162" y="352"/>
                  </a:cubicBezTo>
                  <a:cubicBezTo>
                    <a:pt x="158" y="311"/>
                    <a:pt x="158" y="275"/>
                    <a:pt x="158" y="239"/>
                  </a:cubicBezTo>
                  <a:cubicBezTo>
                    <a:pt x="158" y="203"/>
                    <a:pt x="162" y="163"/>
                    <a:pt x="162" y="127"/>
                  </a:cubicBezTo>
                  <a:cubicBezTo>
                    <a:pt x="162" y="113"/>
                    <a:pt x="158" y="95"/>
                    <a:pt x="144" y="86"/>
                  </a:cubicBezTo>
                  <a:lnTo>
                    <a:pt x="144" y="82"/>
                  </a:lnTo>
                  <a:cubicBezTo>
                    <a:pt x="144" y="68"/>
                    <a:pt x="144" y="55"/>
                    <a:pt x="140" y="41"/>
                  </a:cubicBezTo>
                  <a:cubicBezTo>
                    <a:pt x="135" y="28"/>
                    <a:pt x="126" y="14"/>
                    <a:pt x="113" y="5"/>
                  </a:cubicBezTo>
                  <a:cubicBezTo>
                    <a:pt x="104" y="1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4977425" y="1434400"/>
              <a:ext cx="9250" cy="842100"/>
            </a:xfrm>
            <a:custGeom>
              <a:rect b="b" l="l" r="r" t="t"/>
              <a:pathLst>
                <a:path extrusionOk="0" h="33684" w="370">
                  <a:moveTo>
                    <a:pt x="100" y="1"/>
                  </a:moveTo>
                  <a:cubicBezTo>
                    <a:pt x="73" y="1"/>
                    <a:pt x="50" y="19"/>
                    <a:pt x="46" y="46"/>
                  </a:cubicBezTo>
                  <a:lnTo>
                    <a:pt x="41" y="46"/>
                  </a:lnTo>
                  <a:cubicBezTo>
                    <a:pt x="37" y="59"/>
                    <a:pt x="37" y="77"/>
                    <a:pt x="37" y="95"/>
                  </a:cubicBezTo>
                  <a:lnTo>
                    <a:pt x="37" y="199"/>
                  </a:lnTo>
                  <a:cubicBezTo>
                    <a:pt x="37" y="289"/>
                    <a:pt x="37" y="383"/>
                    <a:pt x="32" y="473"/>
                  </a:cubicBezTo>
                  <a:cubicBezTo>
                    <a:pt x="28" y="671"/>
                    <a:pt x="23" y="865"/>
                    <a:pt x="23" y="1058"/>
                  </a:cubicBezTo>
                  <a:cubicBezTo>
                    <a:pt x="14" y="1508"/>
                    <a:pt x="10" y="1962"/>
                    <a:pt x="5" y="2412"/>
                  </a:cubicBezTo>
                  <a:cubicBezTo>
                    <a:pt x="1" y="3249"/>
                    <a:pt x="1" y="4086"/>
                    <a:pt x="5" y="4922"/>
                  </a:cubicBezTo>
                  <a:cubicBezTo>
                    <a:pt x="10" y="6591"/>
                    <a:pt x="23" y="8260"/>
                    <a:pt x="37" y="9929"/>
                  </a:cubicBezTo>
                  <a:cubicBezTo>
                    <a:pt x="46" y="11468"/>
                    <a:pt x="55" y="13006"/>
                    <a:pt x="64" y="14545"/>
                  </a:cubicBezTo>
                  <a:cubicBezTo>
                    <a:pt x="68" y="15364"/>
                    <a:pt x="77" y="16178"/>
                    <a:pt x="82" y="16997"/>
                  </a:cubicBezTo>
                  <a:cubicBezTo>
                    <a:pt x="86" y="17869"/>
                    <a:pt x="91" y="18742"/>
                    <a:pt x="95" y="19619"/>
                  </a:cubicBezTo>
                  <a:cubicBezTo>
                    <a:pt x="113" y="23205"/>
                    <a:pt x="136" y="26795"/>
                    <a:pt x="163" y="30384"/>
                  </a:cubicBezTo>
                  <a:cubicBezTo>
                    <a:pt x="172" y="31257"/>
                    <a:pt x="185" y="32134"/>
                    <a:pt x="190" y="33012"/>
                  </a:cubicBezTo>
                  <a:cubicBezTo>
                    <a:pt x="190" y="33160"/>
                    <a:pt x="190" y="33304"/>
                    <a:pt x="199" y="33448"/>
                  </a:cubicBezTo>
                  <a:cubicBezTo>
                    <a:pt x="199" y="33502"/>
                    <a:pt x="199" y="33551"/>
                    <a:pt x="208" y="33601"/>
                  </a:cubicBezTo>
                  <a:cubicBezTo>
                    <a:pt x="208" y="33623"/>
                    <a:pt x="212" y="33641"/>
                    <a:pt x="230" y="33659"/>
                  </a:cubicBezTo>
                  <a:cubicBezTo>
                    <a:pt x="244" y="33675"/>
                    <a:pt x="263" y="33683"/>
                    <a:pt x="282" y="33683"/>
                  </a:cubicBezTo>
                  <a:cubicBezTo>
                    <a:pt x="302" y="33683"/>
                    <a:pt x="322" y="33675"/>
                    <a:pt x="338" y="33659"/>
                  </a:cubicBezTo>
                  <a:cubicBezTo>
                    <a:pt x="352" y="33641"/>
                    <a:pt x="356" y="33623"/>
                    <a:pt x="361" y="33601"/>
                  </a:cubicBezTo>
                  <a:cubicBezTo>
                    <a:pt x="361" y="33565"/>
                    <a:pt x="361" y="33520"/>
                    <a:pt x="365" y="33479"/>
                  </a:cubicBezTo>
                  <a:cubicBezTo>
                    <a:pt x="365" y="33389"/>
                    <a:pt x="365" y="33300"/>
                    <a:pt x="370" y="33210"/>
                  </a:cubicBezTo>
                  <a:lnTo>
                    <a:pt x="370" y="31442"/>
                  </a:lnTo>
                  <a:cubicBezTo>
                    <a:pt x="370" y="29597"/>
                    <a:pt x="356" y="27753"/>
                    <a:pt x="352" y="25913"/>
                  </a:cubicBezTo>
                  <a:cubicBezTo>
                    <a:pt x="347" y="24172"/>
                    <a:pt x="338" y="22431"/>
                    <a:pt x="325" y="20690"/>
                  </a:cubicBezTo>
                  <a:cubicBezTo>
                    <a:pt x="320" y="19844"/>
                    <a:pt x="316" y="18994"/>
                    <a:pt x="311" y="18148"/>
                  </a:cubicBezTo>
                  <a:cubicBezTo>
                    <a:pt x="307" y="17275"/>
                    <a:pt x="302" y="16407"/>
                    <a:pt x="302" y="15539"/>
                  </a:cubicBezTo>
                  <a:cubicBezTo>
                    <a:pt x="298" y="14666"/>
                    <a:pt x="293" y="13803"/>
                    <a:pt x="289" y="12939"/>
                  </a:cubicBezTo>
                  <a:cubicBezTo>
                    <a:pt x="284" y="12197"/>
                    <a:pt x="280" y="11459"/>
                    <a:pt x="275" y="10721"/>
                  </a:cubicBezTo>
                  <a:cubicBezTo>
                    <a:pt x="271" y="9146"/>
                    <a:pt x="266" y="7576"/>
                    <a:pt x="257" y="6006"/>
                  </a:cubicBezTo>
                  <a:cubicBezTo>
                    <a:pt x="248" y="4999"/>
                    <a:pt x="239" y="3996"/>
                    <a:pt x="230" y="2988"/>
                  </a:cubicBezTo>
                  <a:cubicBezTo>
                    <a:pt x="221" y="2439"/>
                    <a:pt x="212" y="1890"/>
                    <a:pt x="199" y="1341"/>
                  </a:cubicBezTo>
                  <a:cubicBezTo>
                    <a:pt x="194" y="1107"/>
                    <a:pt x="185" y="869"/>
                    <a:pt x="181" y="635"/>
                  </a:cubicBezTo>
                  <a:cubicBezTo>
                    <a:pt x="176" y="509"/>
                    <a:pt x="172" y="383"/>
                    <a:pt x="167" y="262"/>
                  </a:cubicBezTo>
                  <a:cubicBezTo>
                    <a:pt x="167" y="217"/>
                    <a:pt x="167" y="172"/>
                    <a:pt x="163" y="131"/>
                  </a:cubicBezTo>
                  <a:cubicBezTo>
                    <a:pt x="167" y="100"/>
                    <a:pt x="163" y="73"/>
                    <a:pt x="158" y="46"/>
                  </a:cubicBezTo>
                  <a:cubicBezTo>
                    <a:pt x="149" y="19"/>
                    <a:pt x="127" y="1"/>
                    <a:pt x="100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4973375" y="1434625"/>
              <a:ext cx="8700" cy="324275"/>
            </a:xfrm>
            <a:custGeom>
              <a:rect b="b" l="l" r="r" t="t"/>
              <a:pathLst>
                <a:path extrusionOk="0" h="12971" w="348">
                  <a:moveTo>
                    <a:pt x="46" y="1"/>
                  </a:moveTo>
                  <a:cubicBezTo>
                    <a:pt x="32" y="5"/>
                    <a:pt x="19" y="14"/>
                    <a:pt x="10" y="28"/>
                  </a:cubicBezTo>
                  <a:cubicBezTo>
                    <a:pt x="5" y="37"/>
                    <a:pt x="1" y="46"/>
                    <a:pt x="5" y="59"/>
                  </a:cubicBezTo>
                  <a:lnTo>
                    <a:pt x="5" y="64"/>
                  </a:lnTo>
                  <a:cubicBezTo>
                    <a:pt x="5" y="64"/>
                    <a:pt x="5" y="68"/>
                    <a:pt x="5" y="73"/>
                  </a:cubicBezTo>
                  <a:lnTo>
                    <a:pt x="5" y="77"/>
                  </a:lnTo>
                  <a:cubicBezTo>
                    <a:pt x="28" y="298"/>
                    <a:pt x="37" y="514"/>
                    <a:pt x="32" y="734"/>
                  </a:cubicBezTo>
                  <a:lnTo>
                    <a:pt x="32" y="1085"/>
                  </a:lnTo>
                  <a:lnTo>
                    <a:pt x="32" y="1265"/>
                  </a:lnTo>
                  <a:lnTo>
                    <a:pt x="32" y="1391"/>
                  </a:lnTo>
                  <a:cubicBezTo>
                    <a:pt x="32" y="1409"/>
                    <a:pt x="32" y="1431"/>
                    <a:pt x="41" y="1454"/>
                  </a:cubicBezTo>
                  <a:cubicBezTo>
                    <a:pt x="37" y="1458"/>
                    <a:pt x="37" y="1458"/>
                    <a:pt x="41" y="1458"/>
                  </a:cubicBezTo>
                  <a:lnTo>
                    <a:pt x="41" y="1521"/>
                  </a:lnTo>
                  <a:cubicBezTo>
                    <a:pt x="37" y="1728"/>
                    <a:pt x="37" y="1931"/>
                    <a:pt x="32" y="2142"/>
                  </a:cubicBezTo>
                  <a:cubicBezTo>
                    <a:pt x="32" y="2151"/>
                    <a:pt x="32" y="2160"/>
                    <a:pt x="37" y="2174"/>
                  </a:cubicBezTo>
                  <a:lnTo>
                    <a:pt x="37" y="2336"/>
                  </a:lnTo>
                  <a:cubicBezTo>
                    <a:pt x="37" y="2462"/>
                    <a:pt x="37" y="2592"/>
                    <a:pt x="46" y="2718"/>
                  </a:cubicBezTo>
                  <a:cubicBezTo>
                    <a:pt x="46" y="2772"/>
                    <a:pt x="46" y="2826"/>
                    <a:pt x="50" y="2875"/>
                  </a:cubicBezTo>
                  <a:cubicBezTo>
                    <a:pt x="50" y="2880"/>
                    <a:pt x="50" y="2889"/>
                    <a:pt x="50" y="2893"/>
                  </a:cubicBezTo>
                  <a:cubicBezTo>
                    <a:pt x="55" y="2952"/>
                    <a:pt x="59" y="3010"/>
                    <a:pt x="59" y="3069"/>
                  </a:cubicBezTo>
                  <a:cubicBezTo>
                    <a:pt x="59" y="3141"/>
                    <a:pt x="64" y="3208"/>
                    <a:pt x="64" y="3276"/>
                  </a:cubicBezTo>
                  <a:lnTo>
                    <a:pt x="64" y="3438"/>
                  </a:lnTo>
                  <a:lnTo>
                    <a:pt x="64" y="3469"/>
                  </a:lnTo>
                  <a:lnTo>
                    <a:pt x="64" y="3694"/>
                  </a:lnTo>
                  <a:lnTo>
                    <a:pt x="64" y="4122"/>
                  </a:lnTo>
                  <a:lnTo>
                    <a:pt x="64" y="4526"/>
                  </a:lnTo>
                  <a:cubicBezTo>
                    <a:pt x="64" y="4594"/>
                    <a:pt x="64" y="4661"/>
                    <a:pt x="68" y="4729"/>
                  </a:cubicBezTo>
                  <a:cubicBezTo>
                    <a:pt x="68" y="4756"/>
                    <a:pt x="68" y="4787"/>
                    <a:pt x="73" y="4819"/>
                  </a:cubicBezTo>
                  <a:lnTo>
                    <a:pt x="73" y="4864"/>
                  </a:lnTo>
                  <a:cubicBezTo>
                    <a:pt x="73" y="4882"/>
                    <a:pt x="73" y="4900"/>
                    <a:pt x="77" y="4918"/>
                  </a:cubicBezTo>
                  <a:cubicBezTo>
                    <a:pt x="77" y="5044"/>
                    <a:pt x="73" y="5165"/>
                    <a:pt x="77" y="5291"/>
                  </a:cubicBezTo>
                  <a:cubicBezTo>
                    <a:pt x="77" y="5359"/>
                    <a:pt x="82" y="5422"/>
                    <a:pt x="82" y="5485"/>
                  </a:cubicBezTo>
                  <a:cubicBezTo>
                    <a:pt x="82" y="5525"/>
                    <a:pt x="82" y="5570"/>
                    <a:pt x="86" y="5611"/>
                  </a:cubicBezTo>
                  <a:cubicBezTo>
                    <a:pt x="86" y="5705"/>
                    <a:pt x="86" y="5799"/>
                    <a:pt x="91" y="5894"/>
                  </a:cubicBezTo>
                  <a:cubicBezTo>
                    <a:pt x="91" y="5961"/>
                    <a:pt x="91" y="6029"/>
                    <a:pt x="95" y="6092"/>
                  </a:cubicBezTo>
                  <a:cubicBezTo>
                    <a:pt x="95" y="6128"/>
                    <a:pt x="95" y="6164"/>
                    <a:pt x="95" y="6200"/>
                  </a:cubicBezTo>
                  <a:cubicBezTo>
                    <a:pt x="95" y="6204"/>
                    <a:pt x="95" y="6209"/>
                    <a:pt x="95" y="6213"/>
                  </a:cubicBezTo>
                  <a:cubicBezTo>
                    <a:pt x="95" y="6344"/>
                    <a:pt x="95" y="6474"/>
                    <a:pt x="91" y="6609"/>
                  </a:cubicBezTo>
                  <a:cubicBezTo>
                    <a:pt x="91" y="6677"/>
                    <a:pt x="91" y="6744"/>
                    <a:pt x="91" y="6812"/>
                  </a:cubicBezTo>
                  <a:cubicBezTo>
                    <a:pt x="95" y="6879"/>
                    <a:pt x="91" y="6956"/>
                    <a:pt x="91" y="7023"/>
                  </a:cubicBezTo>
                  <a:lnTo>
                    <a:pt x="91" y="7037"/>
                  </a:lnTo>
                  <a:lnTo>
                    <a:pt x="91" y="7226"/>
                  </a:lnTo>
                  <a:cubicBezTo>
                    <a:pt x="91" y="7284"/>
                    <a:pt x="86" y="7347"/>
                    <a:pt x="86" y="7405"/>
                  </a:cubicBezTo>
                  <a:cubicBezTo>
                    <a:pt x="82" y="7531"/>
                    <a:pt x="82" y="7662"/>
                    <a:pt x="82" y="7792"/>
                  </a:cubicBezTo>
                  <a:lnTo>
                    <a:pt x="82" y="8004"/>
                  </a:lnTo>
                  <a:lnTo>
                    <a:pt x="82" y="8224"/>
                  </a:lnTo>
                  <a:cubicBezTo>
                    <a:pt x="82" y="8260"/>
                    <a:pt x="82" y="8301"/>
                    <a:pt x="86" y="8341"/>
                  </a:cubicBezTo>
                  <a:lnTo>
                    <a:pt x="77" y="8562"/>
                  </a:lnTo>
                  <a:cubicBezTo>
                    <a:pt x="68" y="8850"/>
                    <a:pt x="68" y="9137"/>
                    <a:pt x="64" y="9425"/>
                  </a:cubicBezTo>
                  <a:lnTo>
                    <a:pt x="64" y="9547"/>
                  </a:lnTo>
                  <a:cubicBezTo>
                    <a:pt x="64" y="9587"/>
                    <a:pt x="59" y="9641"/>
                    <a:pt x="64" y="9691"/>
                  </a:cubicBezTo>
                  <a:cubicBezTo>
                    <a:pt x="64" y="9709"/>
                    <a:pt x="73" y="9731"/>
                    <a:pt x="86" y="9745"/>
                  </a:cubicBezTo>
                  <a:lnTo>
                    <a:pt x="86" y="9772"/>
                  </a:lnTo>
                  <a:lnTo>
                    <a:pt x="86" y="10222"/>
                  </a:lnTo>
                  <a:lnTo>
                    <a:pt x="86" y="10411"/>
                  </a:lnTo>
                  <a:lnTo>
                    <a:pt x="86" y="10613"/>
                  </a:lnTo>
                  <a:cubicBezTo>
                    <a:pt x="86" y="10631"/>
                    <a:pt x="91" y="10653"/>
                    <a:pt x="95" y="10671"/>
                  </a:cubicBezTo>
                  <a:cubicBezTo>
                    <a:pt x="95" y="10685"/>
                    <a:pt x="104" y="10694"/>
                    <a:pt x="109" y="10703"/>
                  </a:cubicBezTo>
                  <a:cubicBezTo>
                    <a:pt x="104" y="10968"/>
                    <a:pt x="104" y="11229"/>
                    <a:pt x="100" y="11495"/>
                  </a:cubicBezTo>
                  <a:lnTo>
                    <a:pt x="100" y="11558"/>
                  </a:lnTo>
                  <a:cubicBezTo>
                    <a:pt x="100" y="11589"/>
                    <a:pt x="104" y="11621"/>
                    <a:pt x="113" y="11648"/>
                  </a:cubicBezTo>
                  <a:lnTo>
                    <a:pt x="113" y="11724"/>
                  </a:lnTo>
                  <a:lnTo>
                    <a:pt x="113" y="11895"/>
                  </a:lnTo>
                  <a:lnTo>
                    <a:pt x="113" y="12242"/>
                  </a:lnTo>
                  <a:lnTo>
                    <a:pt x="113" y="12592"/>
                  </a:lnTo>
                  <a:cubicBezTo>
                    <a:pt x="113" y="12651"/>
                    <a:pt x="113" y="12705"/>
                    <a:pt x="109" y="12763"/>
                  </a:cubicBezTo>
                  <a:lnTo>
                    <a:pt x="109" y="12835"/>
                  </a:lnTo>
                  <a:cubicBezTo>
                    <a:pt x="109" y="12871"/>
                    <a:pt x="113" y="12907"/>
                    <a:pt x="127" y="12943"/>
                  </a:cubicBezTo>
                  <a:cubicBezTo>
                    <a:pt x="138" y="12961"/>
                    <a:pt x="159" y="12971"/>
                    <a:pt x="180" y="12971"/>
                  </a:cubicBezTo>
                  <a:cubicBezTo>
                    <a:pt x="191" y="12971"/>
                    <a:pt x="203" y="12968"/>
                    <a:pt x="212" y="12961"/>
                  </a:cubicBezTo>
                  <a:cubicBezTo>
                    <a:pt x="239" y="12948"/>
                    <a:pt x="257" y="12925"/>
                    <a:pt x="262" y="12894"/>
                  </a:cubicBezTo>
                  <a:cubicBezTo>
                    <a:pt x="266" y="12871"/>
                    <a:pt x="271" y="12849"/>
                    <a:pt x="275" y="12822"/>
                  </a:cubicBezTo>
                  <a:cubicBezTo>
                    <a:pt x="284" y="12817"/>
                    <a:pt x="289" y="12808"/>
                    <a:pt x="289" y="12795"/>
                  </a:cubicBezTo>
                  <a:cubicBezTo>
                    <a:pt x="302" y="12754"/>
                    <a:pt x="307" y="12709"/>
                    <a:pt x="302" y="12664"/>
                  </a:cubicBezTo>
                  <a:lnTo>
                    <a:pt x="302" y="12570"/>
                  </a:lnTo>
                  <a:cubicBezTo>
                    <a:pt x="302" y="12520"/>
                    <a:pt x="298" y="12471"/>
                    <a:pt x="298" y="12417"/>
                  </a:cubicBezTo>
                  <a:cubicBezTo>
                    <a:pt x="325" y="12408"/>
                    <a:pt x="347" y="12381"/>
                    <a:pt x="347" y="12349"/>
                  </a:cubicBezTo>
                  <a:cubicBezTo>
                    <a:pt x="347" y="12233"/>
                    <a:pt x="338" y="12116"/>
                    <a:pt x="334" y="11994"/>
                  </a:cubicBezTo>
                  <a:cubicBezTo>
                    <a:pt x="334" y="11940"/>
                    <a:pt x="325" y="11882"/>
                    <a:pt x="325" y="11823"/>
                  </a:cubicBezTo>
                  <a:cubicBezTo>
                    <a:pt x="325" y="11801"/>
                    <a:pt x="320" y="11774"/>
                    <a:pt x="320" y="11751"/>
                  </a:cubicBezTo>
                  <a:cubicBezTo>
                    <a:pt x="320" y="11738"/>
                    <a:pt x="320" y="11724"/>
                    <a:pt x="316" y="11715"/>
                  </a:cubicBezTo>
                  <a:cubicBezTo>
                    <a:pt x="311" y="11702"/>
                    <a:pt x="316" y="11693"/>
                    <a:pt x="311" y="11679"/>
                  </a:cubicBezTo>
                  <a:cubicBezTo>
                    <a:pt x="307" y="11670"/>
                    <a:pt x="311" y="11670"/>
                    <a:pt x="311" y="11666"/>
                  </a:cubicBezTo>
                  <a:lnTo>
                    <a:pt x="302" y="11639"/>
                  </a:lnTo>
                  <a:cubicBezTo>
                    <a:pt x="298" y="11625"/>
                    <a:pt x="289" y="11621"/>
                    <a:pt x="275" y="11612"/>
                  </a:cubicBezTo>
                  <a:cubicBezTo>
                    <a:pt x="275" y="11598"/>
                    <a:pt x="275" y="11585"/>
                    <a:pt x="271" y="11567"/>
                  </a:cubicBezTo>
                  <a:cubicBezTo>
                    <a:pt x="275" y="11522"/>
                    <a:pt x="275" y="11477"/>
                    <a:pt x="280" y="11436"/>
                  </a:cubicBezTo>
                  <a:cubicBezTo>
                    <a:pt x="280" y="11391"/>
                    <a:pt x="280" y="11342"/>
                    <a:pt x="280" y="11297"/>
                  </a:cubicBezTo>
                  <a:lnTo>
                    <a:pt x="280" y="11130"/>
                  </a:lnTo>
                  <a:cubicBezTo>
                    <a:pt x="284" y="11067"/>
                    <a:pt x="280" y="11004"/>
                    <a:pt x="271" y="10941"/>
                  </a:cubicBezTo>
                  <a:cubicBezTo>
                    <a:pt x="271" y="10928"/>
                    <a:pt x="262" y="10919"/>
                    <a:pt x="253" y="10910"/>
                  </a:cubicBezTo>
                  <a:lnTo>
                    <a:pt x="253" y="10820"/>
                  </a:lnTo>
                  <a:lnTo>
                    <a:pt x="253" y="10671"/>
                  </a:lnTo>
                  <a:cubicBezTo>
                    <a:pt x="262" y="10618"/>
                    <a:pt x="266" y="10564"/>
                    <a:pt x="266" y="10510"/>
                  </a:cubicBezTo>
                  <a:lnTo>
                    <a:pt x="266" y="10411"/>
                  </a:lnTo>
                  <a:lnTo>
                    <a:pt x="266" y="10222"/>
                  </a:lnTo>
                  <a:cubicBezTo>
                    <a:pt x="266" y="10096"/>
                    <a:pt x="262" y="9965"/>
                    <a:pt x="266" y="9835"/>
                  </a:cubicBezTo>
                  <a:cubicBezTo>
                    <a:pt x="266" y="9808"/>
                    <a:pt x="253" y="9785"/>
                    <a:pt x="230" y="9776"/>
                  </a:cubicBezTo>
                  <a:lnTo>
                    <a:pt x="230" y="9376"/>
                  </a:lnTo>
                  <a:lnTo>
                    <a:pt x="230" y="9317"/>
                  </a:lnTo>
                  <a:cubicBezTo>
                    <a:pt x="235" y="9196"/>
                    <a:pt x="239" y="9074"/>
                    <a:pt x="230" y="8949"/>
                  </a:cubicBezTo>
                  <a:cubicBezTo>
                    <a:pt x="235" y="8931"/>
                    <a:pt x="226" y="8917"/>
                    <a:pt x="212" y="8904"/>
                  </a:cubicBezTo>
                  <a:lnTo>
                    <a:pt x="212" y="8868"/>
                  </a:lnTo>
                  <a:lnTo>
                    <a:pt x="212" y="8773"/>
                  </a:lnTo>
                  <a:cubicBezTo>
                    <a:pt x="221" y="8773"/>
                    <a:pt x="226" y="8769"/>
                    <a:pt x="230" y="8769"/>
                  </a:cubicBezTo>
                  <a:cubicBezTo>
                    <a:pt x="248" y="8755"/>
                    <a:pt x="262" y="8742"/>
                    <a:pt x="266" y="8724"/>
                  </a:cubicBezTo>
                  <a:cubicBezTo>
                    <a:pt x="271" y="8706"/>
                    <a:pt x="275" y="8692"/>
                    <a:pt x="275" y="8679"/>
                  </a:cubicBezTo>
                  <a:lnTo>
                    <a:pt x="275" y="8638"/>
                  </a:lnTo>
                  <a:lnTo>
                    <a:pt x="275" y="8562"/>
                  </a:lnTo>
                  <a:cubicBezTo>
                    <a:pt x="275" y="8526"/>
                    <a:pt x="275" y="8485"/>
                    <a:pt x="271" y="8445"/>
                  </a:cubicBezTo>
                  <a:cubicBezTo>
                    <a:pt x="271" y="8364"/>
                    <a:pt x="266" y="8283"/>
                    <a:pt x="266" y="8202"/>
                  </a:cubicBezTo>
                  <a:cubicBezTo>
                    <a:pt x="266" y="8130"/>
                    <a:pt x="266" y="8058"/>
                    <a:pt x="262" y="7990"/>
                  </a:cubicBezTo>
                  <a:cubicBezTo>
                    <a:pt x="262" y="7950"/>
                    <a:pt x="262" y="7909"/>
                    <a:pt x="262" y="7869"/>
                  </a:cubicBezTo>
                  <a:lnTo>
                    <a:pt x="262" y="7833"/>
                  </a:lnTo>
                  <a:cubicBezTo>
                    <a:pt x="262" y="7806"/>
                    <a:pt x="262" y="7779"/>
                    <a:pt x="262" y="7756"/>
                  </a:cubicBezTo>
                  <a:lnTo>
                    <a:pt x="262" y="7576"/>
                  </a:lnTo>
                  <a:lnTo>
                    <a:pt x="262" y="7374"/>
                  </a:lnTo>
                  <a:cubicBezTo>
                    <a:pt x="262" y="7302"/>
                    <a:pt x="257" y="7221"/>
                    <a:pt x="257" y="7149"/>
                  </a:cubicBezTo>
                  <a:cubicBezTo>
                    <a:pt x="253" y="7073"/>
                    <a:pt x="253" y="7001"/>
                    <a:pt x="244" y="6924"/>
                  </a:cubicBezTo>
                  <a:lnTo>
                    <a:pt x="244" y="6852"/>
                  </a:lnTo>
                  <a:lnTo>
                    <a:pt x="244" y="6636"/>
                  </a:lnTo>
                  <a:cubicBezTo>
                    <a:pt x="244" y="6537"/>
                    <a:pt x="244" y="6438"/>
                    <a:pt x="239" y="6339"/>
                  </a:cubicBezTo>
                  <a:cubicBezTo>
                    <a:pt x="248" y="6330"/>
                    <a:pt x="253" y="6321"/>
                    <a:pt x="257" y="6312"/>
                  </a:cubicBezTo>
                  <a:cubicBezTo>
                    <a:pt x="257" y="6290"/>
                    <a:pt x="262" y="6267"/>
                    <a:pt x="262" y="6245"/>
                  </a:cubicBezTo>
                  <a:cubicBezTo>
                    <a:pt x="266" y="6222"/>
                    <a:pt x="262" y="6213"/>
                    <a:pt x="262" y="6195"/>
                  </a:cubicBezTo>
                  <a:lnTo>
                    <a:pt x="262" y="6123"/>
                  </a:lnTo>
                  <a:lnTo>
                    <a:pt x="262" y="6002"/>
                  </a:lnTo>
                  <a:cubicBezTo>
                    <a:pt x="262" y="5934"/>
                    <a:pt x="262" y="5862"/>
                    <a:pt x="262" y="5795"/>
                  </a:cubicBezTo>
                  <a:cubicBezTo>
                    <a:pt x="257" y="5723"/>
                    <a:pt x="257" y="5642"/>
                    <a:pt x="253" y="5566"/>
                  </a:cubicBezTo>
                  <a:cubicBezTo>
                    <a:pt x="253" y="5489"/>
                    <a:pt x="248" y="5422"/>
                    <a:pt x="244" y="5345"/>
                  </a:cubicBezTo>
                  <a:cubicBezTo>
                    <a:pt x="244" y="5341"/>
                    <a:pt x="244" y="5341"/>
                    <a:pt x="244" y="5336"/>
                  </a:cubicBezTo>
                  <a:lnTo>
                    <a:pt x="244" y="5129"/>
                  </a:lnTo>
                  <a:lnTo>
                    <a:pt x="244" y="4886"/>
                  </a:lnTo>
                  <a:cubicBezTo>
                    <a:pt x="244" y="4841"/>
                    <a:pt x="244" y="4796"/>
                    <a:pt x="239" y="4751"/>
                  </a:cubicBezTo>
                  <a:cubicBezTo>
                    <a:pt x="239" y="4733"/>
                    <a:pt x="239" y="4715"/>
                    <a:pt x="235" y="4697"/>
                  </a:cubicBezTo>
                  <a:lnTo>
                    <a:pt x="235" y="4693"/>
                  </a:lnTo>
                  <a:lnTo>
                    <a:pt x="235" y="4472"/>
                  </a:lnTo>
                  <a:lnTo>
                    <a:pt x="235" y="4355"/>
                  </a:lnTo>
                  <a:cubicBezTo>
                    <a:pt x="239" y="4355"/>
                    <a:pt x="239" y="4351"/>
                    <a:pt x="239" y="4346"/>
                  </a:cubicBezTo>
                  <a:cubicBezTo>
                    <a:pt x="244" y="4342"/>
                    <a:pt x="248" y="4333"/>
                    <a:pt x="248" y="4328"/>
                  </a:cubicBezTo>
                  <a:cubicBezTo>
                    <a:pt x="248" y="4315"/>
                    <a:pt x="253" y="4301"/>
                    <a:pt x="253" y="4288"/>
                  </a:cubicBezTo>
                  <a:cubicBezTo>
                    <a:pt x="257" y="4270"/>
                    <a:pt x="253" y="4261"/>
                    <a:pt x="253" y="4247"/>
                  </a:cubicBezTo>
                  <a:lnTo>
                    <a:pt x="253" y="4175"/>
                  </a:lnTo>
                  <a:cubicBezTo>
                    <a:pt x="253" y="4135"/>
                    <a:pt x="253" y="4090"/>
                    <a:pt x="253" y="4050"/>
                  </a:cubicBezTo>
                  <a:cubicBezTo>
                    <a:pt x="253" y="3960"/>
                    <a:pt x="248" y="3874"/>
                    <a:pt x="244" y="3784"/>
                  </a:cubicBezTo>
                  <a:cubicBezTo>
                    <a:pt x="239" y="3694"/>
                    <a:pt x="235" y="3609"/>
                    <a:pt x="230" y="3519"/>
                  </a:cubicBezTo>
                  <a:cubicBezTo>
                    <a:pt x="235" y="3510"/>
                    <a:pt x="235" y="3501"/>
                    <a:pt x="235" y="3496"/>
                  </a:cubicBezTo>
                  <a:cubicBezTo>
                    <a:pt x="244" y="3415"/>
                    <a:pt x="239" y="3339"/>
                    <a:pt x="239" y="3258"/>
                  </a:cubicBezTo>
                  <a:cubicBezTo>
                    <a:pt x="239" y="3177"/>
                    <a:pt x="235" y="3087"/>
                    <a:pt x="230" y="3006"/>
                  </a:cubicBezTo>
                  <a:cubicBezTo>
                    <a:pt x="230" y="2934"/>
                    <a:pt x="226" y="2862"/>
                    <a:pt x="221" y="2790"/>
                  </a:cubicBezTo>
                  <a:cubicBezTo>
                    <a:pt x="221" y="2754"/>
                    <a:pt x="217" y="2713"/>
                    <a:pt x="217" y="2673"/>
                  </a:cubicBezTo>
                  <a:lnTo>
                    <a:pt x="217" y="2641"/>
                  </a:lnTo>
                  <a:lnTo>
                    <a:pt x="217" y="2614"/>
                  </a:lnTo>
                  <a:lnTo>
                    <a:pt x="217" y="2318"/>
                  </a:lnTo>
                  <a:lnTo>
                    <a:pt x="217" y="2030"/>
                  </a:lnTo>
                  <a:lnTo>
                    <a:pt x="217" y="1895"/>
                  </a:lnTo>
                  <a:lnTo>
                    <a:pt x="217" y="1827"/>
                  </a:lnTo>
                  <a:cubicBezTo>
                    <a:pt x="217" y="1814"/>
                    <a:pt x="217" y="1800"/>
                    <a:pt x="217" y="1787"/>
                  </a:cubicBezTo>
                  <a:lnTo>
                    <a:pt x="217" y="1733"/>
                  </a:lnTo>
                  <a:cubicBezTo>
                    <a:pt x="217" y="1728"/>
                    <a:pt x="217" y="1728"/>
                    <a:pt x="217" y="1724"/>
                  </a:cubicBezTo>
                  <a:cubicBezTo>
                    <a:pt x="217" y="1715"/>
                    <a:pt x="221" y="1701"/>
                    <a:pt x="221" y="1692"/>
                  </a:cubicBezTo>
                  <a:lnTo>
                    <a:pt x="221" y="1638"/>
                  </a:lnTo>
                  <a:lnTo>
                    <a:pt x="221" y="1566"/>
                  </a:lnTo>
                  <a:lnTo>
                    <a:pt x="221" y="1400"/>
                  </a:lnTo>
                  <a:lnTo>
                    <a:pt x="221" y="1080"/>
                  </a:lnTo>
                  <a:lnTo>
                    <a:pt x="221" y="766"/>
                  </a:lnTo>
                  <a:lnTo>
                    <a:pt x="221" y="626"/>
                  </a:lnTo>
                  <a:lnTo>
                    <a:pt x="221" y="554"/>
                  </a:lnTo>
                  <a:cubicBezTo>
                    <a:pt x="226" y="527"/>
                    <a:pt x="226" y="500"/>
                    <a:pt x="221" y="473"/>
                  </a:cubicBezTo>
                  <a:cubicBezTo>
                    <a:pt x="221" y="464"/>
                    <a:pt x="217" y="455"/>
                    <a:pt x="217" y="446"/>
                  </a:cubicBezTo>
                  <a:cubicBezTo>
                    <a:pt x="217" y="410"/>
                    <a:pt x="217" y="379"/>
                    <a:pt x="208" y="343"/>
                  </a:cubicBezTo>
                  <a:cubicBezTo>
                    <a:pt x="208" y="334"/>
                    <a:pt x="208" y="320"/>
                    <a:pt x="208" y="311"/>
                  </a:cubicBezTo>
                  <a:cubicBezTo>
                    <a:pt x="208" y="275"/>
                    <a:pt x="212" y="239"/>
                    <a:pt x="217" y="208"/>
                  </a:cubicBezTo>
                  <a:cubicBezTo>
                    <a:pt x="221" y="185"/>
                    <a:pt x="226" y="163"/>
                    <a:pt x="230" y="145"/>
                  </a:cubicBezTo>
                  <a:lnTo>
                    <a:pt x="235" y="136"/>
                  </a:lnTo>
                  <a:lnTo>
                    <a:pt x="248" y="118"/>
                  </a:lnTo>
                  <a:cubicBezTo>
                    <a:pt x="299" y="74"/>
                    <a:pt x="258" y="9"/>
                    <a:pt x="209" y="9"/>
                  </a:cubicBezTo>
                  <a:cubicBezTo>
                    <a:pt x="194" y="9"/>
                    <a:pt x="177" y="16"/>
                    <a:pt x="163" y="32"/>
                  </a:cubicBezTo>
                  <a:cubicBezTo>
                    <a:pt x="158" y="32"/>
                    <a:pt x="154" y="37"/>
                    <a:pt x="154" y="41"/>
                  </a:cubicBezTo>
                  <a:cubicBezTo>
                    <a:pt x="145" y="37"/>
                    <a:pt x="140" y="32"/>
                    <a:pt x="131" y="32"/>
                  </a:cubicBezTo>
                  <a:cubicBezTo>
                    <a:pt x="122" y="14"/>
                    <a:pt x="104" y="1"/>
                    <a:pt x="82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4975750" y="1755425"/>
              <a:ext cx="6200" cy="335350"/>
            </a:xfrm>
            <a:custGeom>
              <a:rect b="b" l="l" r="r" t="t"/>
              <a:pathLst>
                <a:path extrusionOk="0" h="13414" w="248">
                  <a:moveTo>
                    <a:pt x="69" y="1"/>
                  </a:moveTo>
                  <a:cubicBezTo>
                    <a:pt x="54" y="1"/>
                    <a:pt x="39" y="11"/>
                    <a:pt x="36" y="30"/>
                  </a:cubicBezTo>
                  <a:lnTo>
                    <a:pt x="27" y="26"/>
                  </a:lnTo>
                  <a:lnTo>
                    <a:pt x="27" y="26"/>
                  </a:lnTo>
                  <a:cubicBezTo>
                    <a:pt x="27" y="80"/>
                    <a:pt x="27" y="134"/>
                    <a:pt x="32" y="188"/>
                  </a:cubicBezTo>
                  <a:lnTo>
                    <a:pt x="32" y="206"/>
                  </a:lnTo>
                  <a:cubicBezTo>
                    <a:pt x="32" y="237"/>
                    <a:pt x="27" y="269"/>
                    <a:pt x="27" y="296"/>
                  </a:cubicBezTo>
                  <a:cubicBezTo>
                    <a:pt x="23" y="377"/>
                    <a:pt x="18" y="453"/>
                    <a:pt x="18" y="530"/>
                  </a:cubicBezTo>
                  <a:cubicBezTo>
                    <a:pt x="9" y="665"/>
                    <a:pt x="9" y="795"/>
                    <a:pt x="9" y="926"/>
                  </a:cubicBezTo>
                  <a:cubicBezTo>
                    <a:pt x="9" y="1069"/>
                    <a:pt x="5" y="1213"/>
                    <a:pt x="5" y="1362"/>
                  </a:cubicBezTo>
                  <a:lnTo>
                    <a:pt x="5" y="1555"/>
                  </a:lnTo>
                  <a:lnTo>
                    <a:pt x="5" y="1654"/>
                  </a:lnTo>
                  <a:cubicBezTo>
                    <a:pt x="0" y="1695"/>
                    <a:pt x="5" y="1735"/>
                    <a:pt x="9" y="1776"/>
                  </a:cubicBezTo>
                  <a:cubicBezTo>
                    <a:pt x="14" y="1785"/>
                    <a:pt x="18" y="1794"/>
                    <a:pt x="27" y="1803"/>
                  </a:cubicBezTo>
                  <a:lnTo>
                    <a:pt x="32" y="1807"/>
                  </a:lnTo>
                  <a:lnTo>
                    <a:pt x="32" y="1911"/>
                  </a:lnTo>
                  <a:lnTo>
                    <a:pt x="32" y="2280"/>
                  </a:lnTo>
                  <a:lnTo>
                    <a:pt x="32" y="2446"/>
                  </a:lnTo>
                  <a:cubicBezTo>
                    <a:pt x="32" y="2505"/>
                    <a:pt x="32" y="2568"/>
                    <a:pt x="32" y="2626"/>
                  </a:cubicBezTo>
                  <a:cubicBezTo>
                    <a:pt x="36" y="2684"/>
                    <a:pt x="36" y="2747"/>
                    <a:pt x="41" y="2806"/>
                  </a:cubicBezTo>
                  <a:cubicBezTo>
                    <a:pt x="41" y="2833"/>
                    <a:pt x="45" y="2864"/>
                    <a:pt x="45" y="2887"/>
                  </a:cubicBezTo>
                  <a:cubicBezTo>
                    <a:pt x="45" y="2900"/>
                    <a:pt x="50" y="2914"/>
                    <a:pt x="50" y="2927"/>
                  </a:cubicBezTo>
                  <a:lnTo>
                    <a:pt x="50" y="2990"/>
                  </a:lnTo>
                  <a:cubicBezTo>
                    <a:pt x="50" y="3049"/>
                    <a:pt x="50" y="3103"/>
                    <a:pt x="54" y="3161"/>
                  </a:cubicBezTo>
                  <a:lnTo>
                    <a:pt x="54" y="3400"/>
                  </a:lnTo>
                  <a:cubicBezTo>
                    <a:pt x="54" y="3521"/>
                    <a:pt x="59" y="3638"/>
                    <a:pt x="63" y="3760"/>
                  </a:cubicBezTo>
                  <a:cubicBezTo>
                    <a:pt x="68" y="3877"/>
                    <a:pt x="77" y="3994"/>
                    <a:pt x="81" y="4111"/>
                  </a:cubicBezTo>
                  <a:lnTo>
                    <a:pt x="81" y="4115"/>
                  </a:lnTo>
                  <a:lnTo>
                    <a:pt x="81" y="4151"/>
                  </a:lnTo>
                  <a:cubicBezTo>
                    <a:pt x="81" y="4259"/>
                    <a:pt x="77" y="4367"/>
                    <a:pt x="77" y="4470"/>
                  </a:cubicBezTo>
                  <a:lnTo>
                    <a:pt x="77" y="4637"/>
                  </a:lnTo>
                  <a:lnTo>
                    <a:pt x="77" y="4700"/>
                  </a:lnTo>
                  <a:lnTo>
                    <a:pt x="77" y="4925"/>
                  </a:lnTo>
                  <a:cubicBezTo>
                    <a:pt x="77" y="5051"/>
                    <a:pt x="81" y="5177"/>
                    <a:pt x="81" y="5298"/>
                  </a:cubicBezTo>
                  <a:cubicBezTo>
                    <a:pt x="81" y="5411"/>
                    <a:pt x="86" y="5528"/>
                    <a:pt x="86" y="5645"/>
                  </a:cubicBezTo>
                  <a:cubicBezTo>
                    <a:pt x="86" y="5654"/>
                    <a:pt x="90" y="5667"/>
                    <a:pt x="99" y="5676"/>
                  </a:cubicBezTo>
                  <a:lnTo>
                    <a:pt x="99" y="5825"/>
                  </a:lnTo>
                  <a:cubicBezTo>
                    <a:pt x="99" y="5874"/>
                    <a:pt x="104" y="5937"/>
                    <a:pt x="104" y="5991"/>
                  </a:cubicBezTo>
                  <a:lnTo>
                    <a:pt x="104" y="6112"/>
                  </a:lnTo>
                  <a:lnTo>
                    <a:pt x="104" y="6324"/>
                  </a:lnTo>
                  <a:cubicBezTo>
                    <a:pt x="104" y="6351"/>
                    <a:pt x="99" y="6378"/>
                    <a:pt x="95" y="6405"/>
                  </a:cubicBezTo>
                  <a:cubicBezTo>
                    <a:pt x="90" y="6463"/>
                    <a:pt x="86" y="6526"/>
                    <a:pt x="86" y="6589"/>
                  </a:cubicBezTo>
                  <a:cubicBezTo>
                    <a:pt x="81" y="6706"/>
                    <a:pt x="77" y="6828"/>
                    <a:pt x="77" y="6945"/>
                  </a:cubicBezTo>
                  <a:cubicBezTo>
                    <a:pt x="77" y="7066"/>
                    <a:pt x="77" y="7174"/>
                    <a:pt x="77" y="7291"/>
                  </a:cubicBezTo>
                  <a:cubicBezTo>
                    <a:pt x="77" y="7345"/>
                    <a:pt x="81" y="7399"/>
                    <a:pt x="81" y="7453"/>
                  </a:cubicBezTo>
                  <a:cubicBezTo>
                    <a:pt x="81" y="7503"/>
                    <a:pt x="86" y="7570"/>
                    <a:pt x="90" y="7628"/>
                  </a:cubicBezTo>
                  <a:lnTo>
                    <a:pt x="90" y="7790"/>
                  </a:lnTo>
                  <a:lnTo>
                    <a:pt x="90" y="7957"/>
                  </a:lnTo>
                  <a:lnTo>
                    <a:pt x="90" y="8119"/>
                  </a:lnTo>
                  <a:lnTo>
                    <a:pt x="90" y="8231"/>
                  </a:lnTo>
                  <a:lnTo>
                    <a:pt x="90" y="8258"/>
                  </a:lnTo>
                  <a:lnTo>
                    <a:pt x="90" y="8294"/>
                  </a:lnTo>
                  <a:lnTo>
                    <a:pt x="90" y="8317"/>
                  </a:lnTo>
                  <a:cubicBezTo>
                    <a:pt x="90" y="8416"/>
                    <a:pt x="95" y="8515"/>
                    <a:pt x="99" y="8614"/>
                  </a:cubicBezTo>
                  <a:lnTo>
                    <a:pt x="99" y="8740"/>
                  </a:lnTo>
                  <a:cubicBezTo>
                    <a:pt x="99" y="8780"/>
                    <a:pt x="99" y="8834"/>
                    <a:pt x="99" y="8879"/>
                  </a:cubicBezTo>
                  <a:cubicBezTo>
                    <a:pt x="95" y="8942"/>
                    <a:pt x="90" y="9001"/>
                    <a:pt x="90" y="9059"/>
                  </a:cubicBezTo>
                  <a:cubicBezTo>
                    <a:pt x="86" y="9118"/>
                    <a:pt x="90" y="9176"/>
                    <a:pt x="86" y="9234"/>
                  </a:cubicBezTo>
                  <a:cubicBezTo>
                    <a:pt x="86" y="9329"/>
                    <a:pt x="86" y="9423"/>
                    <a:pt x="81" y="9522"/>
                  </a:cubicBezTo>
                  <a:cubicBezTo>
                    <a:pt x="72" y="9531"/>
                    <a:pt x="68" y="9545"/>
                    <a:pt x="68" y="9558"/>
                  </a:cubicBezTo>
                  <a:cubicBezTo>
                    <a:pt x="68" y="9617"/>
                    <a:pt x="68" y="9671"/>
                    <a:pt x="72" y="9729"/>
                  </a:cubicBezTo>
                  <a:cubicBezTo>
                    <a:pt x="77" y="9783"/>
                    <a:pt x="72" y="9828"/>
                    <a:pt x="77" y="9878"/>
                  </a:cubicBezTo>
                  <a:lnTo>
                    <a:pt x="77" y="9914"/>
                  </a:lnTo>
                  <a:lnTo>
                    <a:pt x="77" y="10215"/>
                  </a:lnTo>
                  <a:cubicBezTo>
                    <a:pt x="72" y="10224"/>
                    <a:pt x="77" y="10233"/>
                    <a:pt x="81" y="10242"/>
                  </a:cubicBezTo>
                  <a:cubicBezTo>
                    <a:pt x="81" y="10332"/>
                    <a:pt x="86" y="10422"/>
                    <a:pt x="86" y="10508"/>
                  </a:cubicBezTo>
                  <a:lnTo>
                    <a:pt x="86" y="10548"/>
                  </a:lnTo>
                  <a:lnTo>
                    <a:pt x="86" y="10849"/>
                  </a:lnTo>
                  <a:lnTo>
                    <a:pt x="86" y="11182"/>
                  </a:lnTo>
                  <a:cubicBezTo>
                    <a:pt x="86" y="11236"/>
                    <a:pt x="86" y="11295"/>
                    <a:pt x="90" y="11349"/>
                  </a:cubicBezTo>
                  <a:cubicBezTo>
                    <a:pt x="90" y="11380"/>
                    <a:pt x="90" y="11412"/>
                    <a:pt x="95" y="11439"/>
                  </a:cubicBezTo>
                  <a:cubicBezTo>
                    <a:pt x="95" y="11452"/>
                    <a:pt x="95" y="11466"/>
                    <a:pt x="99" y="11479"/>
                  </a:cubicBezTo>
                  <a:cubicBezTo>
                    <a:pt x="99" y="11502"/>
                    <a:pt x="104" y="11524"/>
                    <a:pt x="108" y="11542"/>
                  </a:cubicBezTo>
                  <a:lnTo>
                    <a:pt x="108" y="11565"/>
                  </a:lnTo>
                  <a:lnTo>
                    <a:pt x="108" y="11655"/>
                  </a:lnTo>
                  <a:cubicBezTo>
                    <a:pt x="108" y="11673"/>
                    <a:pt x="108" y="11691"/>
                    <a:pt x="104" y="11713"/>
                  </a:cubicBezTo>
                  <a:lnTo>
                    <a:pt x="104" y="11790"/>
                  </a:lnTo>
                  <a:cubicBezTo>
                    <a:pt x="104" y="11839"/>
                    <a:pt x="104" y="11893"/>
                    <a:pt x="104" y="11943"/>
                  </a:cubicBezTo>
                  <a:cubicBezTo>
                    <a:pt x="104" y="12051"/>
                    <a:pt x="104" y="12154"/>
                    <a:pt x="99" y="12258"/>
                  </a:cubicBezTo>
                  <a:cubicBezTo>
                    <a:pt x="95" y="12361"/>
                    <a:pt x="95" y="12460"/>
                    <a:pt x="99" y="12563"/>
                  </a:cubicBezTo>
                  <a:lnTo>
                    <a:pt x="99" y="12725"/>
                  </a:lnTo>
                  <a:cubicBezTo>
                    <a:pt x="99" y="12784"/>
                    <a:pt x="99" y="12847"/>
                    <a:pt x="108" y="12905"/>
                  </a:cubicBezTo>
                  <a:lnTo>
                    <a:pt x="108" y="13126"/>
                  </a:lnTo>
                  <a:cubicBezTo>
                    <a:pt x="108" y="13166"/>
                    <a:pt x="108" y="13207"/>
                    <a:pt x="113" y="13247"/>
                  </a:cubicBezTo>
                  <a:lnTo>
                    <a:pt x="113" y="13297"/>
                  </a:lnTo>
                  <a:lnTo>
                    <a:pt x="113" y="13324"/>
                  </a:lnTo>
                  <a:cubicBezTo>
                    <a:pt x="113" y="13342"/>
                    <a:pt x="113" y="13355"/>
                    <a:pt x="117" y="13369"/>
                  </a:cubicBezTo>
                  <a:cubicBezTo>
                    <a:pt x="122" y="13378"/>
                    <a:pt x="126" y="13387"/>
                    <a:pt x="135" y="13396"/>
                  </a:cubicBezTo>
                  <a:cubicBezTo>
                    <a:pt x="144" y="13409"/>
                    <a:pt x="162" y="13414"/>
                    <a:pt x="176" y="13414"/>
                  </a:cubicBezTo>
                  <a:cubicBezTo>
                    <a:pt x="203" y="13414"/>
                    <a:pt x="225" y="13396"/>
                    <a:pt x="234" y="13369"/>
                  </a:cubicBezTo>
                  <a:cubicBezTo>
                    <a:pt x="239" y="13333"/>
                    <a:pt x="243" y="13292"/>
                    <a:pt x="239" y="13252"/>
                  </a:cubicBezTo>
                  <a:lnTo>
                    <a:pt x="234" y="13175"/>
                  </a:lnTo>
                  <a:cubicBezTo>
                    <a:pt x="234" y="13148"/>
                    <a:pt x="234" y="13126"/>
                    <a:pt x="230" y="13099"/>
                  </a:cubicBezTo>
                  <a:cubicBezTo>
                    <a:pt x="230" y="13085"/>
                    <a:pt x="230" y="13067"/>
                    <a:pt x="225" y="13054"/>
                  </a:cubicBezTo>
                  <a:cubicBezTo>
                    <a:pt x="225" y="13040"/>
                    <a:pt x="221" y="13027"/>
                    <a:pt x="212" y="13018"/>
                  </a:cubicBezTo>
                  <a:lnTo>
                    <a:pt x="212" y="13013"/>
                  </a:lnTo>
                  <a:lnTo>
                    <a:pt x="212" y="12928"/>
                  </a:lnTo>
                  <a:cubicBezTo>
                    <a:pt x="212" y="12923"/>
                    <a:pt x="216" y="12919"/>
                    <a:pt x="216" y="12914"/>
                  </a:cubicBezTo>
                  <a:cubicBezTo>
                    <a:pt x="221" y="12896"/>
                    <a:pt x="221" y="12878"/>
                    <a:pt x="221" y="12860"/>
                  </a:cubicBezTo>
                  <a:cubicBezTo>
                    <a:pt x="225" y="12847"/>
                    <a:pt x="221" y="12838"/>
                    <a:pt x="221" y="12829"/>
                  </a:cubicBezTo>
                  <a:lnTo>
                    <a:pt x="221" y="12775"/>
                  </a:lnTo>
                  <a:lnTo>
                    <a:pt x="221" y="12644"/>
                  </a:lnTo>
                  <a:lnTo>
                    <a:pt x="221" y="12532"/>
                  </a:lnTo>
                  <a:cubicBezTo>
                    <a:pt x="221" y="12491"/>
                    <a:pt x="221" y="12451"/>
                    <a:pt x="216" y="12411"/>
                  </a:cubicBezTo>
                  <a:cubicBezTo>
                    <a:pt x="216" y="12402"/>
                    <a:pt x="212" y="12393"/>
                    <a:pt x="207" y="12384"/>
                  </a:cubicBezTo>
                  <a:cubicBezTo>
                    <a:pt x="207" y="12379"/>
                    <a:pt x="203" y="12375"/>
                    <a:pt x="203" y="12375"/>
                  </a:cubicBezTo>
                  <a:lnTo>
                    <a:pt x="203" y="12271"/>
                  </a:lnTo>
                  <a:lnTo>
                    <a:pt x="203" y="12204"/>
                  </a:lnTo>
                  <a:cubicBezTo>
                    <a:pt x="216" y="12190"/>
                    <a:pt x="225" y="12172"/>
                    <a:pt x="225" y="12154"/>
                  </a:cubicBezTo>
                  <a:lnTo>
                    <a:pt x="225" y="11875"/>
                  </a:lnTo>
                  <a:lnTo>
                    <a:pt x="225" y="11745"/>
                  </a:lnTo>
                  <a:cubicBezTo>
                    <a:pt x="225" y="11700"/>
                    <a:pt x="221" y="11655"/>
                    <a:pt x="216" y="11610"/>
                  </a:cubicBezTo>
                  <a:cubicBezTo>
                    <a:pt x="216" y="11605"/>
                    <a:pt x="212" y="11605"/>
                    <a:pt x="212" y="11601"/>
                  </a:cubicBezTo>
                  <a:lnTo>
                    <a:pt x="212" y="11592"/>
                  </a:lnTo>
                  <a:lnTo>
                    <a:pt x="212" y="11578"/>
                  </a:lnTo>
                  <a:cubicBezTo>
                    <a:pt x="221" y="11569"/>
                    <a:pt x="225" y="11560"/>
                    <a:pt x="225" y="11551"/>
                  </a:cubicBezTo>
                  <a:cubicBezTo>
                    <a:pt x="234" y="11515"/>
                    <a:pt x="239" y="11479"/>
                    <a:pt x="234" y="11443"/>
                  </a:cubicBezTo>
                  <a:lnTo>
                    <a:pt x="234" y="11385"/>
                  </a:lnTo>
                  <a:lnTo>
                    <a:pt x="234" y="11245"/>
                  </a:lnTo>
                  <a:lnTo>
                    <a:pt x="234" y="11115"/>
                  </a:lnTo>
                  <a:cubicBezTo>
                    <a:pt x="234" y="11061"/>
                    <a:pt x="230" y="11011"/>
                    <a:pt x="225" y="10957"/>
                  </a:cubicBezTo>
                  <a:cubicBezTo>
                    <a:pt x="221" y="10944"/>
                    <a:pt x="212" y="10935"/>
                    <a:pt x="198" y="10926"/>
                  </a:cubicBezTo>
                  <a:lnTo>
                    <a:pt x="198" y="10890"/>
                  </a:lnTo>
                  <a:cubicBezTo>
                    <a:pt x="207" y="10881"/>
                    <a:pt x="216" y="10872"/>
                    <a:pt x="221" y="10854"/>
                  </a:cubicBezTo>
                  <a:cubicBezTo>
                    <a:pt x="225" y="10845"/>
                    <a:pt x="225" y="10836"/>
                    <a:pt x="230" y="10827"/>
                  </a:cubicBezTo>
                  <a:lnTo>
                    <a:pt x="230" y="10795"/>
                  </a:lnTo>
                  <a:lnTo>
                    <a:pt x="230" y="10755"/>
                  </a:lnTo>
                  <a:lnTo>
                    <a:pt x="230" y="10679"/>
                  </a:lnTo>
                  <a:cubicBezTo>
                    <a:pt x="230" y="10620"/>
                    <a:pt x="230" y="10566"/>
                    <a:pt x="225" y="10512"/>
                  </a:cubicBezTo>
                  <a:cubicBezTo>
                    <a:pt x="221" y="10458"/>
                    <a:pt x="221" y="10400"/>
                    <a:pt x="216" y="10346"/>
                  </a:cubicBezTo>
                  <a:cubicBezTo>
                    <a:pt x="216" y="10319"/>
                    <a:pt x="216" y="10287"/>
                    <a:pt x="216" y="10265"/>
                  </a:cubicBezTo>
                  <a:cubicBezTo>
                    <a:pt x="216" y="10247"/>
                    <a:pt x="216" y="10233"/>
                    <a:pt x="212" y="10220"/>
                  </a:cubicBezTo>
                  <a:cubicBezTo>
                    <a:pt x="212" y="10202"/>
                    <a:pt x="207" y="10179"/>
                    <a:pt x="203" y="10161"/>
                  </a:cubicBezTo>
                  <a:lnTo>
                    <a:pt x="203" y="10157"/>
                  </a:lnTo>
                  <a:lnTo>
                    <a:pt x="203" y="9869"/>
                  </a:lnTo>
                  <a:cubicBezTo>
                    <a:pt x="203" y="9819"/>
                    <a:pt x="203" y="9774"/>
                    <a:pt x="198" y="9725"/>
                  </a:cubicBezTo>
                  <a:lnTo>
                    <a:pt x="198" y="9599"/>
                  </a:lnTo>
                  <a:lnTo>
                    <a:pt x="198" y="9590"/>
                  </a:lnTo>
                  <a:cubicBezTo>
                    <a:pt x="207" y="9585"/>
                    <a:pt x="216" y="9581"/>
                    <a:pt x="225" y="9572"/>
                  </a:cubicBezTo>
                  <a:cubicBezTo>
                    <a:pt x="234" y="9563"/>
                    <a:pt x="243" y="9545"/>
                    <a:pt x="243" y="9531"/>
                  </a:cubicBezTo>
                  <a:lnTo>
                    <a:pt x="243" y="9459"/>
                  </a:lnTo>
                  <a:lnTo>
                    <a:pt x="243" y="9369"/>
                  </a:lnTo>
                  <a:lnTo>
                    <a:pt x="243" y="9198"/>
                  </a:lnTo>
                  <a:cubicBezTo>
                    <a:pt x="243" y="9145"/>
                    <a:pt x="239" y="9104"/>
                    <a:pt x="234" y="9055"/>
                  </a:cubicBezTo>
                  <a:cubicBezTo>
                    <a:pt x="239" y="9050"/>
                    <a:pt x="239" y="9046"/>
                    <a:pt x="239" y="9041"/>
                  </a:cubicBezTo>
                  <a:cubicBezTo>
                    <a:pt x="243" y="9010"/>
                    <a:pt x="248" y="8983"/>
                    <a:pt x="243" y="8951"/>
                  </a:cubicBezTo>
                  <a:lnTo>
                    <a:pt x="243" y="8888"/>
                  </a:lnTo>
                  <a:cubicBezTo>
                    <a:pt x="243" y="8843"/>
                    <a:pt x="243" y="8798"/>
                    <a:pt x="239" y="8758"/>
                  </a:cubicBezTo>
                  <a:cubicBezTo>
                    <a:pt x="239" y="8713"/>
                    <a:pt x="234" y="8663"/>
                    <a:pt x="234" y="8618"/>
                  </a:cubicBezTo>
                  <a:cubicBezTo>
                    <a:pt x="230" y="8573"/>
                    <a:pt x="230" y="8524"/>
                    <a:pt x="221" y="8479"/>
                  </a:cubicBezTo>
                  <a:cubicBezTo>
                    <a:pt x="221" y="8470"/>
                    <a:pt x="221" y="8461"/>
                    <a:pt x="216" y="8452"/>
                  </a:cubicBezTo>
                  <a:lnTo>
                    <a:pt x="207" y="8443"/>
                  </a:lnTo>
                  <a:cubicBezTo>
                    <a:pt x="207" y="8402"/>
                    <a:pt x="207" y="8362"/>
                    <a:pt x="203" y="8321"/>
                  </a:cubicBezTo>
                  <a:cubicBezTo>
                    <a:pt x="212" y="8312"/>
                    <a:pt x="216" y="8299"/>
                    <a:pt x="216" y="8290"/>
                  </a:cubicBezTo>
                  <a:lnTo>
                    <a:pt x="216" y="7934"/>
                  </a:lnTo>
                  <a:cubicBezTo>
                    <a:pt x="216" y="7885"/>
                    <a:pt x="212" y="7835"/>
                    <a:pt x="207" y="7786"/>
                  </a:cubicBezTo>
                  <a:cubicBezTo>
                    <a:pt x="207" y="7745"/>
                    <a:pt x="207" y="7705"/>
                    <a:pt x="203" y="7669"/>
                  </a:cubicBezTo>
                  <a:cubicBezTo>
                    <a:pt x="207" y="7660"/>
                    <a:pt x="207" y="7655"/>
                    <a:pt x="212" y="7651"/>
                  </a:cubicBezTo>
                  <a:cubicBezTo>
                    <a:pt x="216" y="7628"/>
                    <a:pt x="216" y="7601"/>
                    <a:pt x="216" y="7579"/>
                  </a:cubicBezTo>
                  <a:lnTo>
                    <a:pt x="216" y="7530"/>
                  </a:lnTo>
                  <a:lnTo>
                    <a:pt x="216" y="7444"/>
                  </a:lnTo>
                  <a:lnTo>
                    <a:pt x="216" y="7273"/>
                  </a:lnTo>
                  <a:cubicBezTo>
                    <a:pt x="216" y="7237"/>
                    <a:pt x="216" y="7201"/>
                    <a:pt x="212" y="7161"/>
                  </a:cubicBezTo>
                  <a:cubicBezTo>
                    <a:pt x="221" y="7156"/>
                    <a:pt x="225" y="7143"/>
                    <a:pt x="230" y="7134"/>
                  </a:cubicBezTo>
                  <a:cubicBezTo>
                    <a:pt x="234" y="7107"/>
                    <a:pt x="239" y="7080"/>
                    <a:pt x="234" y="7053"/>
                  </a:cubicBezTo>
                  <a:lnTo>
                    <a:pt x="234" y="6985"/>
                  </a:lnTo>
                  <a:lnTo>
                    <a:pt x="234" y="6877"/>
                  </a:lnTo>
                  <a:lnTo>
                    <a:pt x="234" y="6670"/>
                  </a:lnTo>
                  <a:cubicBezTo>
                    <a:pt x="234" y="6598"/>
                    <a:pt x="234" y="6544"/>
                    <a:pt x="234" y="6481"/>
                  </a:cubicBezTo>
                  <a:cubicBezTo>
                    <a:pt x="234" y="6454"/>
                    <a:pt x="230" y="6423"/>
                    <a:pt x="230" y="6400"/>
                  </a:cubicBezTo>
                  <a:cubicBezTo>
                    <a:pt x="230" y="6387"/>
                    <a:pt x="234" y="6378"/>
                    <a:pt x="234" y="6369"/>
                  </a:cubicBezTo>
                  <a:cubicBezTo>
                    <a:pt x="239" y="6306"/>
                    <a:pt x="234" y="6238"/>
                    <a:pt x="234" y="6171"/>
                  </a:cubicBezTo>
                  <a:lnTo>
                    <a:pt x="234" y="5959"/>
                  </a:lnTo>
                  <a:lnTo>
                    <a:pt x="234" y="5748"/>
                  </a:lnTo>
                  <a:cubicBezTo>
                    <a:pt x="234" y="5681"/>
                    <a:pt x="230" y="5613"/>
                    <a:pt x="225" y="5546"/>
                  </a:cubicBezTo>
                  <a:cubicBezTo>
                    <a:pt x="221" y="5537"/>
                    <a:pt x="216" y="5532"/>
                    <a:pt x="212" y="5523"/>
                  </a:cubicBezTo>
                  <a:lnTo>
                    <a:pt x="207" y="5519"/>
                  </a:lnTo>
                  <a:lnTo>
                    <a:pt x="207" y="5451"/>
                  </a:lnTo>
                  <a:cubicBezTo>
                    <a:pt x="207" y="5384"/>
                    <a:pt x="212" y="5316"/>
                    <a:pt x="212" y="5244"/>
                  </a:cubicBezTo>
                  <a:lnTo>
                    <a:pt x="212" y="5141"/>
                  </a:lnTo>
                  <a:cubicBezTo>
                    <a:pt x="216" y="5114"/>
                    <a:pt x="221" y="5082"/>
                    <a:pt x="216" y="5055"/>
                  </a:cubicBezTo>
                  <a:lnTo>
                    <a:pt x="216" y="4988"/>
                  </a:lnTo>
                  <a:lnTo>
                    <a:pt x="216" y="4880"/>
                  </a:lnTo>
                  <a:lnTo>
                    <a:pt x="216" y="4772"/>
                  </a:lnTo>
                  <a:cubicBezTo>
                    <a:pt x="225" y="4758"/>
                    <a:pt x="234" y="4745"/>
                    <a:pt x="234" y="4727"/>
                  </a:cubicBezTo>
                  <a:cubicBezTo>
                    <a:pt x="239" y="4655"/>
                    <a:pt x="239" y="4578"/>
                    <a:pt x="239" y="4502"/>
                  </a:cubicBezTo>
                  <a:lnTo>
                    <a:pt x="239" y="4286"/>
                  </a:lnTo>
                  <a:lnTo>
                    <a:pt x="239" y="4052"/>
                  </a:lnTo>
                  <a:cubicBezTo>
                    <a:pt x="239" y="4021"/>
                    <a:pt x="239" y="3985"/>
                    <a:pt x="234" y="3949"/>
                  </a:cubicBezTo>
                  <a:cubicBezTo>
                    <a:pt x="234" y="3931"/>
                    <a:pt x="234" y="3913"/>
                    <a:pt x="230" y="3895"/>
                  </a:cubicBezTo>
                  <a:cubicBezTo>
                    <a:pt x="230" y="3872"/>
                    <a:pt x="225" y="3850"/>
                    <a:pt x="221" y="3827"/>
                  </a:cubicBezTo>
                  <a:lnTo>
                    <a:pt x="221" y="3751"/>
                  </a:lnTo>
                  <a:lnTo>
                    <a:pt x="221" y="3584"/>
                  </a:lnTo>
                  <a:lnTo>
                    <a:pt x="221" y="3508"/>
                  </a:lnTo>
                  <a:cubicBezTo>
                    <a:pt x="225" y="3467"/>
                    <a:pt x="221" y="3431"/>
                    <a:pt x="216" y="3391"/>
                  </a:cubicBezTo>
                  <a:cubicBezTo>
                    <a:pt x="212" y="3382"/>
                    <a:pt x="207" y="3373"/>
                    <a:pt x="203" y="3368"/>
                  </a:cubicBezTo>
                  <a:lnTo>
                    <a:pt x="203" y="3355"/>
                  </a:lnTo>
                  <a:lnTo>
                    <a:pt x="203" y="3139"/>
                  </a:lnTo>
                  <a:lnTo>
                    <a:pt x="203" y="2891"/>
                  </a:lnTo>
                  <a:lnTo>
                    <a:pt x="203" y="2792"/>
                  </a:lnTo>
                  <a:cubicBezTo>
                    <a:pt x="203" y="2774"/>
                    <a:pt x="203" y="2756"/>
                    <a:pt x="198" y="2738"/>
                  </a:cubicBezTo>
                  <a:cubicBezTo>
                    <a:pt x="198" y="2738"/>
                    <a:pt x="198" y="2734"/>
                    <a:pt x="198" y="2729"/>
                  </a:cubicBezTo>
                  <a:lnTo>
                    <a:pt x="198" y="2711"/>
                  </a:lnTo>
                  <a:lnTo>
                    <a:pt x="198" y="2482"/>
                  </a:lnTo>
                  <a:cubicBezTo>
                    <a:pt x="198" y="2424"/>
                    <a:pt x="198" y="2370"/>
                    <a:pt x="194" y="2311"/>
                  </a:cubicBezTo>
                  <a:lnTo>
                    <a:pt x="194" y="2212"/>
                  </a:lnTo>
                  <a:lnTo>
                    <a:pt x="194" y="2127"/>
                  </a:lnTo>
                  <a:lnTo>
                    <a:pt x="194" y="1911"/>
                  </a:lnTo>
                  <a:cubicBezTo>
                    <a:pt x="194" y="1843"/>
                    <a:pt x="194" y="1780"/>
                    <a:pt x="189" y="1713"/>
                  </a:cubicBezTo>
                  <a:cubicBezTo>
                    <a:pt x="189" y="1681"/>
                    <a:pt x="185" y="1650"/>
                    <a:pt x="185" y="1618"/>
                  </a:cubicBezTo>
                  <a:cubicBezTo>
                    <a:pt x="185" y="1587"/>
                    <a:pt x="185" y="1551"/>
                    <a:pt x="176" y="1515"/>
                  </a:cubicBezTo>
                  <a:cubicBezTo>
                    <a:pt x="176" y="1497"/>
                    <a:pt x="171" y="1483"/>
                    <a:pt x="162" y="1474"/>
                  </a:cubicBezTo>
                  <a:lnTo>
                    <a:pt x="162" y="1434"/>
                  </a:lnTo>
                  <a:lnTo>
                    <a:pt x="162" y="1249"/>
                  </a:lnTo>
                  <a:lnTo>
                    <a:pt x="162" y="998"/>
                  </a:lnTo>
                  <a:lnTo>
                    <a:pt x="162" y="863"/>
                  </a:lnTo>
                  <a:lnTo>
                    <a:pt x="162" y="728"/>
                  </a:lnTo>
                  <a:lnTo>
                    <a:pt x="153" y="395"/>
                  </a:lnTo>
                  <a:cubicBezTo>
                    <a:pt x="153" y="341"/>
                    <a:pt x="149" y="287"/>
                    <a:pt x="144" y="233"/>
                  </a:cubicBezTo>
                  <a:cubicBezTo>
                    <a:pt x="144" y="179"/>
                    <a:pt x="140" y="125"/>
                    <a:pt x="140" y="71"/>
                  </a:cubicBezTo>
                  <a:cubicBezTo>
                    <a:pt x="140" y="48"/>
                    <a:pt x="122" y="26"/>
                    <a:pt x="99" y="26"/>
                  </a:cubicBezTo>
                  <a:cubicBezTo>
                    <a:pt x="95" y="9"/>
                    <a:pt x="82" y="1"/>
                    <a:pt x="6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4979000" y="2087825"/>
              <a:ext cx="5200" cy="187050"/>
            </a:xfrm>
            <a:custGeom>
              <a:rect b="b" l="l" r="r" t="t"/>
              <a:pathLst>
                <a:path extrusionOk="0" h="7482" w="208">
                  <a:moveTo>
                    <a:pt x="73" y="1"/>
                  </a:moveTo>
                  <a:cubicBezTo>
                    <a:pt x="58" y="1"/>
                    <a:pt x="43" y="10"/>
                    <a:pt x="41" y="28"/>
                  </a:cubicBezTo>
                  <a:lnTo>
                    <a:pt x="28" y="14"/>
                  </a:lnTo>
                  <a:cubicBezTo>
                    <a:pt x="28" y="37"/>
                    <a:pt x="28" y="55"/>
                    <a:pt x="23" y="73"/>
                  </a:cubicBezTo>
                  <a:cubicBezTo>
                    <a:pt x="14" y="82"/>
                    <a:pt x="10" y="91"/>
                    <a:pt x="10" y="100"/>
                  </a:cubicBezTo>
                  <a:cubicBezTo>
                    <a:pt x="10" y="140"/>
                    <a:pt x="10" y="181"/>
                    <a:pt x="10" y="221"/>
                  </a:cubicBezTo>
                  <a:lnTo>
                    <a:pt x="10" y="347"/>
                  </a:lnTo>
                  <a:lnTo>
                    <a:pt x="10" y="568"/>
                  </a:lnTo>
                  <a:lnTo>
                    <a:pt x="10" y="667"/>
                  </a:lnTo>
                  <a:lnTo>
                    <a:pt x="10" y="824"/>
                  </a:lnTo>
                  <a:lnTo>
                    <a:pt x="10" y="1116"/>
                  </a:lnTo>
                  <a:cubicBezTo>
                    <a:pt x="5" y="1229"/>
                    <a:pt x="5" y="1341"/>
                    <a:pt x="5" y="1454"/>
                  </a:cubicBezTo>
                  <a:lnTo>
                    <a:pt x="5" y="1490"/>
                  </a:lnTo>
                  <a:lnTo>
                    <a:pt x="5" y="1580"/>
                  </a:lnTo>
                  <a:lnTo>
                    <a:pt x="5" y="1661"/>
                  </a:lnTo>
                  <a:cubicBezTo>
                    <a:pt x="1" y="1692"/>
                    <a:pt x="1" y="1724"/>
                    <a:pt x="5" y="1755"/>
                  </a:cubicBezTo>
                  <a:cubicBezTo>
                    <a:pt x="5" y="1769"/>
                    <a:pt x="10" y="1778"/>
                    <a:pt x="14" y="1787"/>
                  </a:cubicBezTo>
                  <a:lnTo>
                    <a:pt x="14" y="1958"/>
                  </a:lnTo>
                  <a:lnTo>
                    <a:pt x="14" y="2124"/>
                  </a:lnTo>
                  <a:lnTo>
                    <a:pt x="14" y="2300"/>
                  </a:lnTo>
                  <a:lnTo>
                    <a:pt x="14" y="2358"/>
                  </a:lnTo>
                  <a:cubicBezTo>
                    <a:pt x="10" y="2367"/>
                    <a:pt x="5" y="2380"/>
                    <a:pt x="1" y="2394"/>
                  </a:cubicBezTo>
                  <a:cubicBezTo>
                    <a:pt x="1" y="2416"/>
                    <a:pt x="1" y="2439"/>
                    <a:pt x="1" y="2461"/>
                  </a:cubicBezTo>
                  <a:lnTo>
                    <a:pt x="1" y="2511"/>
                  </a:lnTo>
                  <a:lnTo>
                    <a:pt x="1" y="2578"/>
                  </a:lnTo>
                  <a:lnTo>
                    <a:pt x="1" y="2754"/>
                  </a:lnTo>
                  <a:lnTo>
                    <a:pt x="1" y="2925"/>
                  </a:lnTo>
                  <a:lnTo>
                    <a:pt x="1" y="3082"/>
                  </a:lnTo>
                  <a:cubicBezTo>
                    <a:pt x="1" y="3190"/>
                    <a:pt x="10" y="3294"/>
                    <a:pt x="14" y="3402"/>
                  </a:cubicBezTo>
                  <a:cubicBezTo>
                    <a:pt x="19" y="3456"/>
                    <a:pt x="19" y="3505"/>
                    <a:pt x="23" y="3555"/>
                  </a:cubicBezTo>
                  <a:cubicBezTo>
                    <a:pt x="23" y="3577"/>
                    <a:pt x="23" y="3604"/>
                    <a:pt x="28" y="3627"/>
                  </a:cubicBezTo>
                  <a:lnTo>
                    <a:pt x="28" y="3663"/>
                  </a:lnTo>
                  <a:cubicBezTo>
                    <a:pt x="28" y="3672"/>
                    <a:pt x="28" y="3681"/>
                    <a:pt x="32" y="3690"/>
                  </a:cubicBezTo>
                  <a:lnTo>
                    <a:pt x="32" y="3793"/>
                  </a:lnTo>
                  <a:cubicBezTo>
                    <a:pt x="32" y="3838"/>
                    <a:pt x="32" y="3883"/>
                    <a:pt x="37" y="3928"/>
                  </a:cubicBezTo>
                  <a:cubicBezTo>
                    <a:pt x="37" y="3982"/>
                    <a:pt x="37" y="4040"/>
                    <a:pt x="41" y="4090"/>
                  </a:cubicBezTo>
                  <a:cubicBezTo>
                    <a:pt x="46" y="4144"/>
                    <a:pt x="46" y="4189"/>
                    <a:pt x="46" y="4234"/>
                  </a:cubicBezTo>
                  <a:cubicBezTo>
                    <a:pt x="46" y="4261"/>
                    <a:pt x="50" y="4283"/>
                    <a:pt x="50" y="4306"/>
                  </a:cubicBezTo>
                  <a:lnTo>
                    <a:pt x="50" y="4427"/>
                  </a:lnTo>
                  <a:lnTo>
                    <a:pt x="50" y="4549"/>
                  </a:lnTo>
                  <a:lnTo>
                    <a:pt x="50" y="4621"/>
                  </a:lnTo>
                  <a:cubicBezTo>
                    <a:pt x="50" y="4661"/>
                    <a:pt x="46" y="4702"/>
                    <a:pt x="46" y="4742"/>
                  </a:cubicBezTo>
                  <a:cubicBezTo>
                    <a:pt x="46" y="4837"/>
                    <a:pt x="41" y="4927"/>
                    <a:pt x="41" y="5017"/>
                  </a:cubicBezTo>
                  <a:cubicBezTo>
                    <a:pt x="41" y="5107"/>
                    <a:pt x="41" y="5215"/>
                    <a:pt x="46" y="5309"/>
                  </a:cubicBezTo>
                  <a:cubicBezTo>
                    <a:pt x="46" y="5354"/>
                    <a:pt x="50" y="5395"/>
                    <a:pt x="55" y="5435"/>
                  </a:cubicBezTo>
                  <a:cubicBezTo>
                    <a:pt x="55" y="5458"/>
                    <a:pt x="55" y="5476"/>
                    <a:pt x="59" y="5498"/>
                  </a:cubicBezTo>
                  <a:lnTo>
                    <a:pt x="59" y="5530"/>
                  </a:lnTo>
                  <a:lnTo>
                    <a:pt x="59" y="5575"/>
                  </a:lnTo>
                  <a:lnTo>
                    <a:pt x="59" y="5921"/>
                  </a:lnTo>
                  <a:lnTo>
                    <a:pt x="59" y="6029"/>
                  </a:lnTo>
                  <a:lnTo>
                    <a:pt x="59" y="6222"/>
                  </a:lnTo>
                  <a:lnTo>
                    <a:pt x="59" y="6515"/>
                  </a:lnTo>
                  <a:lnTo>
                    <a:pt x="59" y="6578"/>
                  </a:lnTo>
                  <a:lnTo>
                    <a:pt x="59" y="6677"/>
                  </a:lnTo>
                  <a:cubicBezTo>
                    <a:pt x="59" y="6771"/>
                    <a:pt x="59" y="6866"/>
                    <a:pt x="59" y="6960"/>
                  </a:cubicBezTo>
                  <a:lnTo>
                    <a:pt x="59" y="7046"/>
                  </a:lnTo>
                  <a:cubicBezTo>
                    <a:pt x="59" y="7050"/>
                    <a:pt x="55" y="7059"/>
                    <a:pt x="55" y="7068"/>
                  </a:cubicBezTo>
                  <a:cubicBezTo>
                    <a:pt x="50" y="7100"/>
                    <a:pt x="50" y="7127"/>
                    <a:pt x="50" y="7158"/>
                  </a:cubicBezTo>
                  <a:cubicBezTo>
                    <a:pt x="50" y="7190"/>
                    <a:pt x="50" y="7221"/>
                    <a:pt x="50" y="7252"/>
                  </a:cubicBezTo>
                  <a:lnTo>
                    <a:pt x="50" y="7347"/>
                  </a:lnTo>
                  <a:cubicBezTo>
                    <a:pt x="50" y="7378"/>
                    <a:pt x="55" y="7410"/>
                    <a:pt x="59" y="7446"/>
                  </a:cubicBezTo>
                  <a:cubicBezTo>
                    <a:pt x="64" y="7468"/>
                    <a:pt x="86" y="7482"/>
                    <a:pt x="109" y="7482"/>
                  </a:cubicBezTo>
                  <a:lnTo>
                    <a:pt x="131" y="7482"/>
                  </a:lnTo>
                  <a:cubicBezTo>
                    <a:pt x="140" y="7477"/>
                    <a:pt x="149" y="7473"/>
                    <a:pt x="158" y="7464"/>
                  </a:cubicBezTo>
                  <a:cubicBezTo>
                    <a:pt x="167" y="7455"/>
                    <a:pt x="172" y="7441"/>
                    <a:pt x="172" y="7428"/>
                  </a:cubicBezTo>
                  <a:cubicBezTo>
                    <a:pt x="176" y="7387"/>
                    <a:pt x="176" y="7351"/>
                    <a:pt x="172" y="7315"/>
                  </a:cubicBezTo>
                  <a:lnTo>
                    <a:pt x="172" y="7270"/>
                  </a:lnTo>
                  <a:cubicBezTo>
                    <a:pt x="185" y="7261"/>
                    <a:pt x="194" y="7252"/>
                    <a:pt x="199" y="7239"/>
                  </a:cubicBezTo>
                  <a:cubicBezTo>
                    <a:pt x="203" y="7212"/>
                    <a:pt x="203" y="7185"/>
                    <a:pt x="203" y="7163"/>
                  </a:cubicBezTo>
                  <a:lnTo>
                    <a:pt x="203" y="7100"/>
                  </a:lnTo>
                  <a:cubicBezTo>
                    <a:pt x="203" y="7064"/>
                    <a:pt x="203" y="7023"/>
                    <a:pt x="199" y="6987"/>
                  </a:cubicBezTo>
                  <a:cubicBezTo>
                    <a:pt x="194" y="6947"/>
                    <a:pt x="190" y="6906"/>
                    <a:pt x="190" y="6870"/>
                  </a:cubicBezTo>
                  <a:lnTo>
                    <a:pt x="185" y="6821"/>
                  </a:lnTo>
                  <a:cubicBezTo>
                    <a:pt x="190" y="6816"/>
                    <a:pt x="194" y="6812"/>
                    <a:pt x="194" y="6807"/>
                  </a:cubicBezTo>
                  <a:cubicBezTo>
                    <a:pt x="199" y="6803"/>
                    <a:pt x="203" y="6794"/>
                    <a:pt x="203" y="6789"/>
                  </a:cubicBezTo>
                  <a:lnTo>
                    <a:pt x="203" y="6771"/>
                  </a:lnTo>
                  <a:cubicBezTo>
                    <a:pt x="203" y="6758"/>
                    <a:pt x="203" y="6749"/>
                    <a:pt x="203" y="6735"/>
                  </a:cubicBezTo>
                  <a:lnTo>
                    <a:pt x="203" y="6690"/>
                  </a:lnTo>
                  <a:lnTo>
                    <a:pt x="203" y="6609"/>
                  </a:lnTo>
                  <a:cubicBezTo>
                    <a:pt x="203" y="6551"/>
                    <a:pt x="199" y="6497"/>
                    <a:pt x="199" y="6438"/>
                  </a:cubicBezTo>
                  <a:cubicBezTo>
                    <a:pt x="199" y="6375"/>
                    <a:pt x="199" y="6326"/>
                    <a:pt x="194" y="6267"/>
                  </a:cubicBezTo>
                  <a:lnTo>
                    <a:pt x="194" y="6213"/>
                  </a:lnTo>
                  <a:lnTo>
                    <a:pt x="194" y="6132"/>
                  </a:lnTo>
                  <a:lnTo>
                    <a:pt x="194" y="6060"/>
                  </a:lnTo>
                  <a:cubicBezTo>
                    <a:pt x="194" y="6015"/>
                    <a:pt x="190" y="5970"/>
                    <a:pt x="190" y="5921"/>
                  </a:cubicBezTo>
                  <a:lnTo>
                    <a:pt x="185" y="5786"/>
                  </a:lnTo>
                  <a:lnTo>
                    <a:pt x="185" y="5732"/>
                  </a:lnTo>
                  <a:cubicBezTo>
                    <a:pt x="185" y="5705"/>
                    <a:pt x="181" y="5673"/>
                    <a:pt x="176" y="5651"/>
                  </a:cubicBezTo>
                  <a:cubicBezTo>
                    <a:pt x="176" y="5646"/>
                    <a:pt x="172" y="5642"/>
                    <a:pt x="172" y="5637"/>
                  </a:cubicBezTo>
                  <a:lnTo>
                    <a:pt x="172" y="5628"/>
                  </a:lnTo>
                  <a:cubicBezTo>
                    <a:pt x="185" y="5620"/>
                    <a:pt x="190" y="5611"/>
                    <a:pt x="194" y="5597"/>
                  </a:cubicBezTo>
                  <a:cubicBezTo>
                    <a:pt x="208" y="5552"/>
                    <a:pt x="208" y="5512"/>
                    <a:pt x="208" y="5467"/>
                  </a:cubicBezTo>
                  <a:lnTo>
                    <a:pt x="208" y="5377"/>
                  </a:lnTo>
                  <a:cubicBezTo>
                    <a:pt x="208" y="5323"/>
                    <a:pt x="208" y="5273"/>
                    <a:pt x="203" y="5219"/>
                  </a:cubicBezTo>
                  <a:cubicBezTo>
                    <a:pt x="199" y="5165"/>
                    <a:pt x="199" y="5111"/>
                    <a:pt x="194" y="5057"/>
                  </a:cubicBezTo>
                  <a:cubicBezTo>
                    <a:pt x="194" y="5044"/>
                    <a:pt x="194" y="5026"/>
                    <a:pt x="190" y="5008"/>
                  </a:cubicBezTo>
                  <a:lnTo>
                    <a:pt x="190" y="4895"/>
                  </a:lnTo>
                  <a:lnTo>
                    <a:pt x="190" y="4814"/>
                  </a:lnTo>
                  <a:lnTo>
                    <a:pt x="190" y="4733"/>
                  </a:lnTo>
                  <a:cubicBezTo>
                    <a:pt x="190" y="4684"/>
                    <a:pt x="185" y="4639"/>
                    <a:pt x="181" y="4589"/>
                  </a:cubicBezTo>
                  <a:cubicBezTo>
                    <a:pt x="181" y="4562"/>
                    <a:pt x="181" y="4535"/>
                    <a:pt x="176" y="4513"/>
                  </a:cubicBezTo>
                  <a:cubicBezTo>
                    <a:pt x="176" y="4481"/>
                    <a:pt x="176" y="4454"/>
                    <a:pt x="172" y="4423"/>
                  </a:cubicBezTo>
                  <a:cubicBezTo>
                    <a:pt x="172" y="4418"/>
                    <a:pt x="176" y="4414"/>
                    <a:pt x="176" y="4409"/>
                  </a:cubicBezTo>
                  <a:cubicBezTo>
                    <a:pt x="181" y="4369"/>
                    <a:pt x="185" y="4324"/>
                    <a:pt x="181" y="4283"/>
                  </a:cubicBezTo>
                  <a:lnTo>
                    <a:pt x="181" y="4202"/>
                  </a:lnTo>
                  <a:lnTo>
                    <a:pt x="181" y="4040"/>
                  </a:lnTo>
                  <a:cubicBezTo>
                    <a:pt x="181" y="3987"/>
                    <a:pt x="176" y="3942"/>
                    <a:pt x="176" y="3892"/>
                  </a:cubicBezTo>
                  <a:lnTo>
                    <a:pt x="172" y="3825"/>
                  </a:lnTo>
                  <a:cubicBezTo>
                    <a:pt x="172" y="3793"/>
                    <a:pt x="172" y="3762"/>
                    <a:pt x="167" y="3730"/>
                  </a:cubicBezTo>
                  <a:cubicBezTo>
                    <a:pt x="167" y="3721"/>
                    <a:pt x="163" y="3712"/>
                    <a:pt x="158" y="3703"/>
                  </a:cubicBezTo>
                  <a:cubicBezTo>
                    <a:pt x="158" y="3699"/>
                    <a:pt x="154" y="3694"/>
                    <a:pt x="149" y="3690"/>
                  </a:cubicBezTo>
                  <a:cubicBezTo>
                    <a:pt x="149" y="3685"/>
                    <a:pt x="154" y="3676"/>
                    <a:pt x="154" y="3672"/>
                  </a:cubicBezTo>
                  <a:lnTo>
                    <a:pt x="154" y="3519"/>
                  </a:lnTo>
                  <a:lnTo>
                    <a:pt x="154" y="3397"/>
                  </a:lnTo>
                  <a:cubicBezTo>
                    <a:pt x="154" y="3307"/>
                    <a:pt x="149" y="3217"/>
                    <a:pt x="140" y="3132"/>
                  </a:cubicBezTo>
                  <a:cubicBezTo>
                    <a:pt x="140" y="3123"/>
                    <a:pt x="136" y="3118"/>
                    <a:pt x="131" y="3109"/>
                  </a:cubicBezTo>
                  <a:cubicBezTo>
                    <a:pt x="136" y="3100"/>
                    <a:pt x="136" y="3091"/>
                    <a:pt x="136" y="3082"/>
                  </a:cubicBezTo>
                  <a:cubicBezTo>
                    <a:pt x="136" y="3073"/>
                    <a:pt x="136" y="3064"/>
                    <a:pt x="136" y="3051"/>
                  </a:cubicBezTo>
                  <a:lnTo>
                    <a:pt x="136" y="2925"/>
                  </a:lnTo>
                  <a:lnTo>
                    <a:pt x="136" y="2749"/>
                  </a:lnTo>
                  <a:lnTo>
                    <a:pt x="131" y="2619"/>
                  </a:lnTo>
                  <a:lnTo>
                    <a:pt x="131" y="2506"/>
                  </a:lnTo>
                  <a:cubicBezTo>
                    <a:pt x="136" y="2497"/>
                    <a:pt x="140" y="2484"/>
                    <a:pt x="140" y="2475"/>
                  </a:cubicBezTo>
                  <a:cubicBezTo>
                    <a:pt x="140" y="2448"/>
                    <a:pt x="145" y="2416"/>
                    <a:pt x="145" y="2394"/>
                  </a:cubicBezTo>
                  <a:cubicBezTo>
                    <a:pt x="145" y="2367"/>
                    <a:pt x="145" y="2340"/>
                    <a:pt x="145" y="2313"/>
                  </a:cubicBezTo>
                  <a:lnTo>
                    <a:pt x="145" y="2151"/>
                  </a:lnTo>
                  <a:cubicBezTo>
                    <a:pt x="145" y="2097"/>
                    <a:pt x="140" y="2039"/>
                    <a:pt x="140" y="1980"/>
                  </a:cubicBezTo>
                  <a:lnTo>
                    <a:pt x="140" y="1913"/>
                  </a:lnTo>
                  <a:cubicBezTo>
                    <a:pt x="140" y="1881"/>
                    <a:pt x="136" y="1850"/>
                    <a:pt x="131" y="1823"/>
                  </a:cubicBezTo>
                  <a:cubicBezTo>
                    <a:pt x="131" y="1814"/>
                    <a:pt x="127" y="1805"/>
                    <a:pt x="122" y="1800"/>
                  </a:cubicBezTo>
                  <a:lnTo>
                    <a:pt x="122" y="1778"/>
                  </a:lnTo>
                  <a:lnTo>
                    <a:pt x="122" y="1593"/>
                  </a:lnTo>
                  <a:lnTo>
                    <a:pt x="122" y="1589"/>
                  </a:lnTo>
                  <a:lnTo>
                    <a:pt x="122" y="1422"/>
                  </a:lnTo>
                  <a:lnTo>
                    <a:pt x="122" y="1233"/>
                  </a:lnTo>
                  <a:lnTo>
                    <a:pt x="122" y="1076"/>
                  </a:lnTo>
                  <a:cubicBezTo>
                    <a:pt x="118" y="1062"/>
                    <a:pt x="113" y="1049"/>
                    <a:pt x="104" y="1040"/>
                  </a:cubicBezTo>
                  <a:cubicBezTo>
                    <a:pt x="104" y="1035"/>
                    <a:pt x="104" y="1035"/>
                    <a:pt x="104" y="1035"/>
                  </a:cubicBezTo>
                  <a:cubicBezTo>
                    <a:pt x="109" y="990"/>
                    <a:pt x="109" y="950"/>
                    <a:pt x="109" y="905"/>
                  </a:cubicBezTo>
                  <a:cubicBezTo>
                    <a:pt x="109" y="860"/>
                    <a:pt x="109" y="806"/>
                    <a:pt x="109" y="756"/>
                  </a:cubicBezTo>
                  <a:cubicBezTo>
                    <a:pt x="113" y="676"/>
                    <a:pt x="109" y="595"/>
                    <a:pt x="104" y="509"/>
                  </a:cubicBezTo>
                  <a:lnTo>
                    <a:pt x="104" y="442"/>
                  </a:lnTo>
                  <a:cubicBezTo>
                    <a:pt x="100" y="379"/>
                    <a:pt x="100" y="316"/>
                    <a:pt x="95" y="253"/>
                  </a:cubicBezTo>
                  <a:lnTo>
                    <a:pt x="95" y="235"/>
                  </a:lnTo>
                  <a:cubicBezTo>
                    <a:pt x="95" y="167"/>
                    <a:pt x="100" y="95"/>
                    <a:pt x="104" y="28"/>
                  </a:cubicBezTo>
                  <a:cubicBezTo>
                    <a:pt x="102" y="10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4948975" y="2275525"/>
              <a:ext cx="38375" cy="18700"/>
            </a:xfrm>
            <a:custGeom>
              <a:rect b="b" l="l" r="r" t="t"/>
              <a:pathLst>
                <a:path extrusionOk="0" h="748" w="1535">
                  <a:moveTo>
                    <a:pt x="770" y="478"/>
                  </a:moveTo>
                  <a:lnTo>
                    <a:pt x="747" y="505"/>
                  </a:lnTo>
                  <a:lnTo>
                    <a:pt x="747" y="500"/>
                  </a:lnTo>
                  <a:lnTo>
                    <a:pt x="770" y="478"/>
                  </a:lnTo>
                  <a:close/>
                  <a:moveTo>
                    <a:pt x="1481" y="1"/>
                  </a:moveTo>
                  <a:cubicBezTo>
                    <a:pt x="1440" y="19"/>
                    <a:pt x="1400" y="37"/>
                    <a:pt x="1359" y="55"/>
                  </a:cubicBezTo>
                  <a:lnTo>
                    <a:pt x="1215" y="131"/>
                  </a:lnTo>
                  <a:lnTo>
                    <a:pt x="1206" y="136"/>
                  </a:lnTo>
                  <a:cubicBezTo>
                    <a:pt x="1211" y="109"/>
                    <a:pt x="1206" y="82"/>
                    <a:pt x="1188" y="64"/>
                  </a:cubicBezTo>
                  <a:cubicBezTo>
                    <a:pt x="1177" y="53"/>
                    <a:pt x="1163" y="45"/>
                    <a:pt x="1146" y="45"/>
                  </a:cubicBezTo>
                  <a:cubicBezTo>
                    <a:pt x="1142" y="45"/>
                    <a:pt x="1138" y="45"/>
                    <a:pt x="1134" y="46"/>
                  </a:cubicBezTo>
                  <a:cubicBezTo>
                    <a:pt x="1125" y="46"/>
                    <a:pt x="1112" y="46"/>
                    <a:pt x="1098" y="50"/>
                  </a:cubicBezTo>
                  <a:lnTo>
                    <a:pt x="1071" y="64"/>
                  </a:lnTo>
                  <a:lnTo>
                    <a:pt x="999" y="86"/>
                  </a:lnTo>
                  <a:cubicBezTo>
                    <a:pt x="954" y="104"/>
                    <a:pt x="905" y="118"/>
                    <a:pt x="860" y="136"/>
                  </a:cubicBezTo>
                  <a:cubicBezTo>
                    <a:pt x="810" y="154"/>
                    <a:pt x="761" y="172"/>
                    <a:pt x="711" y="194"/>
                  </a:cubicBezTo>
                  <a:cubicBezTo>
                    <a:pt x="662" y="217"/>
                    <a:pt x="612" y="244"/>
                    <a:pt x="563" y="271"/>
                  </a:cubicBezTo>
                  <a:cubicBezTo>
                    <a:pt x="513" y="298"/>
                    <a:pt x="468" y="325"/>
                    <a:pt x="423" y="352"/>
                  </a:cubicBezTo>
                  <a:lnTo>
                    <a:pt x="293" y="428"/>
                  </a:lnTo>
                  <a:cubicBezTo>
                    <a:pt x="248" y="460"/>
                    <a:pt x="198" y="487"/>
                    <a:pt x="149" y="518"/>
                  </a:cubicBezTo>
                  <a:cubicBezTo>
                    <a:pt x="131" y="532"/>
                    <a:pt x="109" y="545"/>
                    <a:pt x="91" y="559"/>
                  </a:cubicBezTo>
                  <a:cubicBezTo>
                    <a:pt x="64" y="577"/>
                    <a:pt x="37" y="599"/>
                    <a:pt x="14" y="626"/>
                  </a:cubicBezTo>
                  <a:cubicBezTo>
                    <a:pt x="1" y="649"/>
                    <a:pt x="1" y="676"/>
                    <a:pt x="14" y="698"/>
                  </a:cubicBezTo>
                  <a:cubicBezTo>
                    <a:pt x="23" y="707"/>
                    <a:pt x="32" y="716"/>
                    <a:pt x="41" y="725"/>
                  </a:cubicBezTo>
                  <a:cubicBezTo>
                    <a:pt x="55" y="730"/>
                    <a:pt x="68" y="734"/>
                    <a:pt x="82" y="734"/>
                  </a:cubicBezTo>
                  <a:lnTo>
                    <a:pt x="140" y="734"/>
                  </a:lnTo>
                  <a:cubicBezTo>
                    <a:pt x="172" y="734"/>
                    <a:pt x="198" y="739"/>
                    <a:pt x="230" y="743"/>
                  </a:cubicBezTo>
                  <a:cubicBezTo>
                    <a:pt x="266" y="748"/>
                    <a:pt x="297" y="748"/>
                    <a:pt x="333" y="748"/>
                  </a:cubicBezTo>
                  <a:cubicBezTo>
                    <a:pt x="365" y="748"/>
                    <a:pt x="401" y="743"/>
                    <a:pt x="432" y="743"/>
                  </a:cubicBezTo>
                  <a:lnTo>
                    <a:pt x="540" y="743"/>
                  </a:lnTo>
                  <a:cubicBezTo>
                    <a:pt x="576" y="743"/>
                    <a:pt x="617" y="739"/>
                    <a:pt x="653" y="734"/>
                  </a:cubicBezTo>
                  <a:cubicBezTo>
                    <a:pt x="689" y="734"/>
                    <a:pt x="720" y="725"/>
                    <a:pt x="752" y="707"/>
                  </a:cubicBezTo>
                  <a:cubicBezTo>
                    <a:pt x="765" y="698"/>
                    <a:pt x="779" y="685"/>
                    <a:pt x="792" y="676"/>
                  </a:cubicBezTo>
                  <a:cubicBezTo>
                    <a:pt x="806" y="667"/>
                    <a:pt x="810" y="658"/>
                    <a:pt x="819" y="649"/>
                  </a:cubicBezTo>
                  <a:cubicBezTo>
                    <a:pt x="837" y="626"/>
                    <a:pt x="855" y="608"/>
                    <a:pt x="873" y="586"/>
                  </a:cubicBezTo>
                  <a:lnTo>
                    <a:pt x="950" y="500"/>
                  </a:lnTo>
                  <a:cubicBezTo>
                    <a:pt x="981" y="464"/>
                    <a:pt x="1017" y="433"/>
                    <a:pt x="1049" y="397"/>
                  </a:cubicBezTo>
                  <a:cubicBezTo>
                    <a:pt x="1094" y="352"/>
                    <a:pt x="1143" y="311"/>
                    <a:pt x="1193" y="271"/>
                  </a:cubicBezTo>
                  <a:lnTo>
                    <a:pt x="1193" y="271"/>
                  </a:lnTo>
                  <a:lnTo>
                    <a:pt x="1179" y="280"/>
                  </a:lnTo>
                  <a:cubicBezTo>
                    <a:pt x="1202" y="262"/>
                    <a:pt x="1229" y="244"/>
                    <a:pt x="1251" y="226"/>
                  </a:cubicBezTo>
                  <a:cubicBezTo>
                    <a:pt x="1274" y="212"/>
                    <a:pt x="1314" y="185"/>
                    <a:pt x="1346" y="167"/>
                  </a:cubicBezTo>
                  <a:cubicBezTo>
                    <a:pt x="1382" y="149"/>
                    <a:pt x="1395" y="140"/>
                    <a:pt x="1422" y="122"/>
                  </a:cubicBezTo>
                  <a:cubicBezTo>
                    <a:pt x="1445" y="109"/>
                    <a:pt x="1472" y="95"/>
                    <a:pt x="1499" y="86"/>
                  </a:cubicBezTo>
                  <a:cubicBezTo>
                    <a:pt x="1512" y="82"/>
                    <a:pt x="1521" y="77"/>
                    <a:pt x="1526" y="68"/>
                  </a:cubicBezTo>
                  <a:cubicBezTo>
                    <a:pt x="1530" y="55"/>
                    <a:pt x="1535" y="46"/>
                    <a:pt x="1530" y="32"/>
                  </a:cubicBezTo>
                  <a:cubicBezTo>
                    <a:pt x="1526" y="14"/>
                    <a:pt x="1508" y="1"/>
                    <a:pt x="1490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4968075" y="2275200"/>
              <a:ext cx="18825" cy="17025"/>
            </a:xfrm>
            <a:custGeom>
              <a:rect b="b" l="l" r="r" t="t"/>
              <a:pathLst>
                <a:path extrusionOk="0" h="681" w="753">
                  <a:moveTo>
                    <a:pt x="703" y="0"/>
                  </a:moveTo>
                  <a:cubicBezTo>
                    <a:pt x="694" y="0"/>
                    <a:pt x="690" y="5"/>
                    <a:pt x="685" y="9"/>
                  </a:cubicBezTo>
                  <a:lnTo>
                    <a:pt x="681" y="9"/>
                  </a:lnTo>
                  <a:cubicBezTo>
                    <a:pt x="618" y="54"/>
                    <a:pt x="550" y="95"/>
                    <a:pt x="487" y="140"/>
                  </a:cubicBezTo>
                  <a:cubicBezTo>
                    <a:pt x="447" y="167"/>
                    <a:pt x="406" y="198"/>
                    <a:pt x="375" y="225"/>
                  </a:cubicBezTo>
                  <a:cubicBezTo>
                    <a:pt x="339" y="248"/>
                    <a:pt x="312" y="275"/>
                    <a:pt x="280" y="302"/>
                  </a:cubicBezTo>
                  <a:cubicBezTo>
                    <a:pt x="249" y="329"/>
                    <a:pt x="222" y="360"/>
                    <a:pt x="190" y="392"/>
                  </a:cubicBezTo>
                  <a:lnTo>
                    <a:pt x="118" y="468"/>
                  </a:lnTo>
                  <a:cubicBezTo>
                    <a:pt x="100" y="491"/>
                    <a:pt x="82" y="509"/>
                    <a:pt x="69" y="531"/>
                  </a:cubicBezTo>
                  <a:lnTo>
                    <a:pt x="37" y="567"/>
                  </a:lnTo>
                  <a:cubicBezTo>
                    <a:pt x="33" y="576"/>
                    <a:pt x="28" y="590"/>
                    <a:pt x="19" y="599"/>
                  </a:cubicBezTo>
                  <a:cubicBezTo>
                    <a:pt x="1" y="640"/>
                    <a:pt x="31" y="681"/>
                    <a:pt x="68" y="681"/>
                  </a:cubicBezTo>
                  <a:cubicBezTo>
                    <a:pt x="76" y="681"/>
                    <a:pt x="84" y="679"/>
                    <a:pt x="91" y="675"/>
                  </a:cubicBezTo>
                  <a:cubicBezTo>
                    <a:pt x="109" y="662"/>
                    <a:pt x="127" y="648"/>
                    <a:pt x="141" y="635"/>
                  </a:cubicBezTo>
                  <a:lnTo>
                    <a:pt x="172" y="594"/>
                  </a:lnTo>
                  <a:cubicBezTo>
                    <a:pt x="204" y="554"/>
                    <a:pt x="235" y="518"/>
                    <a:pt x="262" y="482"/>
                  </a:cubicBezTo>
                  <a:cubicBezTo>
                    <a:pt x="280" y="455"/>
                    <a:pt x="303" y="432"/>
                    <a:pt x="321" y="410"/>
                  </a:cubicBezTo>
                  <a:cubicBezTo>
                    <a:pt x="343" y="387"/>
                    <a:pt x="370" y="365"/>
                    <a:pt x="393" y="342"/>
                  </a:cubicBezTo>
                  <a:cubicBezTo>
                    <a:pt x="438" y="302"/>
                    <a:pt x="483" y="261"/>
                    <a:pt x="532" y="225"/>
                  </a:cubicBezTo>
                  <a:lnTo>
                    <a:pt x="532" y="225"/>
                  </a:lnTo>
                  <a:lnTo>
                    <a:pt x="523" y="230"/>
                  </a:lnTo>
                  <a:cubicBezTo>
                    <a:pt x="586" y="180"/>
                    <a:pt x="658" y="131"/>
                    <a:pt x="726" y="81"/>
                  </a:cubicBezTo>
                  <a:cubicBezTo>
                    <a:pt x="748" y="72"/>
                    <a:pt x="753" y="45"/>
                    <a:pt x="744" y="23"/>
                  </a:cubicBezTo>
                  <a:cubicBezTo>
                    <a:pt x="735" y="9"/>
                    <a:pt x="717" y="0"/>
                    <a:pt x="703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4969900" y="2275650"/>
              <a:ext cx="17675" cy="16350"/>
            </a:xfrm>
            <a:custGeom>
              <a:rect b="b" l="l" r="r" t="t"/>
              <a:pathLst>
                <a:path extrusionOk="0" h="654" w="707">
                  <a:moveTo>
                    <a:pt x="666" y="0"/>
                  </a:moveTo>
                  <a:cubicBezTo>
                    <a:pt x="662" y="0"/>
                    <a:pt x="657" y="0"/>
                    <a:pt x="653" y="5"/>
                  </a:cubicBezTo>
                  <a:cubicBezTo>
                    <a:pt x="621" y="23"/>
                    <a:pt x="590" y="41"/>
                    <a:pt x="558" y="59"/>
                  </a:cubicBezTo>
                  <a:cubicBezTo>
                    <a:pt x="527" y="81"/>
                    <a:pt x="491" y="104"/>
                    <a:pt x="459" y="126"/>
                  </a:cubicBezTo>
                  <a:cubicBezTo>
                    <a:pt x="428" y="149"/>
                    <a:pt x="392" y="180"/>
                    <a:pt x="360" y="207"/>
                  </a:cubicBezTo>
                  <a:lnTo>
                    <a:pt x="315" y="243"/>
                  </a:lnTo>
                  <a:cubicBezTo>
                    <a:pt x="297" y="257"/>
                    <a:pt x="284" y="275"/>
                    <a:pt x="266" y="288"/>
                  </a:cubicBezTo>
                  <a:cubicBezTo>
                    <a:pt x="239" y="315"/>
                    <a:pt x="212" y="347"/>
                    <a:pt x="185" y="374"/>
                  </a:cubicBezTo>
                  <a:cubicBezTo>
                    <a:pt x="153" y="401"/>
                    <a:pt x="135" y="428"/>
                    <a:pt x="108" y="455"/>
                  </a:cubicBezTo>
                  <a:cubicBezTo>
                    <a:pt x="86" y="477"/>
                    <a:pt x="68" y="509"/>
                    <a:pt x="50" y="536"/>
                  </a:cubicBezTo>
                  <a:cubicBezTo>
                    <a:pt x="32" y="558"/>
                    <a:pt x="18" y="576"/>
                    <a:pt x="9" y="599"/>
                  </a:cubicBezTo>
                  <a:cubicBezTo>
                    <a:pt x="0" y="612"/>
                    <a:pt x="5" y="630"/>
                    <a:pt x="14" y="644"/>
                  </a:cubicBezTo>
                  <a:cubicBezTo>
                    <a:pt x="21" y="650"/>
                    <a:pt x="30" y="654"/>
                    <a:pt x="39" y="654"/>
                  </a:cubicBezTo>
                  <a:cubicBezTo>
                    <a:pt x="48" y="654"/>
                    <a:pt x="57" y="650"/>
                    <a:pt x="63" y="644"/>
                  </a:cubicBezTo>
                  <a:cubicBezTo>
                    <a:pt x="77" y="621"/>
                    <a:pt x="95" y="603"/>
                    <a:pt x="108" y="585"/>
                  </a:cubicBezTo>
                  <a:lnTo>
                    <a:pt x="158" y="518"/>
                  </a:lnTo>
                  <a:cubicBezTo>
                    <a:pt x="203" y="459"/>
                    <a:pt x="248" y="401"/>
                    <a:pt x="302" y="347"/>
                  </a:cubicBezTo>
                  <a:cubicBezTo>
                    <a:pt x="329" y="320"/>
                    <a:pt x="356" y="293"/>
                    <a:pt x="387" y="266"/>
                  </a:cubicBezTo>
                  <a:cubicBezTo>
                    <a:pt x="414" y="239"/>
                    <a:pt x="450" y="207"/>
                    <a:pt x="482" y="185"/>
                  </a:cubicBezTo>
                  <a:lnTo>
                    <a:pt x="482" y="185"/>
                  </a:lnTo>
                  <a:lnTo>
                    <a:pt x="477" y="189"/>
                  </a:lnTo>
                  <a:cubicBezTo>
                    <a:pt x="545" y="140"/>
                    <a:pt x="612" y="95"/>
                    <a:pt x="684" y="54"/>
                  </a:cubicBezTo>
                  <a:cubicBezTo>
                    <a:pt x="707" y="36"/>
                    <a:pt x="698" y="0"/>
                    <a:pt x="666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4972700" y="2277000"/>
              <a:ext cx="8475" cy="5300"/>
            </a:xfrm>
            <a:custGeom>
              <a:rect b="b" l="l" r="r" t="t"/>
              <a:pathLst>
                <a:path extrusionOk="0" h="212" w="339">
                  <a:moveTo>
                    <a:pt x="307" y="0"/>
                  </a:moveTo>
                  <a:cubicBezTo>
                    <a:pt x="298" y="0"/>
                    <a:pt x="293" y="0"/>
                    <a:pt x="289" y="5"/>
                  </a:cubicBezTo>
                  <a:cubicBezTo>
                    <a:pt x="199" y="50"/>
                    <a:pt x="109" y="99"/>
                    <a:pt x="19" y="153"/>
                  </a:cubicBezTo>
                  <a:cubicBezTo>
                    <a:pt x="5" y="162"/>
                    <a:pt x="1" y="180"/>
                    <a:pt x="10" y="194"/>
                  </a:cubicBezTo>
                  <a:cubicBezTo>
                    <a:pt x="13" y="206"/>
                    <a:pt x="24" y="212"/>
                    <a:pt x="35" y="212"/>
                  </a:cubicBezTo>
                  <a:cubicBezTo>
                    <a:pt x="40" y="212"/>
                    <a:pt x="46" y="210"/>
                    <a:pt x="50" y="207"/>
                  </a:cubicBezTo>
                  <a:cubicBezTo>
                    <a:pt x="140" y="158"/>
                    <a:pt x="230" y="104"/>
                    <a:pt x="320" y="59"/>
                  </a:cubicBezTo>
                  <a:cubicBezTo>
                    <a:pt x="334" y="50"/>
                    <a:pt x="338" y="32"/>
                    <a:pt x="334" y="14"/>
                  </a:cubicBezTo>
                  <a:cubicBezTo>
                    <a:pt x="325" y="5"/>
                    <a:pt x="316" y="0"/>
                    <a:pt x="30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5054925" y="1442625"/>
              <a:ext cx="7325" cy="8525"/>
            </a:xfrm>
            <a:custGeom>
              <a:rect b="b" l="l" r="r" t="t"/>
              <a:pathLst>
                <a:path extrusionOk="0" h="341" w="293">
                  <a:moveTo>
                    <a:pt x="207" y="0"/>
                  </a:moveTo>
                  <a:cubicBezTo>
                    <a:pt x="198" y="5"/>
                    <a:pt x="189" y="5"/>
                    <a:pt x="185" y="9"/>
                  </a:cubicBezTo>
                  <a:lnTo>
                    <a:pt x="180" y="14"/>
                  </a:lnTo>
                  <a:cubicBezTo>
                    <a:pt x="149" y="32"/>
                    <a:pt x="117" y="54"/>
                    <a:pt x="90" y="81"/>
                  </a:cubicBezTo>
                  <a:cubicBezTo>
                    <a:pt x="50" y="126"/>
                    <a:pt x="23" y="180"/>
                    <a:pt x="9" y="239"/>
                  </a:cubicBezTo>
                  <a:cubicBezTo>
                    <a:pt x="5" y="248"/>
                    <a:pt x="5" y="261"/>
                    <a:pt x="0" y="279"/>
                  </a:cubicBezTo>
                  <a:cubicBezTo>
                    <a:pt x="0" y="302"/>
                    <a:pt x="14" y="320"/>
                    <a:pt x="32" y="333"/>
                  </a:cubicBezTo>
                  <a:cubicBezTo>
                    <a:pt x="41" y="338"/>
                    <a:pt x="51" y="341"/>
                    <a:pt x="61" y="341"/>
                  </a:cubicBezTo>
                  <a:cubicBezTo>
                    <a:pt x="77" y="341"/>
                    <a:pt x="93" y="335"/>
                    <a:pt x="104" y="324"/>
                  </a:cubicBezTo>
                  <a:cubicBezTo>
                    <a:pt x="113" y="311"/>
                    <a:pt x="117" y="302"/>
                    <a:pt x="122" y="288"/>
                  </a:cubicBezTo>
                  <a:cubicBezTo>
                    <a:pt x="144" y="243"/>
                    <a:pt x="171" y="203"/>
                    <a:pt x="203" y="162"/>
                  </a:cubicBezTo>
                  <a:cubicBezTo>
                    <a:pt x="212" y="149"/>
                    <a:pt x="225" y="135"/>
                    <a:pt x="239" y="122"/>
                  </a:cubicBezTo>
                  <a:cubicBezTo>
                    <a:pt x="252" y="113"/>
                    <a:pt x="261" y="108"/>
                    <a:pt x="270" y="99"/>
                  </a:cubicBezTo>
                  <a:cubicBezTo>
                    <a:pt x="279" y="95"/>
                    <a:pt x="288" y="81"/>
                    <a:pt x="293" y="72"/>
                  </a:cubicBezTo>
                  <a:cubicBezTo>
                    <a:pt x="279" y="36"/>
                    <a:pt x="243" y="9"/>
                    <a:pt x="207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5058625" y="1442400"/>
              <a:ext cx="5550" cy="7575"/>
            </a:xfrm>
            <a:custGeom>
              <a:rect b="b" l="l" r="r" t="t"/>
              <a:pathLst>
                <a:path extrusionOk="0" h="303" w="222">
                  <a:moveTo>
                    <a:pt x="180" y="0"/>
                  </a:moveTo>
                  <a:cubicBezTo>
                    <a:pt x="169" y="0"/>
                    <a:pt x="158" y="5"/>
                    <a:pt x="149" y="14"/>
                  </a:cubicBezTo>
                  <a:cubicBezTo>
                    <a:pt x="113" y="50"/>
                    <a:pt x="82" y="90"/>
                    <a:pt x="55" y="135"/>
                  </a:cubicBezTo>
                  <a:cubicBezTo>
                    <a:pt x="46" y="149"/>
                    <a:pt x="37" y="167"/>
                    <a:pt x="28" y="180"/>
                  </a:cubicBezTo>
                  <a:cubicBezTo>
                    <a:pt x="14" y="203"/>
                    <a:pt x="5" y="221"/>
                    <a:pt x="1" y="243"/>
                  </a:cubicBezTo>
                  <a:cubicBezTo>
                    <a:pt x="1" y="257"/>
                    <a:pt x="1" y="270"/>
                    <a:pt x="10" y="279"/>
                  </a:cubicBezTo>
                  <a:cubicBezTo>
                    <a:pt x="14" y="288"/>
                    <a:pt x="23" y="297"/>
                    <a:pt x="32" y="302"/>
                  </a:cubicBezTo>
                  <a:cubicBezTo>
                    <a:pt x="36" y="302"/>
                    <a:pt x="39" y="302"/>
                    <a:pt x="42" y="302"/>
                  </a:cubicBezTo>
                  <a:cubicBezTo>
                    <a:pt x="65" y="302"/>
                    <a:pt x="83" y="290"/>
                    <a:pt x="91" y="270"/>
                  </a:cubicBezTo>
                  <a:cubicBezTo>
                    <a:pt x="95" y="248"/>
                    <a:pt x="104" y="230"/>
                    <a:pt x="109" y="212"/>
                  </a:cubicBezTo>
                  <a:cubicBezTo>
                    <a:pt x="122" y="180"/>
                    <a:pt x="140" y="153"/>
                    <a:pt x="158" y="126"/>
                  </a:cubicBezTo>
                  <a:cubicBezTo>
                    <a:pt x="172" y="108"/>
                    <a:pt x="190" y="86"/>
                    <a:pt x="208" y="72"/>
                  </a:cubicBezTo>
                  <a:cubicBezTo>
                    <a:pt x="221" y="54"/>
                    <a:pt x="221" y="27"/>
                    <a:pt x="208" y="14"/>
                  </a:cubicBezTo>
                  <a:cubicBezTo>
                    <a:pt x="201" y="5"/>
                    <a:pt x="191" y="0"/>
                    <a:pt x="180" y="0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5107100" y="1456450"/>
              <a:ext cx="11725" cy="55125"/>
            </a:xfrm>
            <a:custGeom>
              <a:rect b="b" l="l" r="r" t="t"/>
              <a:pathLst>
                <a:path extrusionOk="0" h="2205" w="469">
                  <a:moveTo>
                    <a:pt x="32" y="1"/>
                  </a:moveTo>
                  <a:cubicBezTo>
                    <a:pt x="14" y="5"/>
                    <a:pt x="1" y="27"/>
                    <a:pt x="5" y="50"/>
                  </a:cubicBezTo>
                  <a:cubicBezTo>
                    <a:pt x="19" y="81"/>
                    <a:pt x="28" y="117"/>
                    <a:pt x="37" y="153"/>
                  </a:cubicBezTo>
                  <a:cubicBezTo>
                    <a:pt x="46" y="189"/>
                    <a:pt x="50" y="225"/>
                    <a:pt x="59" y="261"/>
                  </a:cubicBezTo>
                  <a:cubicBezTo>
                    <a:pt x="73" y="333"/>
                    <a:pt x="86" y="410"/>
                    <a:pt x="95" y="486"/>
                  </a:cubicBezTo>
                  <a:cubicBezTo>
                    <a:pt x="104" y="563"/>
                    <a:pt x="113" y="621"/>
                    <a:pt x="118" y="689"/>
                  </a:cubicBezTo>
                  <a:cubicBezTo>
                    <a:pt x="122" y="756"/>
                    <a:pt x="131" y="828"/>
                    <a:pt x="140" y="896"/>
                  </a:cubicBezTo>
                  <a:cubicBezTo>
                    <a:pt x="140" y="896"/>
                    <a:pt x="140" y="900"/>
                    <a:pt x="140" y="900"/>
                  </a:cubicBezTo>
                  <a:lnTo>
                    <a:pt x="145" y="927"/>
                  </a:lnTo>
                  <a:lnTo>
                    <a:pt x="145" y="914"/>
                  </a:lnTo>
                  <a:cubicBezTo>
                    <a:pt x="154" y="1013"/>
                    <a:pt x="163" y="1112"/>
                    <a:pt x="172" y="1211"/>
                  </a:cubicBezTo>
                  <a:cubicBezTo>
                    <a:pt x="176" y="1256"/>
                    <a:pt x="185" y="1305"/>
                    <a:pt x="190" y="1350"/>
                  </a:cubicBezTo>
                  <a:cubicBezTo>
                    <a:pt x="194" y="1400"/>
                    <a:pt x="194" y="1445"/>
                    <a:pt x="199" y="1490"/>
                  </a:cubicBezTo>
                  <a:cubicBezTo>
                    <a:pt x="199" y="1512"/>
                    <a:pt x="203" y="1539"/>
                    <a:pt x="203" y="1562"/>
                  </a:cubicBezTo>
                  <a:cubicBezTo>
                    <a:pt x="203" y="1584"/>
                    <a:pt x="203" y="1602"/>
                    <a:pt x="208" y="1625"/>
                  </a:cubicBezTo>
                  <a:cubicBezTo>
                    <a:pt x="208" y="1660"/>
                    <a:pt x="212" y="1696"/>
                    <a:pt x="212" y="1737"/>
                  </a:cubicBezTo>
                  <a:cubicBezTo>
                    <a:pt x="212" y="1777"/>
                    <a:pt x="217" y="1809"/>
                    <a:pt x="221" y="1845"/>
                  </a:cubicBezTo>
                  <a:cubicBezTo>
                    <a:pt x="221" y="1881"/>
                    <a:pt x="221" y="1921"/>
                    <a:pt x="221" y="1957"/>
                  </a:cubicBezTo>
                  <a:lnTo>
                    <a:pt x="221" y="2025"/>
                  </a:lnTo>
                  <a:lnTo>
                    <a:pt x="221" y="2061"/>
                  </a:lnTo>
                  <a:cubicBezTo>
                    <a:pt x="221" y="2092"/>
                    <a:pt x="230" y="2119"/>
                    <a:pt x="244" y="2146"/>
                  </a:cubicBezTo>
                  <a:cubicBezTo>
                    <a:pt x="262" y="2182"/>
                    <a:pt x="302" y="2205"/>
                    <a:pt x="347" y="2205"/>
                  </a:cubicBezTo>
                  <a:cubicBezTo>
                    <a:pt x="396" y="2205"/>
                    <a:pt x="441" y="2169"/>
                    <a:pt x="459" y="2119"/>
                  </a:cubicBezTo>
                  <a:cubicBezTo>
                    <a:pt x="464" y="2079"/>
                    <a:pt x="468" y="2038"/>
                    <a:pt x="468" y="1993"/>
                  </a:cubicBezTo>
                  <a:lnTo>
                    <a:pt x="468" y="1899"/>
                  </a:lnTo>
                  <a:cubicBezTo>
                    <a:pt x="468" y="1867"/>
                    <a:pt x="468" y="1836"/>
                    <a:pt x="464" y="1809"/>
                  </a:cubicBezTo>
                  <a:cubicBezTo>
                    <a:pt x="455" y="1777"/>
                    <a:pt x="464" y="1746"/>
                    <a:pt x="459" y="1714"/>
                  </a:cubicBezTo>
                  <a:cubicBezTo>
                    <a:pt x="455" y="1687"/>
                    <a:pt x="450" y="1656"/>
                    <a:pt x="450" y="1625"/>
                  </a:cubicBezTo>
                  <a:cubicBezTo>
                    <a:pt x="446" y="1593"/>
                    <a:pt x="446" y="1548"/>
                    <a:pt x="441" y="1512"/>
                  </a:cubicBezTo>
                  <a:cubicBezTo>
                    <a:pt x="437" y="1476"/>
                    <a:pt x="437" y="1431"/>
                    <a:pt x="432" y="1395"/>
                  </a:cubicBezTo>
                  <a:cubicBezTo>
                    <a:pt x="429" y="1361"/>
                    <a:pt x="422" y="1317"/>
                    <a:pt x="417" y="1275"/>
                  </a:cubicBezTo>
                  <a:lnTo>
                    <a:pt x="417" y="1275"/>
                  </a:lnTo>
                  <a:cubicBezTo>
                    <a:pt x="418" y="1279"/>
                    <a:pt x="418" y="1283"/>
                    <a:pt x="419" y="1287"/>
                  </a:cubicBezTo>
                  <a:lnTo>
                    <a:pt x="414" y="1251"/>
                  </a:lnTo>
                  <a:lnTo>
                    <a:pt x="414" y="1251"/>
                  </a:lnTo>
                  <a:cubicBezTo>
                    <a:pt x="415" y="1259"/>
                    <a:pt x="416" y="1267"/>
                    <a:pt x="417" y="1275"/>
                  </a:cubicBezTo>
                  <a:lnTo>
                    <a:pt x="417" y="1275"/>
                  </a:lnTo>
                  <a:cubicBezTo>
                    <a:pt x="413" y="1253"/>
                    <a:pt x="410" y="1234"/>
                    <a:pt x="410" y="1211"/>
                  </a:cubicBezTo>
                  <a:cubicBezTo>
                    <a:pt x="401" y="1157"/>
                    <a:pt x="392" y="1098"/>
                    <a:pt x="383" y="1040"/>
                  </a:cubicBezTo>
                  <a:lnTo>
                    <a:pt x="383" y="1040"/>
                  </a:lnTo>
                  <a:lnTo>
                    <a:pt x="387" y="1067"/>
                  </a:lnTo>
                  <a:cubicBezTo>
                    <a:pt x="378" y="972"/>
                    <a:pt x="360" y="873"/>
                    <a:pt x="333" y="779"/>
                  </a:cubicBezTo>
                  <a:cubicBezTo>
                    <a:pt x="324" y="738"/>
                    <a:pt x="311" y="698"/>
                    <a:pt x="297" y="657"/>
                  </a:cubicBezTo>
                  <a:cubicBezTo>
                    <a:pt x="288" y="612"/>
                    <a:pt x="271" y="572"/>
                    <a:pt x="257" y="531"/>
                  </a:cubicBezTo>
                  <a:cubicBezTo>
                    <a:pt x="244" y="491"/>
                    <a:pt x="226" y="437"/>
                    <a:pt x="208" y="392"/>
                  </a:cubicBezTo>
                  <a:cubicBezTo>
                    <a:pt x="190" y="342"/>
                    <a:pt x="181" y="311"/>
                    <a:pt x="163" y="275"/>
                  </a:cubicBezTo>
                  <a:cubicBezTo>
                    <a:pt x="149" y="234"/>
                    <a:pt x="136" y="194"/>
                    <a:pt x="122" y="153"/>
                  </a:cubicBezTo>
                  <a:cubicBezTo>
                    <a:pt x="109" y="117"/>
                    <a:pt x="95" y="72"/>
                    <a:pt x="82" y="36"/>
                  </a:cubicBezTo>
                  <a:cubicBezTo>
                    <a:pt x="77" y="18"/>
                    <a:pt x="59" y="5"/>
                    <a:pt x="41" y="5"/>
                  </a:cubicBezTo>
                  <a:lnTo>
                    <a:pt x="32" y="5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5102275" y="1464325"/>
              <a:ext cx="5200" cy="25500"/>
            </a:xfrm>
            <a:custGeom>
              <a:rect b="b" l="l" r="r" t="t"/>
              <a:pathLst>
                <a:path extrusionOk="0" h="1020" w="208">
                  <a:moveTo>
                    <a:pt x="197" y="838"/>
                  </a:moveTo>
                  <a:lnTo>
                    <a:pt x="197" y="838"/>
                  </a:lnTo>
                  <a:cubicBezTo>
                    <a:pt x="197" y="841"/>
                    <a:pt x="198" y="843"/>
                    <a:pt x="198" y="846"/>
                  </a:cubicBezTo>
                  <a:cubicBezTo>
                    <a:pt x="198" y="843"/>
                    <a:pt x="198" y="841"/>
                    <a:pt x="197" y="838"/>
                  </a:cubicBezTo>
                  <a:close/>
                  <a:moveTo>
                    <a:pt x="32" y="0"/>
                  </a:moveTo>
                  <a:lnTo>
                    <a:pt x="27" y="5"/>
                  </a:lnTo>
                  <a:cubicBezTo>
                    <a:pt x="9" y="9"/>
                    <a:pt x="0" y="23"/>
                    <a:pt x="5" y="41"/>
                  </a:cubicBezTo>
                  <a:cubicBezTo>
                    <a:pt x="14" y="86"/>
                    <a:pt x="23" y="131"/>
                    <a:pt x="32" y="176"/>
                  </a:cubicBezTo>
                  <a:lnTo>
                    <a:pt x="32" y="167"/>
                  </a:lnTo>
                  <a:lnTo>
                    <a:pt x="36" y="216"/>
                  </a:lnTo>
                  <a:lnTo>
                    <a:pt x="36" y="207"/>
                  </a:lnTo>
                  <a:lnTo>
                    <a:pt x="45" y="252"/>
                  </a:lnTo>
                  <a:cubicBezTo>
                    <a:pt x="50" y="311"/>
                    <a:pt x="50" y="369"/>
                    <a:pt x="45" y="428"/>
                  </a:cubicBezTo>
                  <a:cubicBezTo>
                    <a:pt x="45" y="459"/>
                    <a:pt x="45" y="491"/>
                    <a:pt x="41" y="522"/>
                  </a:cubicBezTo>
                  <a:cubicBezTo>
                    <a:pt x="36" y="554"/>
                    <a:pt x="41" y="581"/>
                    <a:pt x="36" y="612"/>
                  </a:cubicBezTo>
                  <a:cubicBezTo>
                    <a:pt x="32" y="666"/>
                    <a:pt x="32" y="720"/>
                    <a:pt x="27" y="774"/>
                  </a:cubicBezTo>
                  <a:cubicBezTo>
                    <a:pt x="27" y="801"/>
                    <a:pt x="23" y="828"/>
                    <a:pt x="27" y="855"/>
                  </a:cubicBezTo>
                  <a:cubicBezTo>
                    <a:pt x="32" y="882"/>
                    <a:pt x="27" y="905"/>
                    <a:pt x="27" y="932"/>
                  </a:cubicBezTo>
                  <a:cubicBezTo>
                    <a:pt x="27" y="954"/>
                    <a:pt x="36" y="977"/>
                    <a:pt x="54" y="995"/>
                  </a:cubicBezTo>
                  <a:cubicBezTo>
                    <a:pt x="73" y="1012"/>
                    <a:pt x="95" y="1019"/>
                    <a:pt x="116" y="1019"/>
                  </a:cubicBezTo>
                  <a:cubicBezTo>
                    <a:pt x="163" y="1019"/>
                    <a:pt x="207" y="984"/>
                    <a:pt x="207" y="932"/>
                  </a:cubicBezTo>
                  <a:cubicBezTo>
                    <a:pt x="207" y="896"/>
                    <a:pt x="199" y="861"/>
                    <a:pt x="194" y="826"/>
                  </a:cubicBezTo>
                  <a:lnTo>
                    <a:pt x="194" y="826"/>
                  </a:lnTo>
                  <a:cubicBezTo>
                    <a:pt x="195" y="829"/>
                    <a:pt x="196" y="833"/>
                    <a:pt x="197" y="838"/>
                  </a:cubicBezTo>
                  <a:lnTo>
                    <a:pt x="197" y="838"/>
                  </a:lnTo>
                  <a:cubicBezTo>
                    <a:pt x="193" y="805"/>
                    <a:pt x="189" y="771"/>
                    <a:pt x="185" y="738"/>
                  </a:cubicBezTo>
                  <a:cubicBezTo>
                    <a:pt x="180" y="702"/>
                    <a:pt x="176" y="662"/>
                    <a:pt x="171" y="626"/>
                  </a:cubicBezTo>
                  <a:cubicBezTo>
                    <a:pt x="162" y="585"/>
                    <a:pt x="162" y="558"/>
                    <a:pt x="158" y="527"/>
                  </a:cubicBezTo>
                  <a:cubicBezTo>
                    <a:pt x="153" y="491"/>
                    <a:pt x="144" y="459"/>
                    <a:pt x="140" y="423"/>
                  </a:cubicBezTo>
                  <a:cubicBezTo>
                    <a:pt x="135" y="387"/>
                    <a:pt x="131" y="356"/>
                    <a:pt x="122" y="324"/>
                  </a:cubicBezTo>
                  <a:cubicBezTo>
                    <a:pt x="117" y="288"/>
                    <a:pt x="108" y="257"/>
                    <a:pt x="104" y="221"/>
                  </a:cubicBezTo>
                  <a:cubicBezTo>
                    <a:pt x="104" y="203"/>
                    <a:pt x="99" y="185"/>
                    <a:pt x="95" y="171"/>
                  </a:cubicBezTo>
                  <a:lnTo>
                    <a:pt x="95" y="176"/>
                  </a:lnTo>
                  <a:cubicBezTo>
                    <a:pt x="90" y="126"/>
                    <a:pt x="77" y="72"/>
                    <a:pt x="68" y="23"/>
                  </a:cubicBezTo>
                  <a:cubicBezTo>
                    <a:pt x="68" y="9"/>
                    <a:pt x="54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4979125" y="2282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4986200" y="1426075"/>
              <a:ext cx="700" cy="25"/>
            </a:xfrm>
            <a:custGeom>
              <a:rect b="b" l="l" r="r" t="t"/>
              <a:pathLst>
                <a:path extrusionOk="0" h="1" w="28">
                  <a:moveTo>
                    <a:pt x="1" y="1"/>
                  </a:moveTo>
                  <a:cubicBezTo>
                    <a:pt x="5" y="1"/>
                    <a:pt x="10" y="1"/>
                    <a:pt x="14" y="1"/>
                  </a:cubicBezTo>
                  <a:lnTo>
                    <a:pt x="28" y="1"/>
                  </a:lnTo>
                  <a:lnTo>
                    <a:pt x="1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069200" y="1448925"/>
              <a:ext cx="3300" cy="2200"/>
            </a:xfrm>
            <a:custGeom>
              <a:rect b="b" l="l" r="r" t="t"/>
              <a:pathLst>
                <a:path extrusionOk="0" h="88" w="132">
                  <a:moveTo>
                    <a:pt x="127" y="0"/>
                  </a:moveTo>
                  <a:lnTo>
                    <a:pt x="127" y="9"/>
                  </a:lnTo>
                  <a:cubicBezTo>
                    <a:pt x="127" y="12"/>
                    <a:pt x="128" y="15"/>
                    <a:pt x="128" y="18"/>
                  </a:cubicBezTo>
                  <a:lnTo>
                    <a:pt x="131" y="18"/>
                  </a:lnTo>
                  <a:cubicBezTo>
                    <a:pt x="127" y="14"/>
                    <a:pt x="127" y="5"/>
                    <a:pt x="127" y="0"/>
                  </a:cubicBezTo>
                  <a:close/>
                  <a:moveTo>
                    <a:pt x="1" y="18"/>
                  </a:moveTo>
                  <a:cubicBezTo>
                    <a:pt x="1" y="23"/>
                    <a:pt x="5" y="32"/>
                    <a:pt x="10" y="41"/>
                  </a:cubicBezTo>
                  <a:cubicBezTo>
                    <a:pt x="17" y="70"/>
                    <a:pt x="40" y="88"/>
                    <a:pt x="68" y="88"/>
                  </a:cubicBezTo>
                  <a:cubicBezTo>
                    <a:pt x="74" y="88"/>
                    <a:pt x="80" y="87"/>
                    <a:pt x="86" y="86"/>
                  </a:cubicBezTo>
                  <a:cubicBezTo>
                    <a:pt x="115" y="77"/>
                    <a:pt x="132" y="47"/>
                    <a:pt x="128" y="18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5051350" y="1449250"/>
              <a:ext cx="3475" cy="1950"/>
            </a:xfrm>
            <a:custGeom>
              <a:rect b="b" l="l" r="r" t="t"/>
              <a:pathLst>
                <a:path extrusionOk="0" h="78" w="139">
                  <a:moveTo>
                    <a:pt x="8" y="1"/>
                  </a:moveTo>
                  <a:cubicBezTo>
                    <a:pt x="8" y="1"/>
                    <a:pt x="8" y="1"/>
                    <a:pt x="8" y="5"/>
                  </a:cubicBezTo>
                  <a:cubicBezTo>
                    <a:pt x="0" y="49"/>
                    <a:pt x="36" y="77"/>
                    <a:pt x="72" y="77"/>
                  </a:cubicBezTo>
                  <a:cubicBezTo>
                    <a:pt x="96" y="77"/>
                    <a:pt x="119" y="65"/>
                    <a:pt x="130" y="37"/>
                  </a:cubicBezTo>
                  <a:cubicBezTo>
                    <a:pt x="134" y="23"/>
                    <a:pt x="134" y="14"/>
                    <a:pt x="139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003300" y="1516050"/>
              <a:ext cx="117200" cy="118575"/>
            </a:xfrm>
            <a:custGeom>
              <a:rect b="b" l="l" r="r" t="t"/>
              <a:pathLst>
                <a:path extrusionOk="0" h="4743" w="4688">
                  <a:moveTo>
                    <a:pt x="4517" y="1"/>
                  </a:moveTo>
                  <a:lnTo>
                    <a:pt x="4521" y="14"/>
                  </a:lnTo>
                  <a:lnTo>
                    <a:pt x="144" y="14"/>
                  </a:lnTo>
                  <a:cubicBezTo>
                    <a:pt x="117" y="19"/>
                    <a:pt x="99" y="37"/>
                    <a:pt x="90" y="64"/>
                  </a:cubicBezTo>
                  <a:cubicBezTo>
                    <a:pt x="27" y="361"/>
                    <a:pt x="0" y="671"/>
                    <a:pt x="18" y="977"/>
                  </a:cubicBezTo>
                  <a:cubicBezTo>
                    <a:pt x="36" y="1301"/>
                    <a:pt x="86" y="1629"/>
                    <a:pt x="158" y="1944"/>
                  </a:cubicBezTo>
                  <a:cubicBezTo>
                    <a:pt x="234" y="2264"/>
                    <a:pt x="329" y="2574"/>
                    <a:pt x="446" y="2880"/>
                  </a:cubicBezTo>
                  <a:cubicBezTo>
                    <a:pt x="504" y="3019"/>
                    <a:pt x="558" y="3163"/>
                    <a:pt x="626" y="3298"/>
                  </a:cubicBezTo>
                  <a:cubicBezTo>
                    <a:pt x="662" y="3379"/>
                    <a:pt x="702" y="3456"/>
                    <a:pt x="743" y="3528"/>
                  </a:cubicBezTo>
                  <a:cubicBezTo>
                    <a:pt x="783" y="3600"/>
                    <a:pt x="837" y="3685"/>
                    <a:pt x="905" y="3780"/>
                  </a:cubicBezTo>
                  <a:cubicBezTo>
                    <a:pt x="914" y="3793"/>
                    <a:pt x="927" y="3807"/>
                    <a:pt x="945" y="3811"/>
                  </a:cubicBezTo>
                  <a:lnTo>
                    <a:pt x="963" y="3811"/>
                  </a:lnTo>
                  <a:cubicBezTo>
                    <a:pt x="977" y="3829"/>
                    <a:pt x="995" y="3838"/>
                    <a:pt x="1017" y="3838"/>
                  </a:cubicBezTo>
                  <a:lnTo>
                    <a:pt x="1327" y="3838"/>
                  </a:lnTo>
                  <a:cubicBezTo>
                    <a:pt x="1327" y="3942"/>
                    <a:pt x="1327" y="4041"/>
                    <a:pt x="1332" y="4144"/>
                  </a:cubicBezTo>
                  <a:cubicBezTo>
                    <a:pt x="1336" y="4306"/>
                    <a:pt x="1341" y="4477"/>
                    <a:pt x="1332" y="4643"/>
                  </a:cubicBezTo>
                  <a:cubicBezTo>
                    <a:pt x="1341" y="4679"/>
                    <a:pt x="1368" y="4706"/>
                    <a:pt x="1399" y="4720"/>
                  </a:cubicBezTo>
                  <a:cubicBezTo>
                    <a:pt x="1453" y="4729"/>
                    <a:pt x="1507" y="4733"/>
                    <a:pt x="1561" y="4733"/>
                  </a:cubicBezTo>
                  <a:lnTo>
                    <a:pt x="1651" y="4733"/>
                  </a:lnTo>
                  <a:cubicBezTo>
                    <a:pt x="1665" y="4729"/>
                    <a:pt x="1674" y="4729"/>
                    <a:pt x="1683" y="4720"/>
                  </a:cubicBezTo>
                  <a:cubicBezTo>
                    <a:pt x="1714" y="4720"/>
                    <a:pt x="1741" y="4693"/>
                    <a:pt x="1741" y="4657"/>
                  </a:cubicBezTo>
                  <a:cubicBezTo>
                    <a:pt x="1746" y="4580"/>
                    <a:pt x="1750" y="4504"/>
                    <a:pt x="1750" y="4427"/>
                  </a:cubicBezTo>
                  <a:cubicBezTo>
                    <a:pt x="1759" y="4234"/>
                    <a:pt x="1773" y="4036"/>
                    <a:pt x="1773" y="3838"/>
                  </a:cubicBezTo>
                  <a:lnTo>
                    <a:pt x="2969" y="3838"/>
                  </a:lnTo>
                  <a:lnTo>
                    <a:pt x="2969" y="3942"/>
                  </a:lnTo>
                  <a:cubicBezTo>
                    <a:pt x="2974" y="4180"/>
                    <a:pt x="2978" y="4418"/>
                    <a:pt x="2992" y="4657"/>
                  </a:cubicBezTo>
                  <a:cubicBezTo>
                    <a:pt x="2992" y="4679"/>
                    <a:pt x="3005" y="4702"/>
                    <a:pt x="3028" y="4711"/>
                  </a:cubicBezTo>
                  <a:cubicBezTo>
                    <a:pt x="3037" y="4724"/>
                    <a:pt x="3050" y="4733"/>
                    <a:pt x="3068" y="4738"/>
                  </a:cubicBezTo>
                  <a:cubicBezTo>
                    <a:pt x="3100" y="4738"/>
                    <a:pt x="3127" y="4742"/>
                    <a:pt x="3158" y="4742"/>
                  </a:cubicBezTo>
                  <a:cubicBezTo>
                    <a:pt x="3203" y="4742"/>
                    <a:pt x="3248" y="4738"/>
                    <a:pt x="3293" y="4733"/>
                  </a:cubicBezTo>
                  <a:cubicBezTo>
                    <a:pt x="3316" y="4729"/>
                    <a:pt x="3334" y="4715"/>
                    <a:pt x="3347" y="4693"/>
                  </a:cubicBezTo>
                  <a:cubicBezTo>
                    <a:pt x="3361" y="4679"/>
                    <a:pt x="3374" y="4661"/>
                    <a:pt x="3374" y="4643"/>
                  </a:cubicBezTo>
                  <a:cubicBezTo>
                    <a:pt x="3379" y="4508"/>
                    <a:pt x="3379" y="4373"/>
                    <a:pt x="3383" y="4238"/>
                  </a:cubicBezTo>
                  <a:cubicBezTo>
                    <a:pt x="3388" y="4104"/>
                    <a:pt x="3392" y="3969"/>
                    <a:pt x="3397" y="3834"/>
                  </a:cubicBezTo>
                  <a:lnTo>
                    <a:pt x="3748" y="3834"/>
                  </a:lnTo>
                  <a:cubicBezTo>
                    <a:pt x="3775" y="3834"/>
                    <a:pt x="3797" y="3820"/>
                    <a:pt x="3806" y="3798"/>
                  </a:cubicBezTo>
                  <a:lnTo>
                    <a:pt x="3811" y="3798"/>
                  </a:lnTo>
                  <a:cubicBezTo>
                    <a:pt x="3833" y="3798"/>
                    <a:pt x="3856" y="3784"/>
                    <a:pt x="3865" y="3766"/>
                  </a:cubicBezTo>
                  <a:cubicBezTo>
                    <a:pt x="3955" y="3600"/>
                    <a:pt x="4031" y="3433"/>
                    <a:pt x="4094" y="3258"/>
                  </a:cubicBezTo>
                  <a:cubicBezTo>
                    <a:pt x="4148" y="3123"/>
                    <a:pt x="4198" y="2988"/>
                    <a:pt x="4247" y="2853"/>
                  </a:cubicBezTo>
                  <a:cubicBezTo>
                    <a:pt x="4355" y="2542"/>
                    <a:pt x="4445" y="2232"/>
                    <a:pt x="4521" y="1913"/>
                  </a:cubicBezTo>
                  <a:cubicBezTo>
                    <a:pt x="4602" y="1593"/>
                    <a:pt x="4652" y="1269"/>
                    <a:pt x="4670" y="941"/>
                  </a:cubicBezTo>
                  <a:cubicBezTo>
                    <a:pt x="4688" y="640"/>
                    <a:pt x="4656" y="338"/>
                    <a:pt x="4575" y="46"/>
                  </a:cubicBezTo>
                  <a:cubicBezTo>
                    <a:pt x="4566" y="19"/>
                    <a:pt x="4544" y="1"/>
                    <a:pt x="4517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5091350" y="1608400"/>
              <a:ext cx="8475" cy="3850"/>
            </a:xfrm>
            <a:custGeom>
              <a:rect b="b" l="l" r="r" t="t"/>
              <a:pathLst>
                <a:path extrusionOk="0" h="154" w="339">
                  <a:moveTo>
                    <a:pt x="271" y="0"/>
                  </a:moveTo>
                  <a:cubicBezTo>
                    <a:pt x="262" y="0"/>
                    <a:pt x="257" y="0"/>
                    <a:pt x="248" y="5"/>
                  </a:cubicBezTo>
                  <a:lnTo>
                    <a:pt x="253" y="5"/>
                  </a:lnTo>
                  <a:cubicBezTo>
                    <a:pt x="235" y="9"/>
                    <a:pt x="217" y="18"/>
                    <a:pt x="199" y="23"/>
                  </a:cubicBezTo>
                  <a:cubicBezTo>
                    <a:pt x="176" y="27"/>
                    <a:pt x="154" y="32"/>
                    <a:pt x="131" y="32"/>
                  </a:cubicBezTo>
                  <a:lnTo>
                    <a:pt x="100" y="27"/>
                  </a:lnTo>
                  <a:cubicBezTo>
                    <a:pt x="96" y="26"/>
                    <a:pt x="91" y="26"/>
                    <a:pt x="87" y="26"/>
                  </a:cubicBezTo>
                  <a:cubicBezTo>
                    <a:pt x="17" y="26"/>
                    <a:pt x="1" y="136"/>
                    <a:pt x="77" y="149"/>
                  </a:cubicBezTo>
                  <a:cubicBezTo>
                    <a:pt x="109" y="153"/>
                    <a:pt x="145" y="153"/>
                    <a:pt x="181" y="153"/>
                  </a:cubicBezTo>
                  <a:cubicBezTo>
                    <a:pt x="221" y="149"/>
                    <a:pt x="262" y="140"/>
                    <a:pt x="298" y="122"/>
                  </a:cubicBezTo>
                  <a:cubicBezTo>
                    <a:pt x="311" y="113"/>
                    <a:pt x="325" y="104"/>
                    <a:pt x="329" y="90"/>
                  </a:cubicBezTo>
                  <a:cubicBezTo>
                    <a:pt x="338" y="72"/>
                    <a:pt x="338" y="54"/>
                    <a:pt x="329" y="41"/>
                  </a:cubicBezTo>
                  <a:cubicBezTo>
                    <a:pt x="325" y="23"/>
                    <a:pt x="316" y="14"/>
                    <a:pt x="298" y="5"/>
                  </a:cubicBezTo>
                  <a:cubicBezTo>
                    <a:pt x="289" y="0"/>
                    <a:pt x="280" y="0"/>
                    <a:pt x="271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5093200" y="1608500"/>
              <a:ext cx="6400" cy="3525"/>
            </a:xfrm>
            <a:custGeom>
              <a:rect b="b" l="l" r="r" t="t"/>
              <a:pathLst>
                <a:path extrusionOk="0" h="141" w="256">
                  <a:moveTo>
                    <a:pt x="192" y="1"/>
                  </a:moveTo>
                  <a:cubicBezTo>
                    <a:pt x="179" y="1"/>
                    <a:pt x="165" y="5"/>
                    <a:pt x="156" y="14"/>
                  </a:cubicBezTo>
                  <a:lnTo>
                    <a:pt x="161" y="14"/>
                  </a:lnTo>
                  <a:lnTo>
                    <a:pt x="138" y="23"/>
                  </a:lnTo>
                  <a:lnTo>
                    <a:pt x="156" y="14"/>
                  </a:lnTo>
                  <a:lnTo>
                    <a:pt x="134" y="14"/>
                  </a:lnTo>
                  <a:lnTo>
                    <a:pt x="125" y="10"/>
                  </a:lnTo>
                  <a:cubicBezTo>
                    <a:pt x="114" y="5"/>
                    <a:pt x="104" y="3"/>
                    <a:pt x="95" y="3"/>
                  </a:cubicBezTo>
                  <a:cubicBezTo>
                    <a:pt x="35" y="3"/>
                    <a:pt x="0" y="91"/>
                    <a:pt x="66" y="122"/>
                  </a:cubicBezTo>
                  <a:cubicBezTo>
                    <a:pt x="89" y="131"/>
                    <a:pt x="111" y="140"/>
                    <a:pt x="138" y="140"/>
                  </a:cubicBezTo>
                  <a:cubicBezTo>
                    <a:pt x="152" y="140"/>
                    <a:pt x="161" y="140"/>
                    <a:pt x="174" y="136"/>
                  </a:cubicBezTo>
                  <a:lnTo>
                    <a:pt x="192" y="131"/>
                  </a:lnTo>
                  <a:lnTo>
                    <a:pt x="228" y="113"/>
                  </a:lnTo>
                  <a:cubicBezTo>
                    <a:pt x="242" y="104"/>
                    <a:pt x="251" y="91"/>
                    <a:pt x="255" y="73"/>
                  </a:cubicBezTo>
                  <a:cubicBezTo>
                    <a:pt x="255" y="59"/>
                    <a:pt x="251" y="41"/>
                    <a:pt x="242" y="28"/>
                  </a:cubicBezTo>
                  <a:cubicBezTo>
                    <a:pt x="233" y="14"/>
                    <a:pt x="219" y="5"/>
                    <a:pt x="206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5094500" y="1608725"/>
              <a:ext cx="5650" cy="3525"/>
            </a:xfrm>
            <a:custGeom>
              <a:rect b="b" l="l" r="r" t="t"/>
              <a:pathLst>
                <a:path extrusionOk="0" h="141" w="226">
                  <a:moveTo>
                    <a:pt x="73" y="1"/>
                  </a:moveTo>
                  <a:cubicBezTo>
                    <a:pt x="46" y="1"/>
                    <a:pt x="28" y="14"/>
                    <a:pt x="14" y="37"/>
                  </a:cubicBezTo>
                  <a:cubicBezTo>
                    <a:pt x="1" y="68"/>
                    <a:pt x="14" y="104"/>
                    <a:pt x="46" y="122"/>
                  </a:cubicBezTo>
                  <a:cubicBezTo>
                    <a:pt x="64" y="131"/>
                    <a:pt x="86" y="140"/>
                    <a:pt x="113" y="140"/>
                  </a:cubicBezTo>
                  <a:cubicBezTo>
                    <a:pt x="122" y="140"/>
                    <a:pt x="136" y="140"/>
                    <a:pt x="149" y="136"/>
                  </a:cubicBezTo>
                  <a:lnTo>
                    <a:pt x="167" y="131"/>
                  </a:lnTo>
                  <a:lnTo>
                    <a:pt x="199" y="118"/>
                  </a:lnTo>
                  <a:cubicBezTo>
                    <a:pt x="212" y="109"/>
                    <a:pt x="221" y="91"/>
                    <a:pt x="226" y="77"/>
                  </a:cubicBezTo>
                  <a:cubicBezTo>
                    <a:pt x="226" y="59"/>
                    <a:pt x="221" y="41"/>
                    <a:pt x="212" y="28"/>
                  </a:cubicBezTo>
                  <a:cubicBezTo>
                    <a:pt x="203" y="14"/>
                    <a:pt x="190" y="5"/>
                    <a:pt x="172" y="5"/>
                  </a:cubicBezTo>
                  <a:cubicBezTo>
                    <a:pt x="168" y="4"/>
                    <a:pt x="164" y="3"/>
                    <a:pt x="160" y="3"/>
                  </a:cubicBezTo>
                  <a:cubicBezTo>
                    <a:pt x="149" y="3"/>
                    <a:pt x="137" y="8"/>
                    <a:pt x="127" y="14"/>
                  </a:cubicBezTo>
                  <a:lnTo>
                    <a:pt x="113" y="14"/>
                  </a:lnTo>
                  <a:lnTo>
                    <a:pt x="100" y="5"/>
                  </a:lnTo>
                  <a:cubicBezTo>
                    <a:pt x="91" y="1"/>
                    <a:pt x="82" y="1"/>
                    <a:pt x="73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5095300" y="1608625"/>
              <a:ext cx="3175" cy="3175"/>
            </a:xfrm>
            <a:custGeom>
              <a:rect b="b" l="l" r="r" t="t"/>
              <a:pathLst>
                <a:path extrusionOk="0" h="127" w="127">
                  <a:moveTo>
                    <a:pt x="59" y="0"/>
                  </a:moveTo>
                  <a:cubicBezTo>
                    <a:pt x="23" y="5"/>
                    <a:pt x="0" y="36"/>
                    <a:pt x="0" y="68"/>
                  </a:cubicBezTo>
                  <a:cubicBezTo>
                    <a:pt x="5" y="86"/>
                    <a:pt x="9" y="99"/>
                    <a:pt x="23" y="113"/>
                  </a:cubicBezTo>
                  <a:cubicBezTo>
                    <a:pt x="36" y="122"/>
                    <a:pt x="54" y="126"/>
                    <a:pt x="68" y="126"/>
                  </a:cubicBezTo>
                  <a:cubicBezTo>
                    <a:pt x="104" y="122"/>
                    <a:pt x="126" y="90"/>
                    <a:pt x="126" y="59"/>
                  </a:cubicBezTo>
                  <a:cubicBezTo>
                    <a:pt x="126" y="41"/>
                    <a:pt x="117" y="27"/>
                    <a:pt x="104" y="18"/>
                  </a:cubicBezTo>
                  <a:cubicBezTo>
                    <a:pt x="90" y="5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5026350" y="1608850"/>
              <a:ext cx="5150" cy="3275"/>
            </a:xfrm>
            <a:custGeom>
              <a:rect b="b" l="l" r="r" t="t"/>
              <a:pathLst>
                <a:path extrusionOk="0" h="131" w="206">
                  <a:moveTo>
                    <a:pt x="41" y="0"/>
                  </a:moveTo>
                  <a:lnTo>
                    <a:pt x="41" y="5"/>
                  </a:lnTo>
                  <a:cubicBezTo>
                    <a:pt x="28" y="9"/>
                    <a:pt x="14" y="18"/>
                    <a:pt x="10" y="36"/>
                  </a:cubicBezTo>
                  <a:cubicBezTo>
                    <a:pt x="1" y="50"/>
                    <a:pt x="1" y="68"/>
                    <a:pt x="5" y="81"/>
                  </a:cubicBezTo>
                  <a:cubicBezTo>
                    <a:pt x="10" y="99"/>
                    <a:pt x="23" y="113"/>
                    <a:pt x="37" y="117"/>
                  </a:cubicBezTo>
                  <a:cubicBezTo>
                    <a:pt x="46" y="122"/>
                    <a:pt x="59" y="126"/>
                    <a:pt x="73" y="131"/>
                  </a:cubicBezTo>
                  <a:lnTo>
                    <a:pt x="127" y="131"/>
                  </a:lnTo>
                  <a:cubicBezTo>
                    <a:pt x="206" y="117"/>
                    <a:pt x="195" y="4"/>
                    <a:pt x="122" y="4"/>
                  </a:cubicBezTo>
                  <a:cubicBezTo>
                    <a:pt x="120" y="4"/>
                    <a:pt x="119" y="5"/>
                    <a:pt x="118" y="5"/>
                  </a:cubicBezTo>
                  <a:lnTo>
                    <a:pt x="91" y="5"/>
                  </a:lnTo>
                  <a:cubicBezTo>
                    <a:pt x="82" y="0"/>
                    <a:pt x="73" y="0"/>
                    <a:pt x="64" y="0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5026125" y="1608725"/>
              <a:ext cx="4425" cy="3300"/>
            </a:xfrm>
            <a:custGeom>
              <a:rect b="b" l="l" r="r" t="t"/>
              <a:pathLst>
                <a:path extrusionOk="0" h="132" w="177">
                  <a:moveTo>
                    <a:pt x="64" y="1"/>
                  </a:moveTo>
                  <a:cubicBezTo>
                    <a:pt x="37" y="1"/>
                    <a:pt x="10" y="23"/>
                    <a:pt x="5" y="50"/>
                  </a:cubicBezTo>
                  <a:cubicBezTo>
                    <a:pt x="1" y="86"/>
                    <a:pt x="23" y="118"/>
                    <a:pt x="55" y="122"/>
                  </a:cubicBezTo>
                  <a:cubicBezTo>
                    <a:pt x="68" y="127"/>
                    <a:pt x="86" y="131"/>
                    <a:pt x="100" y="131"/>
                  </a:cubicBezTo>
                  <a:cubicBezTo>
                    <a:pt x="103" y="132"/>
                    <a:pt x="106" y="132"/>
                    <a:pt x="109" y="132"/>
                  </a:cubicBezTo>
                  <a:cubicBezTo>
                    <a:pt x="138" y="132"/>
                    <a:pt x="167" y="114"/>
                    <a:pt x="172" y="82"/>
                  </a:cubicBezTo>
                  <a:cubicBezTo>
                    <a:pt x="176" y="50"/>
                    <a:pt x="154" y="19"/>
                    <a:pt x="122" y="10"/>
                  </a:cubicBezTo>
                  <a:cubicBezTo>
                    <a:pt x="109" y="10"/>
                    <a:pt x="91" y="5"/>
                    <a:pt x="77" y="1"/>
                  </a:cubicBezTo>
                  <a:close/>
                </a:path>
              </a:pathLst>
            </a:custGeom>
            <a:solidFill>
              <a:srgbClr val="FF9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993400" y="1449250"/>
              <a:ext cx="137225" cy="195150"/>
            </a:xfrm>
            <a:custGeom>
              <a:rect b="b" l="l" r="r" t="t"/>
              <a:pathLst>
                <a:path extrusionOk="0" h="7806" w="5489">
                  <a:moveTo>
                    <a:pt x="4814" y="127"/>
                  </a:moveTo>
                  <a:lnTo>
                    <a:pt x="4823" y="154"/>
                  </a:lnTo>
                  <a:cubicBezTo>
                    <a:pt x="4845" y="194"/>
                    <a:pt x="4863" y="239"/>
                    <a:pt x="4886" y="284"/>
                  </a:cubicBezTo>
                  <a:cubicBezTo>
                    <a:pt x="5079" y="770"/>
                    <a:pt x="5214" y="1278"/>
                    <a:pt x="5277" y="1796"/>
                  </a:cubicBezTo>
                  <a:cubicBezTo>
                    <a:pt x="5372" y="2551"/>
                    <a:pt x="5367" y="3312"/>
                    <a:pt x="5264" y="4067"/>
                  </a:cubicBezTo>
                  <a:cubicBezTo>
                    <a:pt x="5223" y="4364"/>
                    <a:pt x="5165" y="4666"/>
                    <a:pt x="5088" y="4958"/>
                  </a:cubicBezTo>
                  <a:cubicBezTo>
                    <a:pt x="5007" y="5259"/>
                    <a:pt x="4908" y="5552"/>
                    <a:pt x="4787" y="5840"/>
                  </a:cubicBezTo>
                  <a:cubicBezTo>
                    <a:pt x="4657" y="6146"/>
                    <a:pt x="4499" y="6443"/>
                    <a:pt x="4324" y="6726"/>
                  </a:cubicBezTo>
                  <a:cubicBezTo>
                    <a:pt x="4319" y="6731"/>
                    <a:pt x="4319" y="6735"/>
                    <a:pt x="4315" y="6740"/>
                  </a:cubicBezTo>
                  <a:lnTo>
                    <a:pt x="3973" y="6740"/>
                  </a:lnTo>
                  <a:cubicBezTo>
                    <a:pt x="3959" y="6740"/>
                    <a:pt x="3946" y="6744"/>
                    <a:pt x="3937" y="6753"/>
                  </a:cubicBezTo>
                  <a:cubicBezTo>
                    <a:pt x="3928" y="6753"/>
                    <a:pt x="3914" y="6762"/>
                    <a:pt x="3905" y="6767"/>
                  </a:cubicBezTo>
                  <a:cubicBezTo>
                    <a:pt x="3896" y="6780"/>
                    <a:pt x="3887" y="6798"/>
                    <a:pt x="3887" y="6816"/>
                  </a:cubicBezTo>
                  <a:cubicBezTo>
                    <a:pt x="3874" y="6973"/>
                    <a:pt x="3874" y="7135"/>
                    <a:pt x="3874" y="7293"/>
                  </a:cubicBezTo>
                  <a:lnTo>
                    <a:pt x="3874" y="7306"/>
                  </a:lnTo>
                  <a:cubicBezTo>
                    <a:pt x="3874" y="7419"/>
                    <a:pt x="3874" y="7531"/>
                    <a:pt x="3869" y="7644"/>
                  </a:cubicBezTo>
                  <a:cubicBezTo>
                    <a:pt x="3797" y="7648"/>
                    <a:pt x="3725" y="7653"/>
                    <a:pt x="3653" y="7653"/>
                  </a:cubicBezTo>
                  <a:lnTo>
                    <a:pt x="3563" y="7653"/>
                  </a:lnTo>
                  <a:cubicBezTo>
                    <a:pt x="3482" y="7648"/>
                    <a:pt x="3397" y="7639"/>
                    <a:pt x="3298" y="7630"/>
                  </a:cubicBezTo>
                  <a:cubicBezTo>
                    <a:pt x="3298" y="7540"/>
                    <a:pt x="3298" y="7446"/>
                    <a:pt x="3289" y="7356"/>
                  </a:cubicBezTo>
                  <a:cubicBezTo>
                    <a:pt x="3280" y="7176"/>
                    <a:pt x="3280" y="6996"/>
                    <a:pt x="3289" y="6816"/>
                  </a:cubicBezTo>
                  <a:cubicBezTo>
                    <a:pt x="3289" y="6780"/>
                    <a:pt x="3262" y="6753"/>
                    <a:pt x="3226" y="6753"/>
                  </a:cubicBezTo>
                  <a:cubicBezTo>
                    <a:pt x="3217" y="6749"/>
                    <a:pt x="3208" y="6744"/>
                    <a:pt x="3199" y="6744"/>
                  </a:cubicBezTo>
                  <a:lnTo>
                    <a:pt x="2358" y="6744"/>
                  </a:lnTo>
                  <a:cubicBezTo>
                    <a:pt x="2340" y="6744"/>
                    <a:pt x="2326" y="6753"/>
                    <a:pt x="2313" y="6762"/>
                  </a:cubicBezTo>
                  <a:cubicBezTo>
                    <a:pt x="2299" y="6762"/>
                    <a:pt x="2281" y="6771"/>
                    <a:pt x="2268" y="6785"/>
                  </a:cubicBezTo>
                  <a:cubicBezTo>
                    <a:pt x="2259" y="6793"/>
                    <a:pt x="2250" y="6811"/>
                    <a:pt x="2250" y="6825"/>
                  </a:cubicBezTo>
                  <a:cubicBezTo>
                    <a:pt x="2254" y="6991"/>
                    <a:pt x="2245" y="7162"/>
                    <a:pt x="2241" y="7311"/>
                  </a:cubicBezTo>
                  <a:cubicBezTo>
                    <a:pt x="2232" y="7428"/>
                    <a:pt x="2227" y="7549"/>
                    <a:pt x="2227" y="7666"/>
                  </a:cubicBezTo>
                  <a:cubicBezTo>
                    <a:pt x="2128" y="7675"/>
                    <a:pt x="2043" y="7675"/>
                    <a:pt x="1962" y="7675"/>
                  </a:cubicBezTo>
                  <a:lnTo>
                    <a:pt x="1840" y="7675"/>
                  </a:lnTo>
                  <a:cubicBezTo>
                    <a:pt x="1746" y="7671"/>
                    <a:pt x="1656" y="7662"/>
                    <a:pt x="1566" y="7648"/>
                  </a:cubicBezTo>
                  <a:cubicBezTo>
                    <a:pt x="1548" y="7446"/>
                    <a:pt x="1548" y="7243"/>
                    <a:pt x="1557" y="7041"/>
                  </a:cubicBezTo>
                  <a:cubicBezTo>
                    <a:pt x="1557" y="6969"/>
                    <a:pt x="1557" y="6901"/>
                    <a:pt x="1557" y="6834"/>
                  </a:cubicBezTo>
                  <a:cubicBezTo>
                    <a:pt x="1557" y="6807"/>
                    <a:pt x="1544" y="6785"/>
                    <a:pt x="1517" y="6771"/>
                  </a:cubicBezTo>
                  <a:cubicBezTo>
                    <a:pt x="1508" y="6758"/>
                    <a:pt x="1490" y="6749"/>
                    <a:pt x="1467" y="6749"/>
                  </a:cubicBezTo>
                  <a:lnTo>
                    <a:pt x="1094" y="6749"/>
                  </a:lnTo>
                  <a:cubicBezTo>
                    <a:pt x="963" y="6546"/>
                    <a:pt x="855" y="6335"/>
                    <a:pt x="761" y="6114"/>
                  </a:cubicBezTo>
                  <a:lnTo>
                    <a:pt x="770" y="6105"/>
                  </a:lnTo>
                  <a:cubicBezTo>
                    <a:pt x="626" y="5754"/>
                    <a:pt x="509" y="5394"/>
                    <a:pt x="419" y="5030"/>
                  </a:cubicBezTo>
                  <a:cubicBezTo>
                    <a:pt x="333" y="4697"/>
                    <a:pt x="270" y="4364"/>
                    <a:pt x="225" y="4027"/>
                  </a:cubicBezTo>
                  <a:cubicBezTo>
                    <a:pt x="126" y="3307"/>
                    <a:pt x="122" y="2578"/>
                    <a:pt x="212" y="1859"/>
                  </a:cubicBezTo>
                  <a:cubicBezTo>
                    <a:pt x="270" y="1373"/>
                    <a:pt x="396" y="896"/>
                    <a:pt x="576" y="446"/>
                  </a:cubicBezTo>
                  <a:lnTo>
                    <a:pt x="576" y="441"/>
                  </a:lnTo>
                  <a:lnTo>
                    <a:pt x="576" y="432"/>
                  </a:lnTo>
                  <a:cubicBezTo>
                    <a:pt x="626" y="329"/>
                    <a:pt x="671" y="226"/>
                    <a:pt x="720" y="127"/>
                  </a:cubicBezTo>
                  <a:close/>
                  <a:moveTo>
                    <a:pt x="3159" y="1"/>
                  </a:moveTo>
                  <a:cubicBezTo>
                    <a:pt x="3159" y="1"/>
                    <a:pt x="3159" y="1"/>
                    <a:pt x="3159" y="5"/>
                  </a:cubicBezTo>
                  <a:lnTo>
                    <a:pt x="720" y="5"/>
                  </a:lnTo>
                  <a:cubicBezTo>
                    <a:pt x="702" y="5"/>
                    <a:pt x="689" y="10"/>
                    <a:pt x="675" y="19"/>
                  </a:cubicBezTo>
                  <a:cubicBezTo>
                    <a:pt x="653" y="19"/>
                    <a:pt x="635" y="32"/>
                    <a:pt x="626" y="50"/>
                  </a:cubicBezTo>
                  <a:cubicBezTo>
                    <a:pt x="482" y="329"/>
                    <a:pt x="365" y="617"/>
                    <a:pt x="279" y="914"/>
                  </a:cubicBezTo>
                  <a:cubicBezTo>
                    <a:pt x="189" y="1224"/>
                    <a:pt x="122" y="1544"/>
                    <a:pt x="86" y="1863"/>
                  </a:cubicBezTo>
                  <a:cubicBezTo>
                    <a:pt x="1" y="2524"/>
                    <a:pt x="1" y="3190"/>
                    <a:pt x="77" y="3851"/>
                  </a:cubicBezTo>
                  <a:cubicBezTo>
                    <a:pt x="131" y="4333"/>
                    <a:pt x="221" y="4805"/>
                    <a:pt x="351" y="5273"/>
                  </a:cubicBezTo>
                  <a:cubicBezTo>
                    <a:pt x="540" y="5948"/>
                    <a:pt x="743" y="6425"/>
                    <a:pt x="1008" y="6834"/>
                  </a:cubicBezTo>
                  <a:cubicBezTo>
                    <a:pt x="1022" y="6856"/>
                    <a:pt x="1044" y="6865"/>
                    <a:pt x="1067" y="6865"/>
                  </a:cubicBezTo>
                  <a:cubicBezTo>
                    <a:pt x="1076" y="6870"/>
                    <a:pt x="1085" y="6874"/>
                    <a:pt x="1094" y="6874"/>
                  </a:cubicBezTo>
                  <a:lnTo>
                    <a:pt x="1440" y="6874"/>
                  </a:lnTo>
                  <a:cubicBezTo>
                    <a:pt x="1440" y="6910"/>
                    <a:pt x="1440" y="6946"/>
                    <a:pt x="1436" y="6982"/>
                  </a:cubicBezTo>
                  <a:lnTo>
                    <a:pt x="1436" y="7041"/>
                  </a:lnTo>
                  <a:cubicBezTo>
                    <a:pt x="1427" y="7257"/>
                    <a:pt x="1436" y="7473"/>
                    <a:pt x="1454" y="7689"/>
                  </a:cubicBezTo>
                  <a:cubicBezTo>
                    <a:pt x="1454" y="7702"/>
                    <a:pt x="1463" y="7720"/>
                    <a:pt x="1472" y="7734"/>
                  </a:cubicBezTo>
                  <a:lnTo>
                    <a:pt x="1485" y="7743"/>
                  </a:lnTo>
                  <a:cubicBezTo>
                    <a:pt x="1494" y="7756"/>
                    <a:pt x="1508" y="7765"/>
                    <a:pt x="1526" y="7770"/>
                  </a:cubicBezTo>
                  <a:cubicBezTo>
                    <a:pt x="1678" y="7792"/>
                    <a:pt x="1836" y="7806"/>
                    <a:pt x="1989" y="7806"/>
                  </a:cubicBezTo>
                  <a:cubicBezTo>
                    <a:pt x="2083" y="7806"/>
                    <a:pt x="2182" y="7801"/>
                    <a:pt x="2286" y="7792"/>
                  </a:cubicBezTo>
                  <a:cubicBezTo>
                    <a:pt x="2317" y="7788"/>
                    <a:pt x="2344" y="7765"/>
                    <a:pt x="2344" y="7729"/>
                  </a:cubicBezTo>
                  <a:cubicBezTo>
                    <a:pt x="2358" y="7720"/>
                    <a:pt x="2367" y="7702"/>
                    <a:pt x="2367" y="7684"/>
                  </a:cubicBezTo>
                  <a:cubicBezTo>
                    <a:pt x="2367" y="7558"/>
                    <a:pt x="2376" y="7437"/>
                    <a:pt x="2380" y="7315"/>
                  </a:cubicBezTo>
                  <a:lnTo>
                    <a:pt x="2380" y="7302"/>
                  </a:lnTo>
                  <a:cubicBezTo>
                    <a:pt x="2389" y="7162"/>
                    <a:pt x="2394" y="7014"/>
                    <a:pt x="2394" y="6874"/>
                  </a:cubicBezTo>
                  <a:lnTo>
                    <a:pt x="3168" y="6874"/>
                  </a:lnTo>
                  <a:cubicBezTo>
                    <a:pt x="3163" y="7032"/>
                    <a:pt x="3163" y="7194"/>
                    <a:pt x="3172" y="7356"/>
                  </a:cubicBezTo>
                  <a:cubicBezTo>
                    <a:pt x="3177" y="7455"/>
                    <a:pt x="3181" y="7558"/>
                    <a:pt x="3181" y="7657"/>
                  </a:cubicBezTo>
                  <a:cubicBezTo>
                    <a:pt x="3181" y="7675"/>
                    <a:pt x="3190" y="7693"/>
                    <a:pt x="3204" y="7707"/>
                  </a:cubicBezTo>
                  <a:cubicBezTo>
                    <a:pt x="3213" y="7729"/>
                    <a:pt x="3230" y="7747"/>
                    <a:pt x="3253" y="7752"/>
                  </a:cubicBezTo>
                  <a:cubicBezTo>
                    <a:pt x="3392" y="7770"/>
                    <a:pt x="3536" y="7783"/>
                    <a:pt x="3676" y="7783"/>
                  </a:cubicBezTo>
                  <a:cubicBezTo>
                    <a:pt x="3761" y="7783"/>
                    <a:pt x="3842" y="7779"/>
                    <a:pt x="3928" y="7765"/>
                  </a:cubicBezTo>
                  <a:cubicBezTo>
                    <a:pt x="3941" y="7765"/>
                    <a:pt x="3959" y="7756"/>
                    <a:pt x="3968" y="7743"/>
                  </a:cubicBezTo>
                  <a:cubicBezTo>
                    <a:pt x="3991" y="7729"/>
                    <a:pt x="4004" y="7707"/>
                    <a:pt x="4004" y="7684"/>
                  </a:cubicBezTo>
                  <a:cubicBezTo>
                    <a:pt x="4013" y="7558"/>
                    <a:pt x="4013" y="7437"/>
                    <a:pt x="4013" y="7306"/>
                  </a:cubicBezTo>
                  <a:lnTo>
                    <a:pt x="4013" y="7288"/>
                  </a:lnTo>
                  <a:cubicBezTo>
                    <a:pt x="4013" y="7153"/>
                    <a:pt x="4013" y="7009"/>
                    <a:pt x="4027" y="6870"/>
                  </a:cubicBezTo>
                  <a:lnTo>
                    <a:pt x="4324" y="6870"/>
                  </a:lnTo>
                  <a:cubicBezTo>
                    <a:pt x="4351" y="6870"/>
                    <a:pt x="4378" y="6852"/>
                    <a:pt x="4382" y="6825"/>
                  </a:cubicBezTo>
                  <a:lnTo>
                    <a:pt x="4387" y="6825"/>
                  </a:lnTo>
                  <a:cubicBezTo>
                    <a:pt x="4409" y="6825"/>
                    <a:pt x="4432" y="6816"/>
                    <a:pt x="4445" y="6793"/>
                  </a:cubicBezTo>
                  <a:cubicBezTo>
                    <a:pt x="4634" y="6492"/>
                    <a:pt x="4801" y="6168"/>
                    <a:pt x="4940" y="5835"/>
                  </a:cubicBezTo>
                  <a:cubicBezTo>
                    <a:pt x="5079" y="5502"/>
                    <a:pt x="5187" y="5156"/>
                    <a:pt x="5268" y="4805"/>
                  </a:cubicBezTo>
                  <a:cubicBezTo>
                    <a:pt x="5349" y="4463"/>
                    <a:pt x="5403" y="4117"/>
                    <a:pt x="5439" y="3770"/>
                  </a:cubicBezTo>
                  <a:cubicBezTo>
                    <a:pt x="5471" y="3424"/>
                    <a:pt x="5489" y="3078"/>
                    <a:pt x="5484" y="2731"/>
                  </a:cubicBezTo>
                  <a:cubicBezTo>
                    <a:pt x="5480" y="2268"/>
                    <a:pt x="5435" y="1805"/>
                    <a:pt x="5345" y="1350"/>
                  </a:cubicBezTo>
                  <a:cubicBezTo>
                    <a:pt x="5259" y="900"/>
                    <a:pt x="5120" y="464"/>
                    <a:pt x="4926" y="50"/>
                  </a:cubicBezTo>
                  <a:cubicBezTo>
                    <a:pt x="4919" y="30"/>
                    <a:pt x="4901" y="18"/>
                    <a:pt x="4878" y="18"/>
                  </a:cubicBezTo>
                  <a:cubicBezTo>
                    <a:pt x="4875" y="18"/>
                    <a:pt x="4871" y="18"/>
                    <a:pt x="4868" y="19"/>
                  </a:cubicBezTo>
                  <a:cubicBezTo>
                    <a:pt x="4859" y="10"/>
                    <a:pt x="4841" y="1"/>
                    <a:pt x="4823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016000" y="1529325"/>
              <a:ext cx="92600" cy="31975"/>
            </a:xfrm>
            <a:custGeom>
              <a:rect b="b" l="l" r="r" t="t"/>
              <a:pathLst>
                <a:path extrusionOk="0" h="1279" w="3704">
                  <a:moveTo>
                    <a:pt x="1" y="1"/>
                  </a:moveTo>
                  <a:lnTo>
                    <a:pt x="1" y="1278"/>
                  </a:lnTo>
                  <a:lnTo>
                    <a:pt x="3703" y="1278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4871950" y="1401225"/>
              <a:ext cx="214700" cy="893575"/>
            </a:xfrm>
            <a:custGeom>
              <a:rect b="b" l="l" r="r" t="t"/>
              <a:pathLst>
                <a:path extrusionOk="0" h="35743" w="8588">
                  <a:moveTo>
                    <a:pt x="4278" y="136"/>
                  </a:moveTo>
                  <a:cubicBezTo>
                    <a:pt x="4319" y="140"/>
                    <a:pt x="4364" y="145"/>
                    <a:pt x="4404" y="158"/>
                  </a:cubicBezTo>
                  <a:cubicBezTo>
                    <a:pt x="4431" y="167"/>
                    <a:pt x="4463" y="181"/>
                    <a:pt x="4490" y="194"/>
                  </a:cubicBezTo>
                  <a:lnTo>
                    <a:pt x="4494" y="621"/>
                  </a:lnTo>
                  <a:lnTo>
                    <a:pt x="4094" y="621"/>
                  </a:lnTo>
                  <a:lnTo>
                    <a:pt x="4094" y="446"/>
                  </a:lnTo>
                  <a:lnTo>
                    <a:pt x="4094" y="185"/>
                  </a:lnTo>
                  <a:lnTo>
                    <a:pt x="4116" y="167"/>
                  </a:lnTo>
                  <a:cubicBezTo>
                    <a:pt x="4134" y="163"/>
                    <a:pt x="4152" y="154"/>
                    <a:pt x="4175" y="149"/>
                  </a:cubicBezTo>
                  <a:cubicBezTo>
                    <a:pt x="4206" y="140"/>
                    <a:pt x="4242" y="136"/>
                    <a:pt x="4278" y="136"/>
                  </a:cubicBezTo>
                  <a:close/>
                  <a:moveTo>
                    <a:pt x="8471" y="747"/>
                  </a:moveTo>
                  <a:lnTo>
                    <a:pt x="8471" y="1125"/>
                  </a:lnTo>
                  <a:lnTo>
                    <a:pt x="8471" y="1238"/>
                  </a:lnTo>
                  <a:lnTo>
                    <a:pt x="3801" y="1233"/>
                  </a:lnTo>
                  <a:lnTo>
                    <a:pt x="139" y="1238"/>
                  </a:lnTo>
                  <a:lnTo>
                    <a:pt x="139" y="747"/>
                  </a:lnTo>
                  <a:close/>
                  <a:moveTo>
                    <a:pt x="4503" y="1368"/>
                  </a:moveTo>
                  <a:lnTo>
                    <a:pt x="4539" y="6344"/>
                  </a:lnTo>
                  <a:lnTo>
                    <a:pt x="4580" y="11382"/>
                  </a:lnTo>
                  <a:lnTo>
                    <a:pt x="4625" y="17716"/>
                  </a:lnTo>
                  <a:lnTo>
                    <a:pt x="4674" y="24028"/>
                  </a:lnTo>
                  <a:lnTo>
                    <a:pt x="4715" y="29242"/>
                  </a:lnTo>
                  <a:lnTo>
                    <a:pt x="4755" y="34469"/>
                  </a:lnTo>
                  <a:lnTo>
                    <a:pt x="4755" y="34946"/>
                  </a:lnTo>
                  <a:cubicBezTo>
                    <a:pt x="4697" y="34937"/>
                    <a:pt x="4638" y="34932"/>
                    <a:pt x="4580" y="34932"/>
                  </a:cubicBezTo>
                  <a:lnTo>
                    <a:pt x="4562" y="34932"/>
                  </a:lnTo>
                  <a:cubicBezTo>
                    <a:pt x="4494" y="34932"/>
                    <a:pt x="4427" y="34937"/>
                    <a:pt x="4359" y="34941"/>
                  </a:cubicBezTo>
                  <a:cubicBezTo>
                    <a:pt x="4341" y="32616"/>
                    <a:pt x="4323" y="30290"/>
                    <a:pt x="4305" y="27960"/>
                  </a:cubicBezTo>
                  <a:cubicBezTo>
                    <a:pt x="4287" y="25233"/>
                    <a:pt x="4265" y="22503"/>
                    <a:pt x="4242" y="19777"/>
                  </a:cubicBezTo>
                  <a:lnTo>
                    <a:pt x="4211" y="15674"/>
                  </a:lnTo>
                  <a:lnTo>
                    <a:pt x="4157" y="8454"/>
                  </a:lnTo>
                  <a:lnTo>
                    <a:pt x="4134" y="5287"/>
                  </a:lnTo>
                  <a:lnTo>
                    <a:pt x="4125" y="4112"/>
                  </a:lnTo>
                  <a:lnTo>
                    <a:pt x="4116" y="2952"/>
                  </a:lnTo>
                  <a:lnTo>
                    <a:pt x="4107" y="2115"/>
                  </a:lnTo>
                  <a:lnTo>
                    <a:pt x="4103" y="1368"/>
                  </a:lnTo>
                  <a:close/>
                  <a:moveTo>
                    <a:pt x="4638" y="35063"/>
                  </a:moveTo>
                  <a:cubicBezTo>
                    <a:pt x="4679" y="35063"/>
                    <a:pt x="4719" y="35067"/>
                    <a:pt x="4760" y="35072"/>
                  </a:cubicBezTo>
                  <a:lnTo>
                    <a:pt x="4791" y="35076"/>
                  </a:lnTo>
                  <a:lnTo>
                    <a:pt x="4823" y="35081"/>
                  </a:lnTo>
                  <a:cubicBezTo>
                    <a:pt x="4845" y="35081"/>
                    <a:pt x="4868" y="35085"/>
                    <a:pt x="4885" y="35090"/>
                  </a:cubicBezTo>
                  <a:cubicBezTo>
                    <a:pt x="4989" y="35099"/>
                    <a:pt x="5088" y="35121"/>
                    <a:pt x="5187" y="35148"/>
                  </a:cubicBezTo>
                  <a:cubicBezTo>
                    <a:pt x="5344" y="35198"/>
                    <a:pt x="5497" y="35270"/>
                    <a:pt x="5637" y="35355"/>
                  </a:cubicBezTo>
                  <a:cubicBezTo>
                    <a:pt x="5754" y="35427"/>
                    <a:pt x="5857" y="35517"/>
                    <a:pt x="5952" y="35616"/>
                  </a:cubicBezTo>
                  <a:lnTo>
                    <a:pt x="3626" y="35612"/>
                  </a:lnTo>
                  <a:lnTo>
                    <a:pt x="3118" y="35612"/>
                  </a:lnTo>
                  <a:cubicBezTo>
                    <a:pt x="3127" y="35603"/>
                    <a:pt x="3140" y="35594"/>
                    <a:pt x="3149" y="35585"/>
                  </a:cubicBezTo>
                  <a:lnTo>
                    <a:pt x="3163" y="35571"/>
                  </a:lnTo>
                  <a:cubicBezTo>
                    <a:pt x="3221" y="35517"/>
                    <a:pt x="3284" y="35468"/>
                    <a:pt x="3351" y="35427"/>
                  </a:cubicBezTo>
                  <a:cubicBezTo>
                    <a:pt x="3405" y="35391"/>
                    <a:pt x="3468" y="35355"/>
                    <a:pt x="3531" y="35319"/>
                  </a:cubicBezTo>
                  <a:cubicBezTo>
                    <a:pt x="3689" y="35234"/>
                    <a:pt x="3860" y="35171"/>
                    <a:pt x="4035" y="35126"/>
                  </a:cubicBezTo>
                  <a:cubicBezTo>
                    <a:pt x="4107" y="35112"/>
                    <a:pt x="4170" y="35099"/>
                    <a:pt x="4233" y="35090"/>
                  </a:cubicBezTo>
                  <a:lnTo>
                    <a:pt x="4233" y="35094"/>
                  </a:lnTo>
                  <a:cubicBezTo>
                    <a:pt x="4256" y="35090"/>
                    <a:pt x="4278" y="35085"/>
                    <a:pt x="4301" y="35085"/>
                  </a:cubicBezTo>
                  <a:lnTo>
                    <a:pt x="4328" y="35081"/>
                  </a:lnTo>
                  <a:lnTo>
                    <a:pt x="4346" y="35081"/>
                  </a:lnTo>
                  <a:lnTo>
                    <a:pt x="4359" y="35072"/>
                  </a:lnTo>
                  <a:cubicBezTo>
                    <a:pt x="4436" y="35067"/>
                    <a:pt x="4517" y="35063"/>
                    <a:pt x="4589" y="35063"/>
                  </a:cubicBezTo>
                  <a:close/>
                  <a:moveTo>
                    <a:pt x="4287" y="1"/>
                  </a:moveTo>
                  <a:lnTo>
                    <a:pt x="4287" y="5"/>
                  </a:lnTo>
                  <a:lnTo>
                    <a:pt x="4269" y="5"/>
                  </a:lnTo>
                  <a:cubicBezTo>
                    <a:pt x="4170" y="5"/>
                    <a:pt x="4071" y="37"/>
                    <a:pt x="3995" y="100"/>
                  </a:cubicBezTo>
                  <a:cubicBezTo>
                    <a:pt x="3972" y="113"/>
                    <a:pt x="3959" y="136"/>
                    <a:pt x="3959" y="158"/>
                  </a:cubicBezTo>
                  <a:lnTo>
                    <a:pt x="3959" y="347"/>
                  </a:lnTo>
                  <a:lnTo>
                    <a:pt x="3959" y="626"/>
                  </a:lnTo>
                  <a:lnTo>
                    <a:pt x="67" y="626"/>
                  </a:lnTo>
                  <a:cubicBezTo>
                    <a:pt x="32" y="626"/>
                    <a:pt x="5" y="653"/>
                    <a:pt x="0" y="689"/>
                  </a:cubicBezTo>
                  <a:lnTo>
                    <a:pt x="0" y="1305"/>
                  </a:lnTo>
                  <a:cubicBezTo>
                    <a:pt x="5" y="1341"/>
                    <a:pt x="32" y="1373"/>
                    <a:pt x="67" y="1373"/>
                  </a:cubicBezTo>
                  <a:lnTo>
                    <a:pt x="3968" y="1373"/>
                  </a:lnTo>
                  <a:lnTo>
                    <a:pt x="3968" y="1508"/>
                  </a:lnTo>
                  <a:lnTo>
                    <a:pt x="3977" y="3235"/>
                  </a:lnTo>
                  <a:lnTo>
                    <a:pt x="4004" y="6681"/>
                  </a:lnTo>
                  <a:lnTo>
                    <a:pt x="4026" y="9182"/>
                  </a:lnTo>
                  <a:lnTo>
                    <a:pt x="4044" y="11697"/>
                  </a:lnTo>
                  <a:lnTo>
                    <a:pt x="4044" y="11787"/>
                  </a:lnTo>
                  <a:cubicBezTo>
                    <a:pt x="4076" y="15894"/>
                    <a:pt x="4103" y="19997"/>
                    <a:pt x="4134" y="24104"/>
                  </a:cubicBezTo>
                  <a:cubicBezTo>
                    <a:pt x="4152" y="26403"/>
                    <a:pt x="4175" y="28702"/>
                    <a:pt x="4193" y="31001"/>
                  </a:cubicBezTo>
                  <a:lnTo>
                    <a:pt x="4220" y="34451"/>
                  </a:lnTo>
                  <a:lnTo>
                    <a:pt x="4220" y="34964"/>
                  </a:lnTo>
                  <a:cubicBezTo>
                    <a:pt x="3914" y="35004"/>
                    <a:pt x="3621" y="35108"/>
                    <a:pt x="3356" y="35270"/>
                  </a:cubicBezTo>
                  <a:cubicBezTo>
                    <a:pt x="3208" y="35351"/>
                    <a:pt x="3077" y="35459"/>
                    <a:pt x="2969" y="35589"/>
                  </a:cubicBezTo>
                  <a:cubicBezTo>
                    <a:pt x="2956" y="35607"/>
                    <a:pt x="2951" y="35625"/>
                    <a:pt x="2956" y="35648"/>
                  </a:cubicBezTo>
                  <a:cubicBezTo>
                    <a:pt x="2951" y="35657"/>
                    <a:pt x="2947" y="35666"/>
                    <a:pt x="2947" y="35679"/>
                  </a:cubicBezTo>
                  <a:cubicBezTo>
                    <a:pt x="2947" y="35715"/>
                    <a:pt x="2978" y="35742"/>
                    <a:pt x="3014" y="35742"/>
                  </a:cubicBezTo>
                  <a:lnTo>
                    <a:pt x="6055" y="35742"/>
                  </a:lnTo>
                  <a:cubicBezTo>
                    <a:pt x="6114" y="35742"/>
                    <a:pt x="6141" y="35670"/>
                    <a:pt x="6100" y="35630"/>
                  </a:cubicBezTo>
                  <a:cubicBezTo>
                    <a:pt x="6100" y="35612"/>
                    <a:pt x="6100" y="35594"/>
                    <a:pt x="6087" y="35580"/>
                  </a:cubicBezTo>
                  <a:cubicBezTo>
                    <a:pt x="5992" y="35472"/>
                    <a:pt x="5889" y="35378"/>
                    <a:pt x="5772" y="35297"/>
                  </a:cubicBezTo>
                  <a:cubicBezTo>
                    <a:pt x="5659" y="35216"/>
                    <a:pt x="5533" y="35148"/>
                    <a:pt x="5403" y="35094"/>
                  </a:cubicBezTo>
                  <a:cubicBezTo>
                    <a:pt x="5236" y="35027"/>
                    <a:pt x="5056" y="34977"/>
                    <a:pt x="4876" y="34955"/>
                  </a:cubicBezTo>
                  <a:lnTo>
                    <a:pt x="4854" y="31140"/>
                  </a:lnTo>
                  <a:lnTo>
                    <a:pt x="4823" y="27190"/>
                  </a:lnTo>
                  <a:lnTo>
                    <a:pt x="4805" y="24851"/>
                  </a:lnTo>
                  <a:lnTo>
                    <a:pt x="4728" y="14720"/>
                  </a:lnTo>
                  <a:lnTo>
                    <a:pt x="4706" y="11774"/>
                  </a:lnTo>
                  <a:lnTo>
                    <a:pt x="4683" y="8809"/>
                  </a:lnTo>
                  <a:cubicBezTo>
                    <a:pt x="4665" y="6839"/>
                    <a:pt x="4652" y="4873"/>
                    <a:pt x="4638" y="2907"/>
                  </a:cubicBezTo>
                  <a:lnTo>
                    <a:pt x="4629" y="2084"/>
                  </a:lnTo>
                  <a:lnTo>
                    <a:pt x="4625" y="1368"/>
                  </a:lnTo>
                  <a:lnTo>
                    <a:pt x="7540" y="1368"/>
                  </a:lnTo>
                  <a:lnTo>
                    <a:pt x="7540" y="1598"/>
                  </a:lnTo>
                  <a:cubicBezTo>
                    <a:pt x="7468" y="1611"/>
                    <a:pt x="7405" y="1643"/>
                    <a:pt x="7346" y="1683"/>
                  </a:cubicBezTo>
                  <a:cubicBezTo>
                    <a:pt x="7306" y="1710"/>
                    <a:pt x="7270" y="1746"/>
                    <a:pt x="7243" y="1782"/>
                  </a:cubicBezTo>
                  <a:cubicBezTo>
                    <a:pt x="7216" y="1823"/>
                    <a:pt x="7193" y="1868"/>
                    <a:pt x="7180" y="1917"/>
                  </a:cubicBezTo>
                  <a:lnTo>
                    <a:pt x="7315" y="1922"/>
                  </a:lnTo>
                  <a:cubicBezTo>
                    <a:pt x="7324" y="1895"/>
                    <a:pt x="7342" y="1872"/>
                    <a:pt x="7355" y="1850"/>
                  </a:cubicBezTo>
                  <a:cubicBezTo>
                    <a:pt x="7387" y="1805"/>
                    <a:pt x="7432" y="1773"/>
                    <a:pt x="7481" y="1755"/>
                  </a:cubicBezTo>
                  <a:cubicBezTo>
                    <a:pt x="7508" y="1742"/>
                    <a:pt x="7535" y="1737"/>
                    <a:pt x="7562" y="1733"/>
                  </a:cubicBezTo>
                  <a:cubicBezTo>
                    <a:pt x="7571" y="1730"/>
                    <a:pt x="7579" y="1729"/>
                    <a:pt x="7587" y="1729"/>
                  </a:cubicBezTo>
                  <a:cubicBezTo>
                    <a:pt x="7595" y="1729"/>
                    <a:pt x="7603" y="1730"/>
                    <a:pt x="7612" y="1733"/>
                  </a:cubicBezTo>
                  <a:cubicBezTo>
                    <a:pt x="7618" y="1730"/>
                    <a:pt x="7625" y="1729"/>
                    <a:pt x="7632" y="1729"/>
                  </a:cubicBezTo>
                  <a:cubicBezTo>
                    <a:pt x="7639" y="1729"/>
                    <a:pt x="7645" y="1730"/>
                    <a:pt x="7652" y="1733"/>
                  </a:cubicBezTo>
                  <a:cubicBezTo>
                    <a:pt x="7679" y="1733"/>
                    <a:pt x="7706" y="1742"/>
                    <a:pt x="7733" y="1755"/>
                  </a:cubicBezTo>
                  <a:cubicBezTo>
                    <a:pt x="7751" y="1760"/>
                    <a:pt x="7769" y="1773"/>
                    <a:pt x="7787" y="1787"/>
                  </a:cubicBezTo>
                  <a:cubicBezTo>
                    <a:pt x="7805" y="1800"/>
                    <a:pt x="7823" y="1818"/>
                    <a:pt x="7837" y="1836"/>
                  </a:cubicBezTo>
                  <a:cubicBezTo>
                    <a:pt x="7850" y="1854"/>
                    <a:pt x="7864" y="1877"/>
                    <a:pt x="7877" y="1899"/>
                  </a:cubicBezTo>
                  <a:lnTo>
                    <a:pt x="7882" y="1922"/>
                  </a:lnTo>
                  <a:lnTo>
                    <a:pt x="8017" y="1922"/>
                  </a:lnTo>
                  <a:cubicBezTo>
                    <a:pt x="8003" y="1872"/>
                    <a:pt x="7985" y="1823"/>
                    <a:pt x="7958" y="1782"/>
                  </a:cubicBezTo>
                  <a:cubicBezTo>
                    <a:pt x="7931" y="1742"/>
                    <a:pt x="7900" y="1706"/>
                    <a:pt x="7859" y="1679"/>
                  </a:cubicBezTo>
                  <a:cubicBezTo>
                    <a:pt x="7801" y="1634"/>
                    <a:pt x="7733" y="1611"/>
                    <a:pt x="7666" y="1602"/>
                  </a:cubicBezTo>
                  <a:cubicBezTo>
                    <a:pt x="7666" y="1517"/>
                    <a:pt x="7661" y="1440"/>
                    <a:pt x="7661" y="1364"/>
                  </a:cubicBezTo>
                  <a:lnTo>
                    <a:pt x="8525" y="1364"/>
                  </a:lnTo>
                  <a:cubicBezTo>
                    <a:pt x="8556" y="1364"/>
                    <a:pt x="8588" y="1337"/>
                    <a:pt x="8588" y="1301"/>
                  </a:cubicBezTo>
                  <a:lnTo>
                    <a:pt x="8588" y="680"/>
                  </a:lnTo>
                  <a:cubicBezTo>
                    <a:pt x="8588" y="644"/>
                    <a:pt x="8556" y="617"/>
                    <a:pt x="8525" y="617"/>
                  </a:cubicBezTo>
                  <a:lnTo>
                    <a:pt x="4625" y="617"/>
                  </a:lnTo>
                  <a:lnTo>
                    <a:pt x="4625" y="298"/>
                  </a:lnTo>
                  <a:lnTo>
                    <a:pt x="4625" y="172"/>
                  </a:lnTo>
                  <a:cubicBezTo>
                    <a:pt x="4625" y="158"/>
                    <a:pt x="4620" y="145"/>
                    <a:pt x="4611" y="136"/>
                  </a:cubicBezTo>
                  <a:cubicBezTo>
                    <a:pt x="4611" y="118"/>
                    <a:pt x="4602" y="104"/>
                    <a:pt x="4589" y="95"/>
                  </a:cubicBezTo>
                  <a:cubicBezTo>
                    <a:pt x="4544" y="64"/>
                    <a:pt x="4499" y="41"/>
                    <a:pt x="4449" y="28"/>
                  </a:cubicBezTo>
                  <a:cubicBezTo>
                    <a:pt x="4400" y="10"/>
                    <a:pt x="4341" y="1"/>
                    <a:pt x="4287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4" name="Google Shape;1054;p20"/>
          <p:cNvSpPr txBox="1"/>
          <p:nvPr/>
        </p:nvSpPr>
        <p:spPr>
          <a:xfrm>
            <a:off x="720000" y="1911625"/>
            <a:ext cx="4530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“To </a:t>
            </a:r>
            <a:r>
              <a:rPr lang="es"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reimagine the medical supply chain by creating a new exchange.”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55" name="Google Shape;1055;p20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Vision</a:t>
            </a:r>
            <a:endParaRPr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1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Our Solution</a:t>
            </a:r>
            <a:endParaRPr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1" name="Google Shape;1061;p21"/>
          <p:cNvSpPr/>
          <p:nvPr/>
        </p:nvSpPr>
        <p:spPr>
          <a:xfrm>
            <a:off x="764400" y="2558700"/>
            <a:ext cx="5183700" cy="80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2" name="Google Shape;1062;p21"/>
          <p:cNvSpPr txBox="1"/>
          <p:nvPr/>
        </p:nvSpPr>
        <p:spPr>
          <a:xfrm>
            <a:off x="2340400" y="3529238"/>
            <a:ext cx="1761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Powered by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3" name="Google Shape;1063;p21"/>
          <p:cNvSpPr txBox="1"/>
          <p:nvPr/>
        </p:nvSpPr>
        <p:spPr>
          <a:xfrm>
            <a:off x="1496100" y="2565725"/>
            <a:ext cx="1871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Inventory </a:t>
            </a:r>
            <a:b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Forecasting</a:t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4" name="Google Shape;1064;p21"/>
          <p:cNvSpPr txBox="1"/>
          <p:nvPr/>
        </p:nvSpPr>
        <p:spPr>
          <a:xfrm>
            <a:off x="4200075" y="256572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P2P Marketplace</a:t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5" name="Google Shape;1065;p21"/>
          <p:cNvSpPr/>
          <p:nvPr/>
        </p:nvSpPr>
        <p:spPr>
          <a:xfrm>
            <a:off x="3074350" y="2819400"/>
            <a:ext cx="293100" cy="282900"/>
          </a:xfrm>
          <a:prstGeom prst="mathPlus">
            <a:avLst>
              <a:gd fmla="val 23520" name="adj1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1"/>
          <p:cNvSpPr/>
          <p:nvPr/>
        </p:nvSpPr>
        <p:spPr>
          <a:xfrm>
            <a:off x="5996000" y="3650100"/>
            <a:ext cx="293100" cy="197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1"/>
          <p:cNvSpPr/>
          <p:nvPr/>
        </p:nvSpPr>
        <p:spPr>
          <a:xfrm>
            <a:off x="764400" y="4069861"/>
            <a:ext cx="5183700" cy="80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8" name="Google Shape;1068;p21"/>
          <p:cNvSpPr txBox="1"/>
          <p:nvPr/>
        </p:nvSpPr>
        <p:spPr>
          <a:xfrm>
            <a:off x="1496100" y="4140725"/>
            <a:ext cx="2555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AI Predictive </a:t>
            </a:r>
            <a:b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Model</a:t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69" name="Google Shape;1069;p21"/>
          <p:cNvSpPr/>
          <p:nvPr/>
        </p:nvSpPr>
        <p:spPr>
          <a:xfrm>
            <a:off x="3074350" y="4313700"/>
            <a:ext cx="293100" cy="282900"/>
          </a:xfrm>
          <a:prstGeom prst="mathPlus">
            <a:avLst>
              <a:gd fmla="val 23520" name="adj1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1"/>
          <p:cNvSpPr txBox="1"/>
          <p:nvPr/>
        </p:nvSpPr>
        <p:spPr>
          <a:xfrm>
            <a:off x="4506975" y="4097300"/>
            <a:ext cx="2555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Process</a:t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 Mining</a:t>
            </a:r>
            <a:endParaRPr sz="18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71" name="Google Shape;10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50" y="2702949"/>
            <a:ext cx="596975" cy="5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50" y="4132925"/>
            <a:ext cx="678150" cy="6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075" y="2641925"/>
            <a:ext cx="597000" cy="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075" y="4173500"/>
            <a:ext cx="597000" cy="5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1"/>
          <p:cNvSpPr txBox="1"/>
          <p:nvPr/>
        </p:nvSpPr>
        <p:spPr>
          <a:xfrm>
            <a:off x="720000" y="1372950"/>
            <a:ext cx="5724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A predictive P2P procurement platform for the medical industry to unlock surplus and solve shortage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76" name="Google Shape;1076;p21" title="SupplyASAP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4300" y="1075450"/>
            <a:ext cx="2394900" cy="34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1"/>
          <p:cNvSpPr txBox="1"/>
          <p:nvPr/>
        </p:nvSpPr>
        <p:spPr>
          <a:xfrm>
            <a:off x="6489475" y="4710875"/>
            <a:ext cx="2345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Click </a:t>
            </a:r>
            <a:r>
              <a:rPr b="1" lang="es" sz="1000" u="sng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  <a:hlinkClick action="ppaction://hlinksldjump" r:id="rId9"/>
              </a:rPr>
              <a:t>here</a:t>
            </a:r>
            <a:r>
              <a:rPr b="1" lang="es" sz="10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for static demo</a:t>
            </a:r>
            <a:endParaRPr b="1" sz="1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2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Technical Execution</a:t>
            </a:r>
            <a:endParaRPr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3" name="Google Shape;1083;p22"/>
          <p:cNvSpPr/>
          <p:nvPr/>
        </p:nvSpPr>
        <p:spPr>
          <a:xfrm>
            <a:off x="897450" y="2029100"/>
            <a:ext cx="1200600" cy="6861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Hospitals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4" name="Google Shape;1084;p22"/>
          <p:cNvSpPr/>
          <p:nvPr/>
        </p:nvSpPr>
        <p:spPr>
          <a:xfrm>
            <a:off x="2891100" y="3800625"/>
            <a:ext cx="4733400" cy="5379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Slab"/>
                <a:ea typeface="Roboto Slab"/>
                <a:cs typeface="Roboto Slab"/>
                <a:sym typeface="Roboto Slab"/>
              </a:rPr>
              <a:t>SupplyASAP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5" name="Google Shape;1085;p22"/>
          <p:cNvSpPr/>
          <p:nvPr/>
        </p:nvSpPr>
        <p:spPr>
          <a:xfrm>
            <a:off x="3864650" y="3126175"/>
            <a:ext cx="3759900" cy="3915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Transactions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6" name="Google Shape;1086;p22"/>
          <p:cNvSpPr/>
          <p:nvPr/>
        </p:nvSpPr>
        <p:spPr>
          <a:xfrm>
            <a:off x="6697663" y="2029238"/>
            <a:ext cx="926700" cy="6861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Process Mining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7" name="Google Shape;1087;p22"/>
          <p:cNvSpPr/>
          <p:nvPr/>
        </p:nvSpPr>
        <p:spPr>
          <a:xfrm>
            <a:off x="4610650" y="2029238"/>
            <a:ext cx="1139400" cy="6861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ML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Forecast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88" name="Google Shape;1088;p22"/>
          <p:cNvSpPr/>
          <p:nvPr/>
        </p:nvSpPr>
        <p:spPr>
          <a:xfrm>
            <a:off x="2891013" y="2029238"/>
            <a:ext cx="926700" cy="686100"/>
          </a:xfrm>
          <a:prstGeom prst="roundRect">
            <a:avLst>
              <a:gd fmla="val 16667" name="adj"/>
            </a:avLst>
          </a:prstGeom>
          <a:solidFill>
            <a:srgbClr val="CFD8DC"/>
          </a:solidFill>
          <a:ln cap="flat" cmpd="sng" w="9525">
            <a:solidFill>
              <a:srgbClr val="004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/>
                <a:ea typeface="Roboto Slab"/>
                <a:cs typeface="Roboto Slab"/>
                <a:sym typeface="Roboto Slab"/>
              </a:rPr>
              <a:t>Storage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89" name="Google Shape;1089;p22"/>
          <p:cNvCxnSpPr>
            <a:stCxn id="1083" idx="3"/>
            <a:endCxn id="1088" idx="1"/>
          </p:cNvCxnSpPr>
          <p:nvPr/>
        </p:nvCxnSpPr>
        <p:spPr>
          <a:xfrm>
            <a:off x="2098050" y="2372150"/>
            <a:ext cx="7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22"/>
          <p:cNvCxnSpPr>
            <a:stCxn id="1088" idx="3"/>
            <a:endCxn id="1087" idx="1"/>
          </p:cNvCxnSpPr>
          <p:nvPr/>
        </p:nvCxnSpPr>
        <p:spPr>
          <a:xfrm>
            <a:off x="3817713" y="2372288"/>
            <a:ext cx="7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22"/>
          <p:cNvCxnSpPr>
            <a:stCxn id="1087" idx="3"/>
            <a:endCxn id="1086" idx="1"/>
          </p:cNvCxnSpPr>
          <p:nvPr/>
        </p:nvCxnSpPr>
        <p:spPr>
          <a:xfrm>
            <a:off x="5750050" y="2372288"/>
            <a:ext cx="9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22"/>
          <p:cNvCxnSpPr>
            <a:stCxn id="1086" idx="3"/>
            <a:endCxn id="1085" idx="3"/>
          </p:cNvCxnSpPr>
          <p:nvPr/>
        </p:nvCxnSpPr>
        <p:spPr>
          <a:xfrm>
            <a:off x="7624363" y="2372288"/>
            <a:ext cx="600" cy="949500"/>
          </a:xfrm>
          <a:prstGeom prst="bentConnector3">
            <a:avLst>
              <a:gd fmla="val 3971874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3" name="Google Shape;1093;p22"/>
          <p:cNvCxnSpPr>
            <a:stCxn id="1085" idx="1"/>
            <a:endCxn id="1088" idx="2"/>
          </p:cNvCxnSpPr>
          <p:nvPr/>
        </p:nvCxnSpPr>
        <p:spPr>
          <a:xfrm rot="10800000">
            <a:off x="3354350" y="2715325"/>
            <a:ext cx="510300" cy="60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stealth"/>
          </a:ln>
        </p:spPr>
      </p:cxnSp>
      <p:cxnSp>
        <p:nvCxnSpPr>
          <p:cNvPr id="1094" name="Google Shape;1094;p22"/>
          <p:cNvCxnSpPr>
            <a:endCxn id="1084" idx="0"/>
          </p:cNvCxnSpPr>
          <p:nvPr/>
        </p:nvCxnSpPr>
        <p:spPr>
          <a:xfrm>
            <a:off x="5256000" y="3513225"/>
            <a:ext cx="18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5" name="Google Shape;10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350" y="1693178"/>
            <a:ext cx="616007" cy="5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825" y="3123914"/>
            <a:ext cx="391500" cy="3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13" y="1774864"/>
            <a:ext cx="616001" cy="346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22"/>
          <p:cNvCxnSpPr/>
          <p:nvPr/>
        </p:nvCxnSpPr>
        <p:spPr>
          <a:xfrm>
            <a:off x="3118025" y="2715325"/>
            <a:ext cx="12300" cy="10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22"/>
          <p:cNvSpPr txBox="1"/>
          <p:nvPr/>
        </p:nvSpPr>
        <p:spPr>
          <a:xfrm>
            <a:off x="2300088" y="2372650"/>
            <a:ext cx="6159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 Slab Regular"/>
                <a:ea typeface="Roboto Slab Regular"/>
                <a:cs typeface="Roboto Slab Regular"/>
                <a:sym typeface="Roboto Slab Regular"/>
              </a:rPr>
              <a:t>API</a:t>
            </a: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1100" name="Google Shape;11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4565" y="1781765"/>
            <a:ext cx="792900" cy="33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22"/>
          <p:cNvSpPr txBox="1"/>
          <p:nvPr/>
        </p:nvSpPr>
        <p:spPr>
          <a:xfrm>
            <a:off x="247700" y="4621475"/>
            <a:ext cx="7377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rgbClr val="FFFFFF"/>
              </a:highlight>
            </a:endParaRPr>
          </a:p>
        </p:txBody>
      </p:sp>
      <p:sp>
        <p:nvSpPr>
          <p:cNvPr id="1102" name="Google Shape;1102;p22"/>
          <p:cNvSpPr txBox="1"/>
          <p:nvPr/>
        </p:nvSpPr>
        <p:spPr>
          <a:xfrm>
            <a:off x="336575" y="4721075"/>
            <a:ext cx="7526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 Slab Regular"/>
                <a:ea typeface="Roboto Slab Regular"/>
                <a:cs typeface="Roboto Slab Regular"/>
                <a:sym typeface="Roboto Slab Regular"/>
              </a:rPr>
              <a:t>CoLab ML work - </a:t>
            </a:r>
            <a:r>
              <a:rPr lang="es" sz="1000" u="sng">
                <a:solidFill>
                  <a:schemeClr val="hlink"/>
                </a:solidFill>
                <a:latin typeface="Roboto Slab Regular"/>
                <a:ea typeface="Roboto Slab Regular"/>
                <a:cs typeface="Roboto Slab Regular"/>
                <a:sym typeface="Roboto Slab Regular"/>
                <a:hlinkClick r:id="rId7"/>
              </a:rPr>
              <a:t>https://colab.research.google.com/drive/12XRYxVoej--bRKixiz6JGPgyksu8y3va</a:t>
            </a:r>
            <a:endParaRPr sz="10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7" name="Google Shape;1107;p23"/>
          <p:cNvGraphicFramePr/>
          <p:nvPr/>
        </p:nvGraphicFramePr>
        <p:xfrm>
          <a:off x="2038400" y="163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{E6F53B0D-2B66-4057-AF19-D4489C869515}</a:tableStyleId>
              </a:tblPr>
              <a:tblGrid>
                <a:gridCol w="1537050"/>
                <a:gridCol w="1537050"/>
                <a:gridCol w="1537050"/>
                <a:gridCol w="1537050"/>
              </a:tblGrid>
              <a:tr h="89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SupplyASAP</a:t>
                      </a:r>
                      <a:endParaRPr b="1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Sowingo</a:t>
                      </a:r>
                      <a:endParaRPr b="1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MyMediSet</a:t>
                      </a:r>
                      <a:endParaRPr b="1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Designed for Healthcare</a:t>
                      </a:r>
                      <a:endParaRPr b="1" sz="1200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+Crisis Mgmt.</a:t>
                      </a:r>
                      <a:endParaRPr>
                        <a:solidFill>
                          <a:schemeClr val="dk2"/>
                        </a:solidFill>
                        <a:latin typeface="Roboto Slab Regular"/>
                        <a:ea typeface="Roboto Slab Regular"/>
                        <a:cs typeface="Roboto Slab Regular"/>
                        <a:sym typeface="Roboto Slab Regula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P2P Exchange</a:t>
                      </a:r>
                      <a:endParaRPr b="1" sz="1200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Ecommerce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AI for inventory forecasting</a:t>
                      </a:r>
                      <a:endParaRPr b="1" sz="1200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Advanced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Low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Roboto Slab Regular"/>
                          <a:ea typeface="Roboto Slab Regular"/>
                          <a:cs typeface="Roboto Slab Regular"/>
                          <a:sym typeface="Roboto Slab Regular"/>
                        </a:rPr>
                        <a:t>Mid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accen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API Integration</a:t>
                      </a:r>
                      <a:endParaRPr b="1" sz="1200">
                        <a:solidFill>
                          <a:schemeClr val="accen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08" name="Google Shape;1108;p23"/>
          <p:cNvCxnSpPr/>
          <p:nvPr/>
        </p:nvCxnSpPr>
        <p:spPr>
          <a:xfrm rot="10800000">
            <a:off x="144806" y="2531925"/>
            <a:ext cx="1893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09" name="Google Shape;1109;p23"/>
          <p:cNvGrpSpPr/>
          <p:nvPr/>
        </p:nvGrpSpPr>
        <p:grpSpPr>
          <a:xfrm>
            <a:off x="2391166" y="1721988"/>
            <a:ext cx="545934" cy="616018"/>
            <a:chOff x="1979950" y="3561975"/>
            <a:chExt cx="372575" cy="420375"/>
          </a:xfrm>
        </p:grpSpPr>
        <p:sp>
          <p:nvSpPr>
            <p:cNvPr id="1110" name="Google Shape;1110;p23"/>
            <p:cNvSpPr/>
            <p:nvPr/>
          </p:nvSpPr>
          <p:spPr>
            <a:xfrm>
              <a:off x="1979950" y="3561975"/>
              <a:ext cx="228875" cy="225125"/>
            </a:xfrm>
            <a:custGeom>
              <a:rect b="b" l="l" r="r" t="t"/>
              <a:pathLst>
                <a:path extrusionOk="0" h="9005" w="9155">
                  <a:moveTo>
                    <a:pt x="946" y="0"/>
                  </a:moveTo>
                  <a:cubicBezTo>
                    <a:pt x="412" y="0"/>
                    <a:pt x="0" y="460"/>
                    <a:pt x="52" y="984"/>
                  </a:cubicBezTo>
                  <a:lnTo>
                    <a:pt x="726" y="7801"/>
                  </a:lnTo>
                  <a:cubicBezTo>
                    <a:pt x="815" y="8733"/>
                    <a:pt x="1598" y="9005"/>
                    <a:pt x="2530" y="9005"/>
                  </a:cubicBezTo>
                  <a:lnTo>
                    <a:pt x="6625" y="9005"/>
                  </a:lnTo>
                  <a:cubicBezTo>
                    <a:pt x="7557" y="9005"/>
                    <a:pt x="8339" y="8733"/>
                    <a:pt x="8428" y="7801"/>
                  </a:cubicBezTo>
                  <a:lnTo>
                    <a:pt x="9103" y="984"/>
                  </a:lnTo>
                  <a:cubicBezTo>
                    <a:pt x="9154" y="460"/>
                    <a:pt x="8738" y="0"/>
                    <a:pt x="8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2092500" y="3561975"/>
              <a:ext cx="116325" cy="225125"/>
            </a:xfrm>
            <a:custGeom>
              <a:rect b="b" l="l" r="r" t="t"/>
              <a:pathLst>
                <a:path extrusionOk="0" h="9005" w="4653">
                  <a:moveTo>
                    <a:pt x="1589" y="0"/>
                  </a:moveTo>
                  <a:cubicBezTo>
                    <a:pt x="2118" y="0"/>
                    <a:pt x="2535" y="460"/>
                    <a:pt x="2483" y="984"/>
                  </a:cubicBezTo>
                  <a:lnTo>
                    <a:pt x="1809" y="7801"/>
                  </a:lnTo>
                  <a:cubicBezTo>
                    <a:pt x="1720" y="8733"/>
                    <a:pt x="937" y="9005"/>
                    <a:pt x="0" y="9005"/>
                  </a:cubicBezTo>
                  <a:lnTo>
                    <a:pt x="2123" y="9005"/>
                  </a:lnTo>
                  <a:cubicBezTo>
                    <a:pt x="3055" y="9005"/>
                    <a:pt x="3837" y="8733"/>
                    <a:pt x="3926" y="7801"/>
                  </a:cubicBezTo>
                  <a:lnTo>
                    <a:pt x="4601" y="984"/>
                  </a:lnTo>
                  <a:cubicBezTo>
                    <a:pt x="4652" y="460"/>
                    <a:pt x="4236" y="0"/>
                    <a:pt x="3706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1983100" y="3607300"/>
              <a:ext cx="222325" cy="179925"/>
            </a:xfrm>
            <a:custGeom>
              <a:rect b="b" l="l" r="r" t="t"/>
              <a:pathLst>
                <a:path extrusionOk="0" h="7197" w="8893">
                  <a:moveTo>
                    <a:pt x="24" y="1"/>
                  </a:moveTo>
                  <a:lnTo>
                    <a:pt x="1" y="24"/>
                  </a:lnTo>
                  <a:lnTo>
                    <a:pt x="591" y="5988"/>
                  </a:lnTo>
                  <a:cubicBezTo>
                    <a:pt x="685" y="6920"/>
                    <a:pt x="1467" y="7192"/>
                    <a:pt x="2399" y="7192"/>
                  </a:cubicBezTo>
                  <a:lnTo>
                    <a:pt x="6499" y="7192"/>
                  </a:lnTo>
                  <a:lnTo>
                    <a:pt x="6499" y="7197"/>
                  </a:lnTo>
                  <a:cubicBezTo>
                    <a:pt x="7431" y="7197"/>
                    <a:pt x="8213" y="6925"/>
                    <a:pt x="8302" y="5993"/>
                  </a:cubicBezTo>
                  <a:lnTo>
                    <a:pt x="88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2092725" y="3607300"/>
              <a:ext cx="112925" cy="179925"/>
            </a:xfrm>
            <a:custGeom>
              <a:rect b="b" l="l" r="r" t="t"/>
              <a:pathLst>
                <a:path extrusionOk="0" h="7197" w="4517">
                  <a:moveTo>
                    <a:pt x="2395" y="1"/>
                  </a:moveTo>
                  <a:lnTo>
                    <a:pt x="1804" y="5993"/>
                  </a:lnTo>
                  <a:cubicBezTo>
                    <a:pt x="1715" y="6925"/>
                    <a:pt x="933" y="7197"/>
                    <a:pt x="1" y="7197"/>
                  </a:cubicBezTo>
                  <a:lnTo>
                    <a:pt x="2118" y="7197"/>
                  </a:lnTo>
                  <a:cubicBezTo>
                    <a:pt x="3051" y="7197"/>
                    <a:pt x="3833" y="6925"/>
                    <a:pt x="3927" y="5993"/>
                  </a:cubicBezTo>
                  <a:lnTo>
                    <a:pt x="4517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2041550" y="3787200"/>
              <a:ext cx="105775" cy="34700"/>
            </a:xfrm>
            <a:custGeom>
              <a:rect b="b" l="l" r="r" t="t"/>
              <a:pathLst>
                <a:path extrusionOk="0" h="1388" w="4231">
                  <a:moveTo>
                    <a:pt x="0" y="1"/>
                  </a:moveTo>
                  <a:lnTo>
                    <a:pt x="0" y="680"/>
                  </a:lnTo>
                  <a:cubicBezTo>
                    <a:pt x="0" y="1069"/>
                    <a:pt x="319" y="1387"/>
                    <a:pt x="708" y="1387"/>
                  </a:cubicBezTo>
                  <a:lnTo>
                    <a:pt x="3519" y="1387"/>
                  </a:lnTo>
                  <a:cubicBezTo>
                    <a:pt x="3912" y="1387"/>
                    <a:pt x="4231" y="1069"/>
                    <a:pt x="4231" y="680"/>
                  </a:cubicBezTo>
                  <a:lnTo>
                    <a:pt x="4231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2092025" y="3787200"/>
              <a:ext cx="55300" cy="34700"/>
            </a:xfrm>
            <a:custGeom>
              <a:rect b="b" l="l" r="r" t="t"/>
              <a:pathLst>
                <a:path extrusionOk="0" h="1388" w="2212">
                  <a:moveTo>
                    <a:pt x="722" y="1"/>
                  </a:moveTo>
                  <a:lnTo>
                    <a:pt x="722" y="666"/>
                  </a:lnTo>
                  <a:cubicBezTo>
                    <a:pt x="722" y="1064"/>
                    <a:pt x="399" y="1387"/>
                    <a:pt x="1" y="1387"/>
                  </a:cubicBezTo>
                  <a:lnTo>
                    <a:pt x="1490" y="1387"/>
                  </a:lnTo>
                  <a:cubicBezTo>
                    <a:pt x="1889" y="1387"/>
                    <a:pt x="2212" y="1064"/>
                    <a:pt x="2212" y="666"/>
                  </a:cubicBezTo>
                  <a:lnTo>
                    <a:pt x="2212" y="1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2318075" y="3613500"/>
              <a:ext cx="16900" cy="65975"/>
            </a:xfrm>
            <a:custGeom>
              <a:rect b="b" l="l" r="r" t="t"/>
              <a:pathLst>
                <a:path extrusionOk="0" h="2639" w="676">
                  <a:moveTo>
                    <a:pt x="338" y="1"/>
                  </a:moveTo>
                  <a:cubicBezTo>
                    <a:pt x="155" y="1"/>
                    <a:pt x="1" y="151"/>
                    <a:pt x="1" y="333"/>
                  </a:cubicBezTo>
                  <a:lnTo>
                    <a:pt x="1" y="2301"/>
                  </a:lnTo>
                  <a:cubicBezTo>
                    <a:pt x="1" y="2484"/>
                    <a:pt x="155" y="2638"/>
                    <a:pt x="338" y="2638"/>
                  </a:cubicBezTo>
                  <a:cubicBezTo>
                    <a:pt x="525" y="2638"/>
                    <a:pt x="675" y="2489"/>
                    <a:pt x="675" y="2301"/>
                  </a:cubicBezTo>
                  <a:lnTo>
                    <a:pt x="675" y="333"/>
                  </a:lnTo>
                  <a:cubicBezTo>
                    <a:pt x="675" y="151"/>
                    <a:pt x="525" y="1"/>
                    <a:pt x="338" y="1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2300625" y="3654375"/>
              <a:ext cx="51800" cy="110125"/>
            </a:xfrm>
            <a:custGeom>
              <a:rect b="b" l="l" r="r" t="t"/>
              <a:pathLst>
                <a:path extrusionOk="0" h="4405" w="2072">
                  <a:moveTo>
                    <a:pt x="446" y="1"/>
                  </a:moveTo>
                  <a:cubicBezTo>
                    <a:pt x="197" y="1"/>
                    <a:pt x="0" y="202"/>
                    <a:pt x="0" y="446"/>
                  </a:cubicBezTo>
                  <a:lnTo>
                    <a:pt x="0" y="2498"/>
                  </a:lnTo>
                  <a:lnTo>
                    <a:pt x="0" y="3960"/>
                  </a:lnTo>
                  <a:cubicBezTo>
                    <a:pt x="0" y="4208"/>
                    <a:pt x="197" y="4405"/>
                    <a:pt x="446" y="4405"/>
                  </a:cubicBezTo>
                  <a:lnTo>
                    <a:pt x="1626" y="4405"/>
                  </a:lnTo>
                  <a:cubicBezTo>
                    <a:pt x="1874" y="4405"/>
                    <a:pt x="2071" y="4208"/>
                    <a:pt x="2071" y="3960"/>
                  </a:cubicBezTo>
                  <a:lnTo>
                    <a:pt x="2071" y="446"/>
                  </a:lnTo>
                  <a:cubicBezTo>
                    <a:pt x="2071" y="202"/>
                    <a:pt x="1874" y="1"/>
                    <a:pt x="1626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2315375" y="3654375"/>
              <a:ext cx="37150" cy="110125"/>
            </a:xfrm>
            <a:custGeom>
              <a:rect b="b" l="l" r="r" t="t"/>
              <a:pathLst>
                <a:path extrusionOk="0" h="4405" w="1486">
                  <a:moveTo>
                    <a:pt x="1049" y="1"/>
                  </a:moveTo>
                  <a:cubicBezTo>
                    <a:pt x="1046" y="1"/>
                    <a:pt x="1044" y="1"/>
                    <a:pt x="1041" y="1"/>
                  </a:cubicBezTo>
                  <a:lnTo>
                    <a:pt x="1" y="1"/>
                  </a:lnTo>
                  <a:cubicBezTo>
                    <a:pt x="249" y="1"/>
                    <a:pt x="446" y="198"/>
                    <a:pt x="446" y="446"/>
                  </a:cubicBezTo>
                  <a:lnTo>
                    <a:pt x="446" y="3960"/>
                  </a:lnTo>
                  <a:cubicBezTo>
                    <a:pt x="446" y="4203"/>
                    <a:pt x="249" y="4405"/>
                    <a:pt x="1" y="4405"/>
                  </a:cubicBezTo>
                  <a:lnTo>
                    <a:pt x="1041" y="4405"/>
                  </a:lnTo>
                  <a:cubicBezTo>
                    <a:pt x="1284" y="4405"/>
                    <a:pt x="1486" y="4203"/>
                    <a:pt x="1486" y="3960"/>
                  </a:cubicBezTo>
                  <a:lnTo>
                    <a:pt x="1486" y="446"/>
                  </a:lnTo>
                  <a:cubicBezTo>
                    <a:pt x="1486" y="200"/>
                    <a:pt x="1289" y="1"/>
                    <a:pt x="1049" y="1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2086050" y="3764600"/>
              <a:ext cx="247500" cy="217750"/>
            </a:xfrm>
            <a:custGeom>
              <a:rect b="b" l="l" r="r" t="t"/>
              <a:pathLst>
                <a:path extrusionOk="0" h="8710" w="9900">
                  <a:moveTo>
                    <a:pt x="9230" y="0"/>
                  </a:moveTo>
                  <a:lnTo>
                    <a:pt x="9230" y="5271"/>
                  </a:lnTo>
                  <a:cubicBezTo>
                    <a:pt x="9230" y="6798"/>
                    <a:pt x="7993" y="8035"/>
                    <a:pt x="6466" y="8035"/>
                  </a:cubicBezTo>
                  <a:lnTo>
                    <a:pt x="3435" y="8035"/>
                  </a:lnTo>
                  <a:cubicBezTo>
                    <a:pt x="1907" y="8035"/>
                    <a:pt x="671" y="6798"/>
                    <a:pt x="671" y="5271"/>
                  </a:cubicBezTo>
                  <a:lnTo>
                    <a:pt x="671" y="2291"/>
                  </a:lnTo>
                  <a:lnTo>
                    <a:pt x="1" y="2291"/>
                  </a:lnTo>
                  <a:lnTo>
                    <a:pt x="1" y="5271"/>
                  </a:lnTo>
                  <a:cubicBezTo>
                    <a:pt x="1" y="7168"/>
                    <a:pt x="1537" y="8705"/>
                    <a:pt x="3435" y="8710"/>
                  </a:cubicBezTo>
                  <a:lnTo>
                    <a:pt x="6466" y="8710"/>
                  </a:lnTo>
                  <a:cubicBezTo>
                    <a:pt x="8363" y="8705"/>
                    <a:pt x="9900" y="7168"/>
                    <a:pt x="9900" y="5271"/>
                  </a:cubicBezTo>
                  <a:lnTo>
                    <a:pt x="9900" y="0"/>
                  </a:ln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166625" y="3598850"/>
              <a:ext cx="39750" cy="16925"/>
            </a:xfrm>
            <a:custGeom>
              <a:rect b="b" l="l" r="r" t="t"/>
              <a:pathLst>
                <a:path extrusionOk="0" h="677" w="1590">
                  <a:moveTo>
                    <a:pt x="336" y="1"/>
                  </a:moveTo>
                  <a:cubicBezTo>
                    <a:pt x="151" y="1"/>
                    <a:pt x="1" y="152"/>
                    <a:pt x="1" y="339"/>
                  </a:cubicBezTo>
                  <a:cubicBezTo>
                    <a:pt x="1" y="525"/>
                    <a:pt x="151" y="676"/>
                    <a:pt x="336" y="676"/>
                  </a:cubicBezTo>
                  <a:cubicBezTo>
                    <a:pt x="341" y="676"/>
                    <a:pt x="347" y="676"/>
                    <a:pt x="352" y="676"/>
                  </a:cubicBezTo>
                  <a:lnTo>
                    <a:pt x="1519" y="676"/>
                  </a:lnTo>
                  <a:lnTo>
                    <a:pt x="1589" y="1"/>
                  </a:lnTo>
                  <a:lnTo>
                    <a:pt x="352" y="1"/>
                  </a:lnTo>
                  <a:cubicBezTo>
                    <a:pt x="347" y="1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141675" y="3657675"/>
              <a:ext cx="58825" cy="16875"/>
            </a:xfrm>
            <a:custGeom>
              <a:rect b="b" l="l" r="r" t="t"/>
              <a:pathLst>
                <a:path extrusionOk="0" h="675" w="2353">
                  <a:moveTo>
                    <a:pt x="338" y="0"/>
                  </a:moveTo>
                  <a:cubicBezTo>
                    <a:pt x="156" y="0"/>
                    <a:pt x="1" y="150"/>
                    <a:pt x="1" y="337"/>
                  </a:cubicBezTo>
                  <a:cubicBezTo>
                    <a:pt x="1" y="525"/>
                    <a:pt x="156" y="675"/>
                    <a:pt x="338" y="675"/>
                  </a:cubicBezTo>
                  <a:lnTo>
                    <a:pt x="2287" y="670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2166625" y="3628250"/>
              <a:ext cx="36925" cy="16925"/>
            </a:xfrm>
            <a:custGeom>
              <a:rect b="b" l="l" r="r" t="t"/>
              <a:pathLst>
                <a:path extrusionOk="0" h="677" w="1477">
                  <a:moveTo>
                    <a:pt x="336" y="1"/>
                  </a:moveTo>
                  <a:cubicBezTo>
                    <a:pt x="151" y="1"/>
                    <a:pt x="1" y="152"/>
                    <a:pt x="1" y="338"/>
                  </a:cubicBezTo>
                  <a:cubicBezTo>
                    <a:pt x="1" y="525"/>
                    <a:pt x="151" y="676"/>
                    <a:pt x="336" y="676"/>
                  </a:cubicBezTo>
                  <a:cubicBezTo>
                    <a:pt x="341" y="676"/>
                    <a:pt x="347" y="676"/>
                    <a:pt x="352" y="676"/>
                  </a:cubicBezTo>
                  <a:lnTo>
                    <a:pt x="1406" y="676"/>
                  </a:lnTo>
                  <a:lnTo>
                    <a:pt x="1477" y="1"/>
                  </a:lnTo>
                  <a:lnTo>
                    <a:pt x="352" y="1"/>
                  </a:lnTo>
                  <a:cubicBezTo>
                    <a:pt x="347" y="1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2167100" y="3686950"/>
              <a:ext cx="30600" cy="16875"/>
            </a:xfrm>
            <a:custGeom>
              <a:rect b="b" l="l" r="r" t="t"/>
              <a:pathLst>
                <a:path extrusionOk="0" h="675" w="1224">
                  <a:moveTo>
                    <a:pt x="338" y="0"/>
                  </a:moveTo>
                  <a:cubicBezTo>
                    <a:pt x="151" y="0"/>
                    <a:pt x="1" y="150"/>
                    <a:pt x="1" y="338"/>
                  </a:cubicBezTo>
                  <a:cubicBezTo>
                    <a:pt x="1" y="525"/>
                    <a:pt x="151" y="675"/>
                    <a:pt x="338" y="675"/>
                  </a:cubicBezTo>
                  <a:lnTo>
                    <a:pt x="1158" y="675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141800" y="3716350"/>
              <a:ext cx="53075" cy="16875"/>
            </a:xfrm>
            <a:custGeom>
              <a:rect b="b" l="l" r="r" t="t"/>
              <a:pathLst>
                <a:path extrusionOk="0" h="675" w="2123">
                  <a:moveTo>
                    <a:pt x="338" y="0"/>
                  </a:moveTo>
                  <a:cubicBezTo>
                    <a:pt x="151" y="0"/>
                    <a:pt x="1" y="150"/>
                    <a:pt x="1" y="338"/>
                  </a:cubicBezTo>
                  <a:cubicBezTo>
                    <a:pt x="1" y="525"/>
                    <a:pt x="151" y="675"/>
                    <a:pt x="338" y="675"/>
                  </a:cubicBezTo>
                  <a:lnTo>
                    <a:pt x="2053" y="670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23"/>
          <p:cNvSpPr/>
          <p:nvPr/>
        </p:nvSpPr>
        <p:spPr>
          <a:xfrm>
            <a:off x="719988" y="2188875"/>
            <a:ext cx="686100" cy="686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26" name="Google Shape;1126;p23"/>
          <p:cNvSpPr txBox="1"/>
          <p:nvPr/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27" name="Google Shape;1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00" y="2670700"/>
            <a:ext cx="350950" cy="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625" y="2670700"/>
            <a:ext cx="350950" cy="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25" y="3260125"/>
            <a:ext cx="350950" cy="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25" y="4488300"/>
            <a:ext cx="350950" cy="35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1" name="Google Shape;1131;p23"/>
          <p:cNvGrpSpPr/>
          <p:nvPr/>
        </p:nvGrpSpPr>
        <p:grpSpPr>
          <a:xfrm>
            <a:off x="331161" y="1721995"/>
            <a:ext cx="1463781" cy="1464224"/>
            <a:chOff x="2541450" y="4146850"/>
            <a:chExt cx="712025" cy="712275"/>
          </a:xfrm>
        </p:grpSpPr>
        <p:sp>
          <p:nvSpPr>
            <p:cNvPr id="1132" name="Google Shape;1132;p23"/>
            <p:cNvSpPr/>
            <p:nvPr/>
          </p:nvSpPr>
          <p:spPr>
            <a:xfrm>
              <a:off x="2541450" y="4146850"/>
              <a:ext cx="712025" cy="712150"/>
            </a:xfrm>
            <a:custGeom>
              <a:rect b="b" l="l" r="r" t="t"/>
              <a:pathLst>
                <a:path extrusionOk="0" h="28486" w="28481">
                  <a:moveTo>
                    <a:pt x="14243" y="0"/>
                  </a:moveTo>
                  <a:cubicBezTo>
                    <a:pt x="6375" y="0"/>
                    <a:pt x="0" y="6379"/>
                    <a:pt x="0" y="14243"/>
                  </a:cubicBezTo>
                  <a:cubicBezTo>
                    <a:pt x="0" y="22111"/>
                    <a:pt x="6375" y="28486"/>
                    <a:pt x="14243" y="28486"/>
                  </a:cubicBezTo>
                  <a:cubicBezTo>
                    <a:pt x="22106" y="28486"/>
                    <a:pt x="28481" y="22111"/>
                    <a:pt x="28481" y="14243"/>
                  </a:cubicBezTo>
                  <a:cubicBezTo>
                    <a:pt x="28481" y="6379"/>
                    <a:pt x="22106" y="0"/>
                    <a:pt x="14243" y="0"/>
                  </a:cubicBezTo>
                  <a:close/>
                </a:path>
              </a:pathLst>
            </a:custGeom>
            <a:solidFill>
              <a:srgbClr val="577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2865225" y="4723675"/>
              <a:ext cx="100125" cy="113625"/>
            </a:xfrm>
            <a:custGeom>
              <a:rect b="b" l="l" r="r" t="t"/>
              <a:pathLst>
                <a:path extrusionOk="0" h="4545" w="4005">
                  <a:moveTo>
                    <a:pt x="3977" y="1"/>
                  </a:moveTo>
                  <a:cubicBezTo>
                    <a:pt x="3236" y="112"/>
                    <a:pt x="2383" y="182"/>
                    <a:pt x="1522" y="182"/>
                  </a:cubicBezTo>
                  <a:cubicBezTo>
                    <a:pt x="1031" y="182"/>
                    <a:pt x="537" y="159"/>
                    <a:pt x="59" y="109"/>
                  </a:cubicBezTo>
                  <a:lnTo>
                    <a:pt x="1" y="1188"/>
                  </a:lnTo>
                  <a:cubicBezTo>
                    <a:pt x="1" y="1188"/>
                    <a:pt x="1670" y="4495"/>
                    <a:pt x="2205" y="4544"/>
                  </a:cubicBezTo>
                  <a:cubicBezTo>
                    <a:pt x="2209" y="4545"/>
                    <a:pt x="2212" y="4545"/>
                    <a:pt x="2216" y="4545"/>
                  </a:cubicBezTo>
                  <a:cubicBezTo>
                    <a:pt x="2758" y="4545"/>
                    <a:pt x="4004" y="1044"/>
                    <a:pt x="4004" y="1044"/>
                  </a:cubicBezTo>
                  <a:lnTo>
                    <a:pt x="3991" y="284"/>
                  </a:lnTo>
                  <a:lnTo>
                    <a:pt x="3977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865350" y="4737175"/>
              <a:ext cx="100100" cy="100125"/>
            </a:xfrm>
            <a:custGeom>
              <a:rect b="b" l="l" r="r" t="t"/>
              <a:pathLst>
                <a:path extrusionOk="0" h="4005" w="4004">
                  <a:moveTo>
                    <a:pt x="3990" y="1"/>
                  </a:moveTo>
                  <a:cubicBezTo>
                    <a:pt x="2938" y="525"/>
                    <a:pt x="1837" y="643"/>
                    <a:pt x="712" y="643"/>
                  </a:cubicBezTo>
                  <a:cubicBezTo>
                    <a:pt x="476" y="643"/>
                    <a:pt x="238" y="638"/>
                    <a:pt x="0" y="630"/>
                  </a:cubicBezTo>
                  <a:lnTo>
                    <a:pt x="0" y="648"/>
                  </a:lnTo>
                  <a:cubicBezTo>
                    <a:pt x="0" y="648"/>
                    <a:pt x="1669" y="3955"/>
                    <a:pt x="2204" y="4004"/>
                  </a:cubicBezTo>
                  <a:cubicBezTo>
                    <a:pt x="2208" y="4005"/>
                    <a:pt x="2211" y="4005"/>
                    <a:pt x="2214" y="4005"/>
                  </a:cubicBezTo>
                  <a:cubicBezTo>
                    <a:pt x="2751" y="4005"/>
                    <a:pt x="4004" y="504"/>
                    <a:pt x="4004" y="504"/>
                  </a:cubicBezTo>
                  <a:lnTo>
                    <a:pt x="3990" y="1"/>
                  </a:ln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2658750" y="4443325"/>
              <a:ext cx="500600" cy="290625"/>
            </a:xfrm>
            <a:custGeom>
              <a:rect b="b" l="l" r="r" t="t"/>
              <a:pathLst>
                <a:path extrusionOk="0" h="11625" w="20024">
                  <a:moveTo>
                    <a:pt x="10339" y="1"/>
                  </a:moveTo>
                  <a:cubicBezTo>
                    <a:pt x="7931" y="1"/>
                    <a:pt x="5938" y="144"/>
                    <a:pt x="4683" y="265"/>
                  </a:cubicBezTo>
                  <a:lnTo>
                    <a:pt x="4688" y="319"/>
                  </a:lnTo>
                  <a:cubicBezTo>
                    <a:pt x="4688" y="319"/>
                    <a:pt x="3995" y="3765"/>
                    <a:pt x="3550" y="5016"/>
                  </a:cubicBezTo>
                  <a:cubicBezTo>
                    <a:pt x="3487" y="4944"/>
                    <a:pt x="3415" y="4881"/>
                    <a:pt x="3334" y="4831"/>
                  </a:cubicBezTo>
                  <a:cubicBezTo>
                    <a:pt x="3152" y="4706"/>
                    <a:pt x="2855" y="4564"/>
                    <a:pt x="2439" y="4564"/>
                  </a:cubicBezTo>
                  <a:cubicBezTo>
                    <a:pt x="2155" y="4564"/>
                    <a:pt x="1816" y="4630"/>
                    <a:pt x="1422" y="4813"/>
                  </a:cubicBezTo>
                  <a:cubicBezTo>
                    <a:pt x="0" y="5479"/>
                    <a:pt x="639" y="8273"/>
                    <a:pt x="2596" y="8354"/>
                  </a:cubicBezTo>
                  <a:cubicBezTo>
                    <a:pt x="2623" y="8355"/>
                    <a:pt x="2649" y="8355"/>
                    <a:pt x="2675" y="8355"/>
                  </a:cubicBezTo>
                  <a:cubicBezTo>
                    <a:pt x="3340" y="8355"/>
                    <a:pt x="3647" y="7979"/>
                    <a:pt x="3734" y="7836"/>
                  </a:cubicBezTo>
                  <a:cubicBezTo>
                    <a:pt x="3900" y="8448"/>
                    <a:pt x="4265" y="9280"/>
                    <a:pt x="5043" y="10239"/>
                  </a:cubicBezTo>
                  <a:cubicBezTo>
                    <a:pt x="5664" y="11008"/>
                    <a:pt x="6919" y="11399"/>
                    <a:pt x="8318" y="11548"/>
                  </a:cubicBezTo>
                  <a:cubicBezTo>
                    <a:pt x="8804" y="11601"/>
                    <a:pt x="9307" y="11624"/>
                    <a:pt x="9806" y="11624"/>
                  </a:cubicBezTo>
                  <a:cubicBezTo>
                    <a:pt x="10660" y="11624"/>
                    <a:pt x="11505" y="11555"/>
                    <a:pt x="12241" y="11444"/>
                  </a:cubicBezTo>
                  <a:cubicBezTo>
                    <a:pt x="13163" y="11305"/>
                    <a:pt x="13910" y="11102"/>
                    <a:pt x="14279" y="10886"/>
                  </a:cubicBezTo>
                  <a:cubicBezTo>
                    <a:pt x="14486" y="10765"/>
                    <a:pt x="14675" y="10612"/>
                    <a:pt x="14841" y="10441"/>
                  </a:cubicBezTo>
                  <a:cubicBezTo>
                    <a:pt x="15678" y="9591"/>
                    <a:pt x="16092" y="8219"/>
                    <a:pt x="16245" y="7611"/>
                  </a:cubicBezTo>
                  <a:lnTo>
                    <a:pt x="16312" y="7629"/>
                  </a:lnTo>
                  <a:cubicBezTo>
                    <a:pt x="16312" y="7629"/>
                    <a:pt x="16596" y="8173"/>
                    <a:pt x="17384" y="8173"/>
                  </a:cubicBezTo>
                  <a:cubicBezTo>
                    <a:pt x="17420" y="8173"/>
                    <a:pt x="17457" y="8172"/>
                    <a:pt x="17495" y="8169"/>
                  </a:cubicBezTo>
                  <a:cubicBezTo>
                    <a:pt x="19457" y="8039"/>
                    <a:pt x="20023" y="5232"/>
                    <a:pt x="18584" y="4602"/>
                  </a:cubicBezTo>
                  <a:cubicBezTo>
                    <a:pt x="18207" y="4435"/>
                    <a:pt x="17882" y="4375"/>
                    <a:pt x="17608" y="4375"/>
                  </a:cubicBezTo>
                  <a:cubicBezTo>
                    <a:pt x="17512" y="4375"/>
                    <a:pt x="17422" y="4382"/>
                    <a:pt x="17338" y="4395"/>
                  </a:cubicBezTo>
                  <a:cubicBezTo>
                    <a:pt x="16748" y="4489"/>
                    <a:pt x="16465" y="4858"/>
                    <a:pt x="16465" y="4858"/>
                  </a:cubicBezTo>
                  <a:cubicBezTo>
                    <a:pt x="15988" y="3617"/>
                    <a:pt x="15669" y="301"/>
                    <a:pt x="15669" y="301"/>
                  </a:cubicBezTo>
                  <a:lnTo>
                    <a:pt x="15673" y="247"/>
                  </a:lnTo>
                  <a:cubicBezTo>
                    <a:pt x="13773" y="66"/>
                    <a:pt x="11962" y="1"/>
                    <a:pt x="10339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3050450" y="4449600"/>
              <a:ext cx="46250" cy="115200"/>
            </a:xfrm>
            <a:custGeom>
              <a:rect b="b" l="l" r="r" t="t"/>
              <a:pathLst>
                <a:path extrusionOk="0" h="4608" w="1850">
                  <a:moveTo>
                    <a:pt x="5" y="1"/>
                  </a:moveTo>
                  <a:lnTo>
                    <a:pt x="1" y="50"/>
                  </a:lnTo>
                  <a:cubicBezTo>
                    <a:pt x="1" y="50"/>
                    <a:pt x="320" y="3370"/>
                    <a:pt x="797" y="4607"/>
                  </a:cubicBezTo>
                  <a:cubicBezTo>
                    <a:pt x="797" y="4607"/>
                    <a:pt x="1080" y="4238"/>
                    <a:pt x="1670" y="4148"/>
                  </a:cubicBezTo>
                  <a:lnTo>
                    <a:pt x="1670" y="4135"/>
                  </a:lnTo>
                  <a:lnTo>
                    <a:pt x="1850" y="212"/>
                  </a:lnTo>
                  <a:cubicBezTo>
                    <a:pt x="1233" y="127"/>
                    <a:pt x="617" y="59"/>
                    <a:pt x="5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2730050" y="4449950"/>
              <a:ext cx="45900" cy="118900"/>
            </a:xfrm>
            <a:custGeom>
              <a:rect b="b" l="l" r="r" t="t"/>
              <a:pathLst>
                <a:path extrusionOk="0" h="4756" w="1836">
                  <a:moveTo>
                    <a:pt x="1831" y="0"/>
                  </a:moveTo>
                  <a:cubicBezTo>
                    <a:pt x="909" y="90"/>
                    <a:pt x="383" y="167"/>
                    <a:pt x="383" y="167"/>
                  </a:cubicBezTo>
                  <a:cubicBezTo>
                    <a:pt x="383" y="167"/>
                    <a:pt x="0" y="2497"/>
                    <a:pt x="486" y="4566"/>
                  </a:cubicBezTo>
                  <a:cubicBezTo>
                    <a:pt x="563" y="4620"/>
                    <a:pt x="635" y="4683"/>
                    <a:pt x="698" y="4755"/>
                  </a:cubicBezTo>
                  <a:cubicBezTo>
                    <a:pt x="1143" y="3505"/>
                    <a:pt x="1836" y="59"/>
                    <a:pt x="1836" y="59"/>
                  </a:cubicBezTo>
                  <a:lnTo>
                    <a:pt x="1831" y="0"/>
                  </a:ln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2729375" y="4284775"/>
              <a:ext cx="373850" cy="170025"/>
            </a:xfrm>
            <a:custGeom>
              <a:rect b="b" l="l" r="r" t="t"/>
              <a:pathLst>
                <a:path extrusionOk="0" h="6801" w="14954">
                  <a:moveTo>
                    <a:pt x="7831" y="1"/>
                  </a:moveTo>
                  <a:cubicBezTo>
                    <a:pt x="5330" y="1"/>
                    <a:pt x="2792" y="286"/>
                    <a:pt x="1872" y="952"/>
                  </a:cubicBezTo>
                  <a:cubicBezTo>
                    <a:pt x="0" y="2315"/>
                    <a:pt x="410" y="6769"/>
                    <a:pt x="410" y="6769"/>
                  </a:cubicBezTo>
                  <a:cubicBezTo>
                    <a:pt x="410" y="6769"/>
                    <a:pt x="936" y="6693"/>
                    <a:pt x="1858" y="6603"/>
                  </a:cubicBezTo>
                  <a:cubicBezTo>
                    <a:pt x="3110" y="6482"/>
                    <a:pt x="5092" y="6341"/>
                    <a:pt x="7485" y="6341"/>
                  </a:cubicBezTo>
                  <a:cubicBezTo>
                    <a:pt x="9117" y="6341"/>
                    <a:pt x="10940" y="6407"/>
                    <a:pt x="12853" y="6589"/>
                  </a:cubicBezTo>
                  <a:cubicBezTo>
                    <a:pt x="13456" y="6652"/>
                    <a:pt x="14076" y="6720"/>
                    <a:pt x="14693" y="6801"/>
                  </a:cubicBezTo>
                  <a:cubicBezTo>
                    <a:pt x="14693" y="6801"/>
                    <a:pt x="14954" y="1816"/>
                    <a:pt x="13653" y="817"/>
                  </a:cubicBezTo>
                  <a:cubicBezTo>
                    <a:pt x="12989" y="309"/>
                    <a:pt x="10430" y="1"/>
                    <a:pt x="7831" y="1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007050" y="4697925"/>
              <a:ext cx="25100" cy="7325"/>
            </a:xfrm>
            <a:custGeom>
              <a:rect b="b" l="l" r="r" t="t"/>
              <a:pathLst>
                <a:path extrusionOk="0" h="293" w="1004">
                  <a:moveTo>
                    <a:pt x="18" y="1"/>
                  </a:moveTo>
                  <a:cubicBezTo>
                    <a:pt x="14" y="1"/>
                    <a:pt x="5" y="5"/>
                    <a:pt x="5" y="10"/>
                  </a:cubicBezTo>
                  <a:cubicBezTo>
                    <a:pt x="0" y="19"/>
                    <a:pt x="5" y="28"/>
                    <a:pt x="14" y="28"/>
                  </a:cubicBezTo>
                  <a:cubicBezTo>
                    <a:pt x="171" y="82"/>
                    <a:pt x="333" y="127"/>
                    <a:pt x="495" y="172"/>
                  </a:cubicBezTo>
                  <a:lnTo>
                    <a:pt x="738" y="235"/>
                  </a:lnTo>
                  <a:cubicBezTo>
                    <a:pt x="819" y="257"/>
                    <a:pt x="900" y="275"/>
                    <a:pt x="985" y="293"/>
                  </a:cubicBezTo>
                  <a:cubicBezTo>
                    <a:pt x="990" y="293"/>
                    <a:pt x="999" y="289"/>
                    <a:pt x="999" y="284"/>
                  </a:cubicBezTo>
                  <a:cubicBezTo>
                    <a:pt x="1003" y="275"/>
                    <a:pt x="999" y="266"/>
                    <a:pt x="990" y="266"/>
                  </a:cubicBezTo>
                  <a:cubicBezTo>
                    <a:pt x="913" y="235"/>
                    <a:pt x="833" y="212"/>
                    <a:pt x="752" y="190"/>
                  </a:cubicBezTo>
                  <a:lnTo>
                    <a:pt x="509" y="122"/>
                  </a:lnTo>
                  <a:cubicBezTo>
                    <a:pt x="347" y="77"/>
                    <a:pt x="185" y="37"/>
                    <a:pt x="18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2964975" y="4525625"/>
              <a:ext cx="19375" cy="37475"/>
            </a:xfrm>
            <a:custGeom>
              <a:rect b="b" l="l" r="r" t="t"/>
              <a:pathLst>
                <a:path extrusionOk="0" h="1499" w="775">
                  <a:moveTo>
                    <a:pt x="383" y="1"/>
                  </a:moveTo>
                  <a:cubicBezTo>
                    <a:pt x="381" y="1"/>
                    <a:pt x="380" y="1"/>
                    <a:pt x="379" y="1"/>
                  </a:cubicBezTo>
                  <a:cubicBezTo>
                    <a:pt x="172" y="1"/>
                    <a:pt x="1" y="338"/>
                    <a:pt x="10" y="756"/>
                  </a:cubicBezTo>
                  <a:cubicBezTo>
                    <a:pt x="14" y="1168"/>
                    <a:pt x="187" y="1499"/>
                    <a:pt x="393" y="1499"/>
                  </a:cubicBezTo>
                  <a:cubicBezTo>
                    <a:pt x="394" y="1499"/>
                    <a:pt x="395" y="1499"/>
                    <a:pt x="397" y="1499"/>
                  </a:cubicBezTo>
                  <a:cubicBezTo>
                    <a:pt x="608" y="1494"/>
                    <a:pt x="775" y="1161"/>
                    <a:pt x="770" y="743"/>
                  </a:cubicBezTo>
                  <a:cubicBezTo>
                    <a:pt x="766" y="332"/>
                    <a:pt x="592" y="1"/>
                    <a:pt x="383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26650" y="4527325"/>
              <a:ext cx="19375" cy="37475"/>
            </a:xfrm>
            <a:custGeom>
              <a:rect b="b" l="l" r="r" t="t"/>
              <a:pathLst>
                <a:path extrusionOk="0" h="1499" w="775">
                  <a:moveTo>
                    <a:pt x="378" y="0"/>
                  </a:moveTo>
                  <a:cubicBezTo>
                    <a:pt x="167" y="5"/>
                    <a:pt x="1" y="342"/>
                    <a:pt x="5" y="756"/>
                  </a:cubicBezTo>
                  <a:cubicBezTo>
                    <a:pt x="9" y="1167"/>
                    <a:pt x="183" y="1498"/>
                    <a:pt x="392" y="1498"/>
                  </a:cubicBezTo>
                  <a:cubicBezTo>
                    <a:pt x="394" y="1498"/>
                    <a:pt x="395" y="1498"/>
                    <a:pt x="396" y="1498"/>
                  </a:cubicBezTo>
                  <a:cubicBezTo>
                    <a:pt x="608" y="1498"/>
                    <a:pt x="774" y="1161"/>
                    <a:pt x="765" y="747"/>
                  </a:cubicBezTo>
                  <a:cubicBezTo>
                    <a:pt x="761" y="333"/>
                    <a:pt x="585" y="0"/>
                    <a:pt x="378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2964300" y="4484775"/>
              <a:ext cx="48050" cy="27125"/>
            </a:xfrm>
            <a:custGeom>
              <a:rect b="b" l="l" r="r" t="t"/>
              <a:pathLst>
                <a:path extrusionOk="0" h="1085" w="1922">
                  <a:moveTo>
                    <a:pt x="515" y="1"/>
                  </a:moveTo>
                  <a:cubicBezTo>
                    <a:pt x="397" y="1"/>
                    <a:pt x="299" y="35"/>
                    <a:pt x="239" y="114"/>
                  </a:cubicBezTo>
                  <a:cubicBezTo>
                    <a:pt x="1" y="429"/>
                    <a:pt x="577" y="479"/>
                    <a:pt x="1040" y="726"/>
                  </a:cubicBezTo>
                  <a:cubicBezTo>
                    <a:pt x="1217" y="822"/>
                    <a:pt x="1492" y="1085"/>
                    <a:pt x="1649" y="1085"/>
                  </a:cubicBezTo>
                  <a:cubicBezTo>
                    <a:pt x="1691" y="1085"/>
                    <a:pt x="1725" y="1065"/>
                    <a:pt x="1746" y="1018"/>
                  </a:cubicBezTo>
                  <a:cubicBezTo>
                    <a:pt x="1922" y="642"/>
                    <a:pt x="1028" y="1"/>
                    <a:pt x="515" y="1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2808875" y="4477200"/>
              <a:ext cx="47950" cy="27800"/>
            </a:xfrm>
            <a:custGeom>
              <a:rect b="b" l="l" r="r" t="t"/>
              <a:pathLst>
                <a:path extrusionOk="0" h="1112" w="1918">
                  <a:moveTo>
                    <a:pt x="1409" y="0"/>
                  </a:moveTo>
                  <a:cubicBezTo>
                    <a:pt x="897" y="0"/>
                    <a:pt x="1" y="671"/>
                    <a:pt x="185" y="1047"/>
                  </a:cubicBezTo>
                  <a:cubicBezTo>
                    <a:pt x="207" y="1093"/>
                    <a:pt x="240" y="1112"/>
                    <a:pt x="281" y="1112"/>
                  </a:cubicBezTo>
                  <a:cubicBezTo>
                    <a:pt x="437" y="1112"/>
                    <a:pt x="708" y="837"/>
                    <a:pt x="882" y="741"/>
                  </a:cubicBezTo>
                  <a:cubicBezTo>
                    <a:pt x="1341" y="480"/>
                    <a:pt x="1917" y="413"/>
                    <a:pt x="1674" y="107"/>
                  </a:cubicBezTo>
                  <a:cubicBezTo>
                    <a:pt x="1614" y="32"/>
                    <a:pt x="1521" y="0"/>
                    <a:pt x="1409" y="0"/>
                  </a:cubicBezTo>
                  <a:close/>
                </a:path>
              </a:pathLst>
            </a:custGeom>
            <a:solidFill>
              <a:srgbClr val="4A16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2887275" y="4510550"/>
              <a:ext cx="10825" cy="71450"/>
            </a:xfrm>
            <a:custGeom>
              <a:rect b="b" l="l" r="r" t="t"/>
              <a:pathLst>
                <a:path extrusionOk="0" h="2858" w="433">
                  <a:moveTo>
                    <a:pt x="414" y="1"/>
                  </a:moveTo>
                  <a:cubicBezTo>
                    <a:pt x="401" y="1"/>
                    <a:pt x="387" y="5"/>
                    <a:pt x="387" y="19"/>
                  </a:cubicBezTo>
                  <a:cubicBezTo>
                    <a:pt x="324" y="248"/>
                    <a:pt x="275" y="478"/>
                    <a:pt x="225" y="712"/>
                  </a:cubicBezTo>
                  <a:cubicBezTo>
                    <a:pt x="180" y="946"/>
                    <a:pt x="135" y="1180"/>
                    <a:pt x="104" y="1413"/>
                  </a:cubicBezTo>
                  <a:cubicBezTo>
                    <a:pt x="68" y="1647"/>
                    <a:pt x="41" y="1886"/>
                    <a:pt x="23" y="2124"/>
                  </a:cubicBezTo>
                  <a:cubicBezTo>
                    <a:pt x="0" y="2363"/>
                    <a:pt x="5" y="2601"/>
                    <a:pt x="45" y="2840"/>
                  </a:cubicBezTo>
                  <a:cubicBezTo>
                    <a:pt x="45" y="2852"/>
                    <a:pt x="55" y="2858"/>
                    <a:pt x="65" y="2858"/>
                  </a:cubicBezTo>
                  <a:cubicBezTo>
                    <a:pt x="76" y="2858"/>
                    <a:pt x="88" y="2850"/>
                    <a:pt x="86" y="2835"/>
                  </a:cubicBezTo>
                  <a:cubicBezTo>
                    <a:pt x="86" y="2777"/>
                    <a:pt x="77" y="2718"/>
                    <a:pt x="77" y="2660"/>
                  </a:cubicBezTo>
                  <a:lnTo>
                    <a:pt x="77" y="2484"/>
                  </a:lnTo>
                  <a:lnTo>
                    <a:pt x="81" y="2309"/>
                  </a:lnTo>
                  <a:lnTo>
                    <a:pt x="99" y="2129"/>
                  </a:lnTo>
                  <a:cubicBezTo>
                    <a:pt x="122" y="1895"/>
                    <a:pt x="153" y="1661"/>
                    <a:pt x="185" y="1427"/>
                  </a:cubicBezTo>
                  <a:cubicBezTo>
                    <a:pt x="221" y="1193"/>
                    <a:pt x="261" y="964"/>
                    <a:pt x="302" y="730"/>
                  </a:cubicBezTo>
                  <a:cubicBezTo>
                    <a:pt x="342" y="496"/>
                    <a:pt x="387" y="262"/>
                    <a:pt x="428" y="32"/>
                  </a:cubicBezTo>
                  <a:cubicBezTo>
                    <a:pt x="432" y="19"/>
                    <a:pt x="423" y="5"/>
                    <a:pt x="414" y="1"/>
                  </a:cubicBezTo>
                  <a:close/>
                </a:path>
              </a:pathLst>
            </a:custGeom>
            <a:solidFill>
              <a:srgbClr val="8C5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3014800" y="4564600"/>
              <a:ext cx="53100" cy="27300"/>
            </a:xfrm>
            <a:custGeom>
              <a:rect b="b" l="l" r="r" t="t"/>
              <a:pathLst>
                <a:path extrusionOk="0" h="1092" w="2124">
                  <a:moveTo>
                    <a:pt x="2106" y="1"/>
                  </a:moveTo>
                  <a:cubicBezTo>
                    <a:pt x="2105" y="1"/>
                    <a:pt x="2103" y="1"/>
                    <a:pt x="2102" y="3"/>
                  </a:cubicBezTo>
                  <a:lnTo>
                    <a:pt x="1589" y="291"/>
                  </a:lnTo>
                  <a:cubicBezTo>
                    <a:pt x="1418" y="381"/>
                    <a:pt x="1247" y="480"/>
                    <a:pt x="1076" y="570"/>
                  </a:cubicBezTo>
                  <a:cubicBezTo>
                    <a:pt x="905" y="664"/>
                    <a:pt x="729" y="754"/>
                    <a:pt x="554" y="839"/>
                  </a:cubicBezTo>
                  <a:cubicBezTo>
                    <a:pt x="469" y="884"/>
                    <a:pt x="379" y="929"/>
                    <a:pt x="289" y="965"/>
                  </a:cubicBezTo>
                  <a:cubicBezTo>
                    <a:pt x="203" y="1006"/>
                    <a:pt x="113" y="1037"/>
                    <a:pt x="19" y="1064"/>
                  </a:cubicBezTo>
                  <a:cubicBezTo>
                    <a:pt x="1" y="1069"/>
                    <a:pt x="10" y="1091"/>
                    <a:pt x="23" y="1091"/>
                  </a:cubicBezTo>
                  <a:cubicBezTo>
                    <a:pt x="217" y="1042"/>
                    <a:pt x="401" y="974"/>
                    <a:pt x="576" y="884"/>
                  </a:cubicBezTo>
                  <a:cubicBezTo>
                    <a:pt x="756" y="803"/>
                    <a:pt x="927" y="709"/>
                    <a:pt x="1103" y="619"/>
                  </a:cubicBezTo>
                  <a:cubicBezTo>
                    <a:pt x="1274" y="525"/>
                    <a:pt x="1445" y="430"/>
                    <a:pt x="1616" y="331"/>
                  </a:cubicBezTo>
                  <a:cubicBezTo>
                    <a:pt x="1782" y="232"/>
                    <a:pt x="1949" y="129"/>
                    <a:pt x="2115" y="25"/>
                  </a:cubicBezTo>
                  <a:cubicBezTo>
                    <a:pt x="2120" y="21"/>
                    <a:pt x="2124" y="16"/>
                    <a:pt x="2120" y="7"/>
                  </a:cubicBezTo>
                  <a:cubicBezTo>
                    <a:pt x="2116" y="4"/>
                    <a:pt x="2111" y="1"/>
                    <a:pt x="2106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2737650" y="4562800"/>
              <a:ext cx="78000" cy="25150"/>
            </a:xfrm>
            <a:custGeom>
              <a:rect b="b" l="l" r="r" t="t"/>
              <a:pathLst>
                <a:path extrusionOk="0" h="1006" w="3120">
                  <a:moveTo>
                    <a:pt x="19" y="1"/>
                  </a:moveTo>
                  <a:cubicBezTo>
                    <a:pt x="8" y="1"/>
                    <a:pt x="0" y="22"/>
                    <a:pt x="16" y="30"/>
                  </a:cubicBezTo>
                  <a:cubicBezTo>
                    <a:pt x="259" y="147"/>
                    <a:pt x="506" y="255"/>
                    <a:pt x="762" y="345"/>
                  </a:cubicBezTo>
                  <a:cubicBezTo>
                    <a:pt x="1014" y="439"/>
                    <a:pt x="1271" y="525"/>
                    <a:pt x="1527" y="601"/>
                  </a:cubicBezTo>
                  <a:cubicBezTo>
                    <a:pt x="1788" y="682"/>
                    <a:pt x="2049" y="754"/>
                    <a:pt x="2310" y="822"/>
                  </a:cubicBezTo>
                  <a:cubicBezTo>
                    <a:pt x="2571" y="889"/>
                    <a:pt x="2832" y="947"/>
                    <a:pt x="3097" y="1006"/>
                  </a:cubicBezTo>
                  <a:cubicBezTo>
                    <a:pt x="3115" y="1006"/>
                    <a:pt x="3120" y="983"/>
                    <a:pt x="3102" y="979"/>
                  </a:cubicBezTo>
                  <a:cubicBezTo>
                    <a:pt x="2841" y="916"/>
                    <a:pt x="2580" y="849"/>
                    <a:pt x="2319" y="777"/>
                  </a:cubicBezTo>
                  <a:cubicBezTo>
                    <a:pt x="2062" y="700"/>
                    <a:pt x="1802" y="628"/>
                    <a:pt x="1545" y="552"/>
                  </a:cubicBezTo>
                  <a:cubicBezTo>
                    <a:pt x="1284" y="471"/>
                    <a:pt x="1028" y="394"/>
                    <a:pt x="776" y="300"/>
                  </a:cubicBezTo>
                  <a:cubicBezTo>
                    <a:pt x="713" y="282"/>
                    <a:pt x="650" y="255"/>
                    <a:pt x="587" y="232"/>
                  </a:cubicBezTo>
                  <a:cubicBezTo>
                    <a:pt x="524" y="210"/>
                    <a:pt x="461" y="183"/>
                    <a:pt x="398" y="160"/>
                  </a:cubicBezTo>
                  <a:cubicBezTo>
                    <a:pt x="272" y="111"/>
                    <a:pt x="151" y="57"/>
                    <a:pt x="25" y="3"/>
                  </a:cubicBezTo>
                  <a:cubicBezTo>
                    <a:pt x="23" y="2"/>
                    <a:pt x="21" y="1"/>
                    <a:pt x="19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2780875" y="4694950"/>
              <a:ext cx="30850" cy="3800"/>
            </a:xfrm>
            <a:custGeom>
              <a:rect b="b" l="l" r="r" t="t"/>
              <a:pathLst>
                <a:path extrusionOk="0" h="152" w="1234">
                  <a:moveTo>
                    <a:pt x="15" y="1"/>
                  </a:moveTo>
                  <a:cubicBezTo>
                    <a:pt x="10" y="1"/>
                    <a:pt x="5" y="4"/>
                    <a:pt x="5" y="7"/>
                  </a:cubicBezTo>
                  <a:cubicBezTo>
                    <a:pt x="1" y="16"/>
                    <a:pt x="1" y="25"/>
                    <a:pt x="10" y="30"/>
                  </a:cubicBezTo>
                  <a:cubicBezTo>
                    <a:pt x="104" y="75"/>
                    <a:pt x="203" y="106"/>
                    <a:pt x="306" y="124"/>
                  </a:cubicBezTo>
                  <a:cubicBezTo>
                    <a:pt x="405" y="142"/>
                    <a:pt x="509" y="151"/>
                    <a:pt x="612" y="151"/>
                  </a:cubicBezTo>
                  <a:cubicBezTo>
                    <a:pt x="716" y="147"/>
                    <a:pt x="819" y="142"/>
                    <a:pt x="918" y="124"/>
                  </a:cubicBezTo>
                  <a:cubicBezTo>
                    <a:pt x="1022" y="111"/>
                    <a:pt x="1121" y="88"/>
                    <a:pt x="1220" y="61"/>
                  </a:cubicBezTo>
                  <a:cubicBezTo>
                    <a:pt x="1229" y="57"/>
                    <a:pt x="1233" y="48"/>
                    <a:pt x="1229" y="43"/>
                  </a:cubicBezTo>
                  <a:cubicBezTo>
                    <a:pt x="1229" y="34"/>
                    <a:pt x="1220" y="30"/>
                    <a:pt x="1211" y="30"/>
                  </a:cubicBezTo>
                  <a:cubicBezTo>
                    <a:pt x="1112" y="52"/>
                    <a:pt x="1013" y="66"/>
                    <a:pt x="914" y="75"/>
                  </a:cubicBezTo>
                  <a:cubicBezTo>
                    <a:pt x="815" y="88"/>
                    <a:pt x="711" y="93"/>
                    <a:pt x="612" y="93"/>
                  </a:cubicBezTo>
                  <a:cubicBezTo>
                    <a:pt x="595" y="93"/>
                    <a:pt x="577" y="94"/>
                    <a:pt x="559" y="94"/>
                  </a:cubicBezTo>
                  <a:cubicBezTo>
                    <a:pt x="477" y="94"/>
                    <a:pt x="392" y="86"/>
                    <a:pt x="311" y="75"/>
                  </a:cubicBezTo>
                  <a:cubicBezTo>
                    <a:pt x="212" y="61"/>
                    <a:pt x="118" y="34"/>
                    <a:pt x="23" y="3"/>
                  </a:cubicBezTo>
                  <a:cubicBezTo>
                    <a:pt x="20" y="1"/>
                    <a:pt x="18" y="1"/>
                    <a:pt x="15" y="1"/>
                  </a:cubicBezTo>
                  <a:close/>
                </a:path>
              </a:pathLst>
            </a:custGeom>
            <a:solidFill>
              <a:srgbClr val="8F9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2796950" y="4581050"/>
              <a:ext cx="224975" cy="133450"/>
            </a:xfrm>
            <a:custGeom>
              <a:rect b="b" l="l" r="r" t="t"/>
              <a:pathLst>
                <a:path extrusionOk="0" h="5338" w="8999">
                  <a:moveTo>
                    <a:pt x="4385" y="0"/>
                  </a:moveTo>
                  <a:cubicBezTo>
                    <a:pt x="2462" y="0"/>
                    <a:pt x="622" y="29"/>
                    <a:pt x="622" y="29"/>
                  </a:cubicBezTo>
                  <a:cubicBezTo>
                    <a:pt x="622" y="29"/>
                    <a:pt x="1" y="4316"/>
                    <a:pt x="559" y="4725"/>
                  </a:cubicBezTo>
                  <a:cubicBezTo>
                    <a:pt x="1190" y="5183"/>
                    <a:pt x="2705" y="5337"/>
                    <a:pt x="4242" y="5337"/>
                  </a:cubicBezTo>
                  <a:cubicBezTo>
                    <a:pt x="6146" y="5337"/>
                    <a:pt x="8083" y="5101"/>
                    <a:pt x="8409" y="4914"/>
                  </a:cubicBezTo>
                  <a:cubicBezTo>
                    <a:pt x="8998" y="4572"/>
                    <a:pt x="8827" y="424"/>
                    <a:pt x="8683" y="168"/>
                  </a:cubicBezTo>
                  <a:cubicBezTo>
                    <a:pt x="8609" y="33"/>
                    <a:pt x="6449" y="0"/>
                    <a:pt x="4385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2740950" y="4758200"/>
              <a:ext cx="172325" cy="100925"/>
            </a:xfrm>
            <a:custGeom>
              <a:rect b="b" l="l" r="r" t="t"/>
              <a:pathLst>
                <a:path extrusionOk="0" h="4037" w="6893">
                  <a:moveTo>
                    <a:pt x="4441" y="1"/>
                  </a:moveTo>
                  <a:cubicBezTo>
                    <a:pt x="3478" y="365"/>
                    <a:pt x="1431" y="1247"/>
                    <a:pt x="1" y="2588"/>
                  </a:cubicBezTo>
                  <a:cubicBezTo>
                    <a:pt x="1948" y="3541"/>
                    <a:pt x="4090" y="4036"/>
                    <a:pt x="6263" y="4036"/>
                  </a:cubicBezTo>
                  <a:cubicBezTo>
                    <a:pt x="6470" y="4036"/>
                    <a:pt x="6681" y="4027"/>
                    <a:pt x="6892" y="4018"/>
                  </a:cubicBezTo>
                  <a:cubicBezTo>
                    <a:pt x="5844" y="3348"/>
                    <a:pt x="4504" y="5"/>
                    <a:pt x="4504" y="5"/>
                  </a:cubicBezTo>
                  <a:lnTo>
                    <a:pt x="4441" y="1"/>
                  </a:ln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2931475" y="4756525"/>
              <a:ext cx="153750" cy="100900"/>
            </a:xfrm>
            <a:custGeom>
              <a:rect b="b" l="l" r="r" t="t"/>
              <a:pathLst>
                <a:path extrusionOk="0" h="4036" w="6150">
                  <a:moveTo>
                    <a:pt x="2029" y="0"/>
                  </a:moveTo>
                  <a:cubicBezTo>
                    <a:pt x="1926" y="315"/>
                    <a:pt x="927" y="3293"/>
                    <a:pt x="0" y="4036"/>
                  </a:cubicBezTo>
                  <a:cubicBezTo>
                    <a:pt x="2182" y="3829"/>
                    <a:pt x="4287" y="3118"/>
                    <a:pt x="6150" y="1962"/>
                  </a:cubicBezTo>
                  <a:cubicBezTo>
                    <a:pt x="4638" y="1112"/>
                    <a:pt x="2942" y="378"/>
                    <a:pt x="2029" y="0"/>
                  </a:cubicBezTo>
                  <a:close/>
                </a:path>
              </a:pathLst>
            </a:custGeom>
            <a:solidFill>
              <a:srgbClr val="96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2851950" y="4749775"/>
              <a:ext cx="130275" cy="108900"/>
            </a:xfrm>
            <a:custGeom>
              <a:rect b="b" l="l" r="r" t="t"/>
              <a:pathLst>
                <a:path extrusionOk="0" h="4356" w="5211">
                  <a:moveTo>
                    <a:pt x="4535" y="0"/>
                  </a:moveTo>
                  <a:cubicBezTo>
                    <a:pt x="4535" y="0"/>
                    <a:pt x="3289" y="3501"/>
                    <a:pt x="2751" y="3501"/>
                  </a:cubicBezTo>
                  <a:cubicBezTo>
                    <a:pt x="2748" y="3501"/>
                    <a:pt x="2744" y="3501"/>
                    <a:pt x="2740" y="3500"/>
                  </a:cubicBezTo>
                  <a:cubicBezTo>
                    <a:pt x="2205" y="3451"/>
                    <a:pt x="536" y="144"/>
                    <a:pt x="536" y="144"/>
                  </a:cubicBezTo>
                  <a:cubicBezTo>
                    <a:pt x="536" y="144"/>
                    <a:pt x="334" y="207"/>
                    <a:pt x="1" y="338"/>
                  </a:cubicBezTo>
                  <a:lnTo>
                    <a:pt x="64" y="342"/>
                  </a:lnTo>
                  <a:cubicBezTo>
                    <a:pt x="64" y="342"/>
                    <a:pt x="1404" y="3685"/>
                    <a:pt x="2452" y="4355"/>
                  </a:cubicBezTo>
                  <a:cubicBezTo>
                    <a:pt x="2695" y="4346"/>
                    <a:pt x="2938" y="4328"/>
                    <a:pt x="3181" y="4306"/>
                  </a:cubicBezTo>
                  <a:cubicBezTo>
                    <a:pt x="4112" y="3563"/>
                    <a:pt x="5107" y="585"/>
                    <a:pt x="5210" y="270"/>
                  </a:cubicBezTo>
                  <a:cubicBezTo>
                    <a:pt x="4792" y="95"/>
                    <a:pt x="4535" y="0"/>
                    <a:pt x="4535" y="0"/>
                  </a:cubicBezTo>
                  <a:close/>
                </a:path>
              </a:pathLst>
            </a:custGeom>
            <a:solidFill>
              <a:srgbClr val="DF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23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Uniquely positioned to tackle the current market inefficiencies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4"/>
          <p:cNvSpPr txBox="1"/>
          <p:nvPr/>
        </p:nvSpPr>
        <p:spPr>
          <a:xfrm>
            <a:off x="558075" y="1274875"/>
            <a:ext cx="7777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58" name="Google Shape;1158;p24"/>
          <p:cNvSpPr txBox="1"/>
          <p:nvPr/>
        </p:nvSpPr>
        <p:spPr>
          <a:xfrm>
            <a:off x="3448950" y="3805975"/>
            <a:ext cx="2246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Of inventory can be Unlock and redeployment to those in need</a:t>
            </a:r>
            <a:r>
              <a:rPr baseline="30000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aseline="30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59" name="Google Shape;1159;p24"/>
          <p:cNvSpPr/>
          <p:nvPr/>
        </p:nvSpPr>
        <p:spPr>
          <a:xfrm>
            <a:off x="3610650" y="1655200"/>
            <a:ext cx="1922700" cy="1922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Up to</a:t>
            </a:r>
            <a:endParaRPr sz="13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50%</a:t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0" name="Google Shape;1160;p24"/>
          <p:cNvSpPr txBox="1"/>
          <p:nvPr/>
        </p:nvSpPr>
        <p:spPr>
          <a:xfrm>
            <a:off x="6354975" y="3805975"/>
            <a:ext cx="1980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Reduction in delivery time, from 12 days to 3 days</a:t>
            </a:r>
            <a:r>
              <a:rPr baseline="30000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aseline="30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1" name="Google Shape;1161;p24"/>
          <p:cNvSpPr/>
          <p:nvPr/>
        </p:nvSpPr>
        <p:spPr>
          <a:xfrm>
            <a:off x="6328275" y="1655200"/>
            <a:ext cx="1922700" cy="1922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Up to</a:t>
            </a:r>
            <a:r>
              <a:rPr b="1" lang="es" sz="13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es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75%</a:t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2" name="Google Shape;1162;p24"/>
          <p:cNvSpPr txBox="1"/>
          <p:nvPr/>
        </p:nvSpPr>
        <p:spPr>
          <a:xfrm>
            <a:off x="973875" y="38059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Front line medical practitioners in the US in need of protection</a:t>
            </a:r>
            <a:r>
              <a:rPr baseline="30000"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aseline="300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3" name="Google Shape;1163;p24"/>
          <p:cNvSpPr/>
          <p:nvPr/>
        </p:nvSpPr>
        <p:spPr>
          <a:xfrm>
            <a:off x="893025" y="1655200"/>
            <a:ext cx="1922700" cy="1922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800k</a:t>
            </a:r>
            <a:endParaRPr b="1" sz="3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4" name="Google Shape;1164;p24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Our product has the potential to positively impact the current COVID-19 situation</a:t>
            </a:r>
            <a:endParaRPr b="1"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65" name="Google Shape;1165;p24"/>
          <p:cNvSpPr txBox="1"/>
          <p:nvPr/>
        </p:nvSpPr>
        <p:spPr>
          <a:xfrm>
            <a:off x="371075" y="4888775"/>
            <a:ext cx="8429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Statista; 2. Based on Florida vs NYC analysis, 3. Assuming no production timeline as finished goods in surplus are traded instead of being produced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5"/>
          <p:cNvSpPr txBox="1"/>
          <p:nvPr/>
        </p:nvSpPr>
        <p:spPr>
          <a:xfrm>
            <a:off x="5908500" y="1744975"/>
            <a:ext cx="24924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Invoice financing fee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1.25% of invoice value for 30 days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71" name="Google Shape;1171;p25"/>
          <p:cNvSpPr txBox="1"/>
          <p:nvPr/>
        </p:nvSpPr>
        <p:spPr>
          <a:xfrm>
            <a:off x="765825" y="1248525"/>
            <a:ext cx="4114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Current Revenue Model:</a:t>
            </a:r>
            <a:endParaRPr b="1"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72" name="Google Shape;1172;p25"/>
          <p:cNvSpPr txBox="1"/>
          <p:nvPr/>
        </p:nvSpPr>
        <p:spPr>
          <a:xfrm>
            <a:off x="2098450" y="3516750"/>
            <a:ext cx="2930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Onboard Suppliers / Manufacturers </a:t>
            </a:r>
            <a:b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(B2B Marketplace)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73" name="Google Shape;1173;p25"/>
          <p:cNvSpPr txBox="1"/>
          <p:nvPr/>
        </p:nvSpPr>
        <p:spPr>
          <a:xfrm>
            <a:off x="5908500" y="3516750"/>
            <a:ext cx="2883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White Label essential equipment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74" name="Google Shape;1174;p25"/>
          <p:cNvSpPr txBox="1"/>
          <p:nvPr/>
        </p:nvSpPr>
        <p:spPr>
          <a:xfrm>
            <a:off x="765825" y="2944100"/>
            <a:ext cx="4114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Future Revenue Streams:</a:t>
            </a:r>
            <a:endParaRPr b="1" sz="1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75" name="Google Shape;1175;p25"/>
          <p:cNvSpPr txBox="1"/>
          <p:nvPr/>
        </p:nvSpPr>
        <p:spPr>
          <a:xfrm>
            <a:off x="2098450" y="1744975"/>
            <a:ext cx="2930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Transaction Fee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1.5% of transaction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176" name="Google Shape;1176;p25"/>
          <p:cNvGrpSpPr/>
          <p:nvPr/>
        </p:nvGrpSpPr>
        <p:grpSpPr>
          <a:xfrm>
            <a:off x="4736675" y="1757575"/>
            <a:ext cx="1007100" cy="1007100"/>
            <a:chOff x="4736675" y="1757575"/>
            <a:chExt cx="1007100" cy="1007100"/>
          </a:xfrm>
        </p:grpSpPr>
        <p:sp>
          <p:nvSpPr>
            <p:cNvPr id="1177" name="Google Shape;1177;p25"/>
            <p:cNvSpPr/>
            <p:nvPr/>
          </p:nvSpPr>
          <p:spPr>
            <a:xfrm>
              <a:off x="4736675" y="1757575"/>
              <a:ext cx="1007100" cy="1007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178" name="Google Shape;117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7175" y="1918063"/>
              <a:ext cx="686100" cy="686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9" name="Google Shape;1179;p25"/>
          <p:cNvGrpSpPr/>
          <p:nvPr/>
        </p:nvGrpSpPr>
        <p:grpSpPr>
          <a:xfrm>
            <a:off x="4736675" y="3492150"/>
            <a:ext cx="1007100" cy="1007100"/>
            <a:chOff x="4736675" y="3492150"/>
            <a:chExt cx="1007100" cy="1007100"/>
          </a:xfrm>
        </p:grpSpPr>
        <p:sp>
          <p:nvSpPr>
            <p:cNvPr id="1180" name="Google Shape;1180;p25"/>
            <p:cNvSpPr/>
            <p:nvPr/>
          </p:nvSpPr>
          <p:spPr>
            <a:xfrm>
              <a:off x="4736675" y="3492150"/>
              <a:ext cx="1007100" cy="1007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181" name="Google Shape;118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7175" y="3652650"/>
              <a:ext cx="686100" cy="686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2" name="Google Shape;1182;p25"/>
          <p:cNvGrpSpPr/>
          <p:nvPr/>
        </p:nvGrpSpPr>
        <p:grpSpPr>
          <a:xfrm>
            <a:off x="826050" y="3507225"/>
            <a:ext cx="1007100" cy="1007100"/>
            <a:chOff x="826050" y="3599250"/>
            <a:chExt cx="1007100" cy="1007100"/>
          </a:xfrm>
        </p:grpSpPr>
        <p:sp>
          <p:nvSpPr>
            <p:cNvPr id="1183" name="Google Shape;1183;p25"/>
            <p:cNvSpPr/>
            <p:nvPr/>
          </p:nvSpPr>
          <p:spPr>
            <a:xfrm>
              <a:off x="826050" y="3599250"/>
              <a:ext cx="1007100" cy="1007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184" name="Google Shape;1184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6550" y="3759750"/>
              <a:ext cx="686100" cy="686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5" name="Google Shape;1185;p25"/>
          <p:cNvGrpSpPr/>
          <p:nvPr/>
        </p:nvGrpSpPr>
        <p:grpSpPr>
          <a:xfrm>
            <a:off x="826050" y="1757575"/>
            <a:ext cx="1007100" cy="1007100"/>
            <a:chOff x="826050" y="1757575"/>
            <a:chExt cx="1007100" cy="1007100"/>
          </a:xfrm>
        </p:grpSpPr>
        <p:sp>
          <p:nvSpPr>
            <p:cNvPr id="1186" name="Google Shape;1186;p25"/>
            <p:cNvSpPr/>
            <p:nvPr/>
          </p:nvSpPr>
          <p:spPr>
            <a:xfrm>
              <a:off x="826050" y="1757575"/>
              <a:ext cx="1007100" cy="10071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pic>
          <p:nvPicPr>
            <p:cNvPr id="1187" name="Google Shape;118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51288" y="1882813"/>
              <a:ext cx="756625" cy="75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8" name="Google Shape;1188;p25"/>
          <p:cNvSpPr txBox="1"/>
          <p:nvPr/>
        </p:nvSpPr>
        <p:spPr>
          <a:xfrm>
            <a:off x="720000" y="458025"/>
            <a:ext cx="80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How Do We Make Money</a:t>
            </a:r>
            <a:endParaRPr sz="240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inical Case 04-2019 by Slidesgo">
  <a:themeElements>
    <a:clrScheme name="Simple Light">
      <a:dk1>
        <a:srgbClr val="8C543B"/>
      </a:dk1>
      <a:lt1>
        <a:srgbClr val="FFFFFF"/>
      </a:lt1>
      <a:dk2>
        <a:srgbClr val="434343"/>
      </a:dk2>
      <a:lt2>
        <a:srgbClr val="8F9199"/>
      </a:lt2>
      <a:accent1>
        <a:srgbClr val="5777B2"/>
      </a:accent1>
      <a:accent2>
        <a:srgbClr val="96D6E0"/>
      </a:accent2>
      <a:accent3>
        <a:srgbClr val="F9BDA5"/>
      </a:accent3>
      <a:accent4>
        <a:srgbClr val="DFEBEF"/>
      </a:accent4>
      <a:accent5>
        <a:srgbClr val="4A160E"/>
      </a:accent5>
      <a:accent6>
        <a:srgbClr val="FF948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